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 id="2147483660" r:id="rId2"/>
    <p:sldMasterId id="2147483666" r:id="rId3"/>
  </p:sldMasterIdLst>
  <p:notesMasterIdLst>
    <p:notesMasterId r:id="rId96"/>
  </p:notesMasterIdLst>
  <p:sldIdLst>
    <p:sldId id="257" r:id="rId4"/>
    <p:sldId id="390" r:id="rId5"/>
    <p:sldId id="361" r:id="rId6"/>
    <p:sldId id="391" r:id="rId7"/>
    <p:sldId id="392" r:id="rId8"/>
    <p:sldId id="393" r:id="rId9"/>
    <p:sldId id="394" r:id="rId10"/>
    <p:sldId id="362" r:id="rId11"/>
    <p:sldId id="364" r:id="rId12"/>
    <p:sldId id="395" r:id="rId13"/>
    <p:sldId id="396" r:id="rId14"/>
    <p:sldId id="397" r:id="rId15"/>
    <p:sldId id="399" r:id="rId16"/>
    <p:sldId id="398" r:id="rId17"/>
    <p:sldId id="262" r:id="rId18"/>
    <p:sldId id="263" r:id="rId19"/>
    <p:sldId id="264" r:id="rId20"/>
    <p:sldId id="265" r:id="rId21"/>
    <p:sldId id="266" r:id="rId22"/>
    <p:sldId id="267" r:id="rId23"/>
    <p:sldId id="268" r:id="rId24"/>
    <p:sldId id="269" r:id="rId25"/>
    <p:sldId id="270" r:id="rId26"/>
    <p:sldId id="271" r:id="rId27"/>
    <p:sldId id="272" r:id="rId28"/>
    <p:sldId id="273" r:id="rId29"/>
    <p:sldId id="274" r:id="rId30"/>
    <p:sldId id="275" r:id="rId31"/>
    <p:sldId id="400" r:id="rId32"/>
    <p:sldId id="401" r:id="rId33"/>
    <p:sldId id="402" r:id="rId34"/>
    <p:sldId id="403" r:id="rId35"/>
    <p:sldId id="404" r:id="rId36"/>
    <p:sldId id="405" r:id="rId37"/>
    <p:sldId id="406" r:id="rId38"/>
    <p:sldId id="407" r:id="rId39"/>
    <p:sldId id="408" r:id="rId40"/>
    <p:sldId id="409" r:id="rId41"/>
    <p:sldId id="288" r:id="rId42"/>
    <p:sldId id="260" r:id="rId43"/>
    <p:sldId id="261" r:id="rId44"/>
    <p:sldId id="436" r:id="rId45"/>
    <p:sldId id="433" r:id="rId46"/>
    <p:sldId id="434" r:id="rId47"/>
    <p:sldId id="435" r:id="rId48"/>
    <p:sldId id="289" r:id="rId49"/>
    <p:sldId id="290" r:id="rId50"/>
    <p:sldId id="291" r:id="rId51"/>
    <p:sldId id="437" r:id="rId52"/>
    <p:sldId id="430" r:id="rId53"/>
    <p:sldId id="294" r:id="rId54"/>
    <p:sldId id="295" r:id="rId55"/>
    <p:sldId id="296" r:id="rId56"/>
    <p:sldId id="297" r:id="rId57"/>
    <p:sldId id="298" r:id="rId58"/>
    <p:sldId id="415" r:id="rId59"/>
    <p:sldId id="416" r:id="rId60"/>
    <p:sldId id="299" r:id="rId61"/>
    <p:sldId id="417" r:id="rId62"/>
    <p:sldId id="300" r:id="rId63"/>
    <p:sldId id="301" r:id="rId64"/>
    <p:sldId id="418" r:id="rId65"/>
    <p:sldId id="419" r:id="rId66"/>
    <p:sldId id="302" r:id="rId67"/>
    <p:sldId id="303" r:id="rId68"/>
    <p:sldId id="420" r:id="rId69"/>
    <p:sldId id="421" r:id="rId70"/>
    <p:sldId id="422" r:id="rId71"/>
    <p:sldId id="304" r:id="rId72"/>
    <p:sldId id="423" r:id="rId73"/>
    <p:sldId id="424" r:id="rId74"/>
    <p:sldId id="305" r:id="rId75"/>
    <p:sldId id="306" r:id="rId76"/>
    <p:sldId id="307" r:id="rId77"/>
    <p:sldId id="308" r:id="rId78"/>
    <p:sldId id="309" r:id="rId79"/>
    <p:sldId id="425" r:id="rId80"/>
    <p:sldId id="426" r:id="rId81"/>
    <p:sldId id="427" r:id="rId82"/>
    <p:sldId id="428" r:id="rId83"/>
    <p:sldId id="429" r:id="rId84"/>
    <p:sldId id="310" r:id="rId85"/>
    <p:sldId id="277" r:id="rId86"/>
    <p:sldId id="278" r:id="rId87"/>
    <p:sldId id="279" r:id="rId88"/>
    <p:sldId id="280" r:id="rId89"/>
    <p:sldId id="375" r:id="rId90"/>
    <p:sldId id="410" r:id="rId91"/>
    <p:sldId id="411" r:id="rId92"/>
    <p:sldId id="412" r:id="rId93"/>
    <p:sldId id="413" r:id="rId94"/>
    <p:sldId id="414" r:id="rId9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651" autoAdjust="0"/>
    <p:restoredTop sz="94660"/>
  </p:normalViewPr>
  <p:slideViewPr>
    <p:cSldViewPr snapToGrid="0">
      <p:cViewPr varScale="1">
        <p:scale>
          <a:sx n="86" d="100"/>
          <a:sy n="86" d="100"/>
        </p:scale>
        <p:origin x="715"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slide" Target="slides/slide60.xml"/><Relationship Id="rId68" Type="http://schemas.openxmlformats.org/officeDocument/2006/relationships/slide" Target="slides/slide65.xml"/><Relationship Id="rId76" Type="http://schemas.openxmlformats.org/officeDocument/2006/relationships/slide" Target="slides/slide73.xml"/><Relationship Id="rId84" Type="http://schemas.openxmlformats.org/officeDocument/2006/relationships/slide" Target="slides/slide81.xml"/><Relationship Id="rId89" Type="http://schemas.openxmlformats.org/officeDocument/2006/relationships/slide" Target="slides/slide86.xml"/><Relationship Id="rId97" Type="http://schemas.openxmlformats.org/officeDocument/2006/relationships/presProps" Target="presProps.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slide" Target="slides/slide63.xml"/><Relationship Id="rId74" Type="http://schemas.openxmlformats.org/officeDocument/2006/relationships/slide" Target="slides/slide71.xml"/><Relationship Id="rId79" Type="http://schemas.openxmlformats.org/officeDocument/2006/relationships/slide" Target="slides/slide76.xml"/><Relationship Id="rId87" Type="http://schemas.openxmlformats.org/officeDocument/2006/relationships/slide" Target="slides/slide84.xml"/><Relationship Id="rId5" Type="http://schemas.openxmlformats.org/officeDocument/2006/relationships/slide" Target="slides/slide2.xml"/><Relationship Id="rId61" Type="http://schemas.openxmlformats.org/officeDocument/2006/relationships/slide" Target="slides/slide58.xml"/><Relationship Id="rId82" Type="http://schemas.openxmlformats.org/officeDocument/2006/relationships/slide" Target="slides/slide79.xml"/><Relationship Id="rId90" Type="http://schemas.openxmlformats.org/officeDocument/2006/relationships/slide" Target="slides/slide87.xml"/><Relationship Id="rId95" Type="http://schemas.openxmlformats.org/officeDocument/2006/relationships/slide" Target="slides/slide92.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77" Type="http://schemas.openxmlformats.org/officeDocument/2006/relationships/slide" Target="slides/slide74.xml"/><Relationship Id="rId100" Type="http://schemas.openxmlformats.org/officeDocument/2006/relationships/tableStyles" Target="tableStyles.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80" Type="http://schemas.openxmlformats.org/officeDocument/2006/relationships/slide" Target="slides/slide77.xml"/><Relationship Id="rId85" Type="http://schemas.openxmlformats.org/officeDocument/2006/relationships/slide" Target="slides/slide82.xml"/><Relationship Id="rId93" Type="http://schemas.openxmlformats.org/officeDocument/2006/relationships/slide" Target="slides/slide90.xml"/><Relationship Id="rId98" Type="http://schemas.openxmlformats.org/officeDocument/2006/relationships/viewProps" Target="viewProp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slide" Target="slides/slide80.xml"/><Relationship Id="rId88" Type="http://schemas.openxmlformats.org/officeDocument/2006/relationships/slide" Target="slides/slide85.xml"/><Relationship Id="rId91" Type="http://schemas.openxmlformats.org/officeDocument/2006/relationships/slide" Target="slides/slide88.xml"/><Relationship Id="rId96"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slide" Target="slides/slide83.xml"/><Relationship Id="rId94" Type="http://schemas.openxmlformats.org/officeDocument/2006/relationships/slide" Target="slides/slide91.xml"/><Relationship Id="rId99"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8EA6042-2EA2-4065-81DF-7A18BEC42C1C}" type="doc">
      <dgm:prSet loTypeId="urn:microsoft.com/office/officeart/2005/8/layout/vList2" loCatId="list" qsTypeId="urn:microsoft.com/office/officeart/2005/8/quickstyle/simple3" qsCatId="simple" csTypeId="urn:microsoft.com/office/officeart/2005/8/colors/accent1_2" csCatId="accent1" phldr="1"/>
      <dgm:spPr/>
      <dgm:t>
        <a:bodyPr/>
        <a:lstStyle/>
        <a:p>
          <a:endParaRPr lang="en-IN"/>
        </a:p>
      </dgm:t>
    </dgm:pt>
    <dgm:pt modelId="{18CE3E0E-3290-422E-BD32-E1AD8CB2C6E4}">
      <dgm:prSet custT="1"/>
      <dgm:spPr/>
      <dgm:t>
        <a:bodyPr/>
        <a:lstStyle/>
        <a:p>
          <a:r>
            <a:rPr lang="en-GB" sz="2000" b="1"/>
            <a:t>Introduction to Computer Vision </a:t>
          </a:r>
          <a:endParaRPr lang="en-IN" sz="2000" dirty="0"/>
        </a:p>
      </dgm:t>
    </dgm:pt>
    <dgm:pt modelId="{317883E6-23F7-434D-A777-EB6C46138693}" type="parTrans" cxnId="{F61405CD-BF4D-4132-A8F6-94A55AFF2516}">
      <dgm:prSet/>
      <dgm:spPr/>
      <dgm:t>
        <a:bodyPr/>
        <a:lstStyle/>
        <a:p>
          <a:endParaRPr lang="en-IN"/>
        </a:p>
      </dgm:t>
    </dgm:pt>
    <dgm:pt modelId="{5A57522C-1C32-440C-9F64-9EF818720D9C}" type="sibTrans" cxnId="{F61405CD-BF4D-4132-A8F6-94A55AFF2516}">
      <dgm:prSet/>
      <dgm:spPr/>
      <dgm:t>
        <a:bodyPr/>
        <a:lstStyle/>
        <a:p>
          <a:endParaRPr lang="en-IN"/>
        </a:p>
      </dgm:t>
    </dgm:pt>
    <dgm:pt modelId="{D369DF30-B634-402E-AF43-230591D12A46}">
      <dgm:prSet/>
      <dgm:spPr/>
      <dgm:t>
        <a:bodyPr/>
        <a:lstStyle/>
        <a:p>
          <a:r>
            <a:rPr lang="en-GB" dirty="0"/>
            <a:t>Computer Vision, Research and Applications, (Self-Driving Cars, Facial Recognition, Augmented &amp; Mixed Reality, Healthcare). Most popular examples Categorization of Images, Object Detection, Observation of Moving Objects, Retrieval of Images Based on Their Contents, Computer Vision Tasks classification, object detection, Instance segmentation. Convolutional Neural Networks, Evolution of CNN Architectures for Image, Recent CNN </a:t>
          </a:r>
          <a:endParaRPr lang="en-IN" dirty="0"/>
        </a:p>
      </dgm:t>
    </dgm:pt>
    <dgm:pt modelId="{5A67967C-0EAD-41B6-AF7B-FDE6CBF6B651}" type="parTrans" cxnId="{AA6DBEF1-CC9C-44E6-A512-FF0CDF053ABB}">
      <dgm:prSet/>
      <dgm:spPr/>
      <dgm:t>
        <a:bodyPr/>
        <a:lstStyle/>
        <a:p>
          <a:endParaRPr lang="en-US"/>
        </a:p>
      </dgm:t>
    </dgm:pt>
    <dgm:pt modelId="{90074336-EEFF-4709-87BA-15C51D5A8045}" type="sibTrans" cxnId="{AA6DBEF1-CC9C-44E6-A512-FF0CDF053ABB}">
      <dgm:prSet/>
      <dgm:spPr/>
      <dgm:t>
        <a:bodyPr/>
        <a:lstStyle/>
        <a:p>
          <a:endParaRPr lang="en-US"/>
        </a:p>
      </dgm:t>
    </dgm:pt>
    <dgm:pt modelId="{5935E145-FD17-4F9E-B302-F21214F4A468}" type="pres">
      <dgm:prSet presAssocID="{18EA6042-2EA2-4065-81DF-7A18BEC42C1C}" presName="linear" presStyleCnt="0">
        <dgm:presLayoutVars>
          <dgm:animLvl val="lvl"/>
          <dgm:resizeHandles val="exact"/>
        </dgm:presLayoutVars>
      </dgm:prSet>
      <dgm:spPr/>
    </dgm:pt>
    <dgm:pt modelId="{5466BB5F-F99C-4092-B11E-435C2EC87E42}" type="pres">
      <dgm:prSet presAssocID="{18CE3E0E-3290-422E-BD32-E1AD8CB2C6E4}" presName="parentText" presStyleLbl="node1" presStyleIdx="0" presStyleCnt="2" custScaleY="18411" custLinFactNeighborX="-239" custLinFactNeighborY="-9805">
        <dgm:presLayoutVars>
          <dgm:chMax val="0"/>
          <dgm:bulletEnabled val="1"/>
        </dgm:presLayoutVars>
      </dgm:prSet>
      <dgm:spPr/>
    </dgm:pt>
    <dgm:pt modelId="{96575E91-F5A5-4218-B1EC-F10E76AC9EB6}" type="pres">
      <dgm:prSet presAssocID="{5A57522C-1C32-440C-9F64-9EF818720D9C}" presName="spacer" presStyleCnt="0"/>
      <dgm:spPr/>
    </dgm:pt>
    <dgm:pt modelId="{7B5D70F3-324A-4EA4-B0FC-AAC4C5B99002}" type="pres">
      <dgm:prSet presAssocID="{D369DF30-B634-402E-AF43-230591D12A46}" presName="parentText" presStyleLbl="node1" presStyleIdx="1" presStyleCnt="2" custLinFactNeighborX="-3369" custLinFactNeighborY="71313">
        <dgm:presLayoutVars>
          <dgm:chMax val="0"/>
          <dgm:bulletEnabled val="1"/>
        </dgm:presLayoutVars>
      </dgm:prSet>
      <dgm:spPr/>
    </dgm:pt>
  </dgm:ptLst>
  <dgm:cxnLst>
    <dgm:cxn modelId="{43D8BC78-3978-4C23-B9DA-F6115E3E708A}" type="presOf" srcId="{18EA6042-2EA2-4065-81DF-7A18BEC42C1C}" destId="{5935E145-FD17-4F9E-B302-F21214F4A468}" srcOrd="0" destOrd="0" presId="urn:microsoft.com/office/officeart/2005/8/layout/vList2"/>
    <dgm:cxn modelId="{F61405CD-BF4D-4132-A8F6-94A55AFF2516}" srcId="{18EA6042-2EA2-4065-81DF-7A18BEC42C1C}" destId="{18CE3E0E-3290-422E-BD32-E1AD8CB2C6E4}" srcOrd="0" destOrd="0" parTransId="{317883E6-23F7-434D-A777-EB6C46138693}" sibTransId="{5A57522C-1C32-440C-9F64-9EF818720D9C}"/>
    <dgm:cxn modelId="{DBB2FAD8-B514-47F5-B0A3-6A2E767345A4}" type="presOf" srcId="{18CE3E0E-3290-422E-BD32-E1AD8CB2C6E4}" destId="{5466BB5F-F99C-4092-B11E-435C2EC87E42}" srcOrd="0" destOrd="0" presId="urn:microsoft.com/office/officeart/2005/8/layout/vList2"/>
    <dgm:cxn modelId="{B1B33CF1-A172-4064-A4EE-990B87B626EA}" type="presOf" srcId="{D369DF30-B634-402E-AF43-230591D12A46}" destId="{7B5D70F3-324A-4EA4-B0FC-AAC4C5B99002}" srcOrd="0" destOrd="0" presId="urn:microsoft.com/office/officeart/2005/8/layout/vList2"/>
    <dgm:cxn modelId="{AA6DBEF1-CC9C-44E6-A512-FF0CDF053ABB}" srcId="{18EA6042-2EA2-4065-81DF-7A18BEC42C1C}" destId="{D369DF30-B634-402E-AF43-230591D12A46}" srcOrd="1" destOrd="0" parTransId="{5A67967C-0EAD-41B6-AF7B-FDE6CBF6B651}" sibTransId="{90074336-EEFF-4709-87BA-15C51D5A8045}"/>
    <dgm:cxn modelId="{1CF4A458-23AF-4C43-8CFF-CF4F19D853E7}" type="presParOf" srcId="{5935E145-FD17-4F9E-B302-F21214F4A468}" destId="{5466BB5F-F99C-4092-B11E-435C2EC87E42}" srcOrd="0" destOrd="0" presId="urn:microsoft.com/office/officeart/2005/8/layout/vList2"/>
    <dgm:cxn modelId="{F6055E84-5F10-4661-B75C-8E54C73A1F81}" type="presParOf" srcId="{5935E145-FD17-4F9E-B302-F21214F4A468}" destId="{96575E91-F5A5-4218-B1EC-F10E76AC9EB6}" srcOrd="1" destOrd="0" presId="urn:microsoft.com/office/officeart/2005/8/layout/vList2"/>
    <dgm:cxn modelId="{54912469-46A7-4510-8825-C6358F14551B}" type="presParOf" srcId="{5935E145-FD17-4F9E-B302-F21214F4A468}" destId="{7B5D70F3-324A-4EA4-B0FC-AAC4C5B99002}" srcOrd="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8EA6042-2EA2-4065-81DF-7A18BEC42C1C}" type="doc">
      <dgm:prSet loTypeId="urn:microsoft.com/office/officeart/2005/8/layout/vList2" loCatId="list" qsTypeId="urn:microsoft.com/office/officeart/2005/8/quickstyle/simple3" qsCatId="simple" csTypeId="urn:microsoft.com/office/officeart/2005/8/colors/accent1_2" csCatId="accent1" phldr="1"/>
      <dgm:spPr/>
      <dgm:t>
        <a:bodyPr/>
        <a:lstStyle/>
        <a:p>
          <a:endParaRPr lang="en-IN"/>
        </a:p>
      </dgm:t>
    </dgm:pt>
    <dgm:pt modelId="{18CE3E0E-3290-422E-BD32-E1AD8CB2C6E4}">
      <dgm:prSet custT="1"/>
      <dgm:spPr/>
      <dgm:t>
        <a:bodyPr/>
        <a:lstStyle/>
        <a:p>
          <a:r>
            <a:rPr lang="en-GB" sz="2000" b="1" dirty="0"/>
            <a:t>Architectures</a:t>
          </a:r>
          <a:r>
            <a:rPr lang="en-GB" sz="2000" dirty="0"/>
            <a:t>  </a:t>
          </a:r>
          <a:endParaRPr lang="en-IN" sz="2000" dirty="0"/>
        </a:p>
      </dgm:t>
    </dgm:pt>
    <dgm:pt modelId="{317883E6-23F7-434D-A777-EB6C46138693}" type="parTrans" cxnId="{F61405CD-BF4D-4132-A8F6-94A55AFF2516}">
      <dgm:prSet/>
      <dgm:spPr/>
      <dgm:t>
        <a:bodyPr/>
        <a:lstStyle/>
        <a:p>
          <a:endParaRPr lang="en-IN"/>
        </a:p>
      </dgm:t>
    </dgm:pt>
    <dgm:pt modelId="{5A57522C-1C32-440C-9F64-9EF818720D9C}" type="sibTrans" cxnId="{F61405CD-BF4D-4132-A8F6-94A55AFF2516}">
      <dgm:prSet/>
      <dgm:spPr/>
      <dgm:t>
        <a:bodyPr/>
        <a:lstStyle/>
        <a:p>
          <a:endParaRPr lang="en-IN"/>
        </a:p>
      </dgm:t>
    </dgm:pt>
    <dgm:pt modelId="{D369DF30-B634-402E-AF43-230591D12A46}">
      <dgm:prSet/>
      <dgm:spPr/>
      <dgm:t>
        <a:bodyPr/>
        <a:lstStyle/>
        <a:p>
          <a:r>
            <a:rPr lang="en-GB" dirty="0"/>
            <a:t>Representation of a Three-Dimensional Moving Scene. Convolutional layers, pooling layers, and padding. Transfer learning and pre-trained models Architectures.   </a:t>
          </a:r>
          <a:endParaRPr lang="en-IN" dirty="0"/>
        </a:p>
      </dgm:t>
    </dgm:pt>
    <dgm:pt modelId="{5A67967C-0EAD-41B6-AF7B-FDE6CBF6B651}" type="parTrans" cxnId="{AA6DBEF1-CC9C-44E6-A512-FF0CDF053ABB}">
      <dgm:prSet/>
      <dgm:spPr/>
      <dgm:t>
        <a:bodyPr/>
        <a:lstStyle/>
        <a:p>
          <a:endParaRPr lang="en-US"/>
        </a:p>
      </dgm:t>
    </dgm:pt>
    <dgm:pt modelId="{90074336-EEFF-4709-87BA-15C51D5A8045}" type="sibTrans" cxnId="{AA6DBEF1-CC9C-44E6-A512-FF0CDF053ABB}">
      <dgm:prSet/>
      <dgm:spPr/>
      <dgm:t>
        <a:bodyPr/>
        <a:lstStyle/>
        <a:p>
          <a:endParaRPr lang="en-US"/>
        </a:p>
      </dgm:t>
    </dgm:pt>
    <dgm:pt modelId="{7076C3FC-D677-42D3-AFD9-519230148AA9}">
      <dgm:prSet/>
      <dgm:spPr/>
      <dgm:t>
        <a:bodyPr/>
        <a:lstStyle/>
        <a:p>
          <a:r>
            <a:rPr lang="en-GB"/>
            <a:t>Architectures Design: LeNet-5, AlexNet, VGGNet, GoogLeNet, ResNet, Efficient Net, Mobile Net, RNN Introduction.     </a:t>
          </a:r>
          <a:endParaRPr lang="en-IN"/>
        </a:p>
      </dgm:t>
    </dgm:pt>
    <dgm:pt modelId="{FE62C8FC-8C64-4CE1-872F-8542D7C5999C}" type="parTrans" cxnId="{919127EC-71E4-4C56-AD4E-96B02E5889B8}">
      <dgm:prSet/>
      <dgm:spPr/>
      <dgm:t>
        <a:bodyPr/>
        <a:lstStyle/>
        <a:p>
          <a:endParaRPr lang="en-US"/>
        </a:p>
      </dgm:t>
    </dgm:pt>
    <dgm:pt modelId="{0A592E99-F344-4BE4-ADDE-41E6CCCB281C}" type="sibTrans" cxnId="{919127EC-71E4-4C56-AD4E-96B02E5889B8}">
      <dgm:prSet/>
      <dgm:spPr/>
      <dgm:t>
        <a:bodyPr/>
        <a:lstStyle/>
        <a:p>
          <a:endParaRPr lang="en-US"/>
        </a:p>
      </dgm:t>
    </dgm:pt>
    <dgm:pt modelId="{5935E145-FD17-4F9E-B302-F21214F4A468}" type="pres">
      <dgm:prSet presAssocID="{18EA6042-2EA2-4065-81DF-7A18BEC42C1C}" presName="linear" presStyleCnt="0">
        <dgm:presLayoutVars>
          <dgm:animLvl val="lvl"/>
          <dgm:resizeHandles val="exact"/>
        </dgm:presLayoutVars>
      </dgm:prSet>
      <dgm:spPr/>
    </dgm:pt>
    <dgm:pt modelId="{5466BB5F-F99C-4092-B11E-435C2EC87E42}" type="pres">
      <dgm:prSet presAssocID="{18CE3E0E-3290-422E-BD32-E1AD8CB2C6E4}" presName="parentText" presStyleLbl="node1" presStyleIdx="0" presStyleCnt="3" custScaleY="18411" custLinFactNeighborX="-2586" custLinFactNeighborY="-71311">
        <dgm:presLayoutVars>
          <dgm:chMax val="0"/>
          <dgm:bulletEnabled val="1"/>
        </dgm:presLayoutVars>
      </dgm:prSet>
      <dgm:spPr/>
    </dgm:pt>
    <dgm:pt modelId="{96575E91-F5A5-4218-B1EC-F10E76AC9EB6}" type="pres">
      <dgm:prSet presAssocID="{5A57522C-1C32-440C-9F64-9EF818720D9C}" presName="spacer" presStyleCnt="0"/>
      <dgm:spPr/>
    </dgm:pt>
    <dgm:pt modelId="{7B5D70F3-324A-4EA4-B0FC-AAC4C5B99002}" type="pres">
      <dgm:prSet presAssocID="{D369DF30-B634-402E-AF43-230591D12A46}" presName="parentText" presStyleLbl="node1" presStyleIdx="1" presStyleCnt="3">
        <dgm:presLayoutVars>
          <dgm:chMax val="0"/>
          <dgm:bulletEnabled val="1"/>
        </dgm:presLayoutVars>
      </dgm:prSet>
      <dgm:spPr/>
    </dgm:pt>
    <dgm:pt modelId="{8BEC9764-8FDA-47DB-BA9E-60B836668861}" type="pres">
      <dgm:prSet presAssocID="{90074336-EEFF-4709-87BA-15C51D5A8045}" presName="spacer" presStyleCnt="0"/>
      <dgm:spPr/>
    </dgm:pt>
    <dgm:pt modelId="{80F49CB3-EE90-49B1-AF3F-EAAE5DF558FE}" type="pres">
      <dgm:prSet presAssocID="{7076C3FC-D677-42D3-AFD9-519230148AA9}" presName="parentText" presStyleLbl="node1" presStyleIdx="2" presStyleCnt="3">
        <dgm:presLayoutVars>
          <dgm:chMax val="0"/>
          <dgm:bulletEnabled val="1"/>
        </dgm:presLayoutVars>
      </dgm:prSet>
      <dgm:spPr/>
    </dgm:pt>
  </dgm:ptLst>
  <dgm:cxnLst>
    <dgm:cxn modelId="{C6BF1075-7AC3-4898-84EB-95F66C4AE70B}" type="presOf" srcId="{7076C3FC-D677-42D3-AFD9-519230148AA9}" destId="{80F49CB3-EE90-49B1-AF3F-EAAE5DF558FE}" srcOrd="0" destOrd="0" presId="urn:microsoft.com/office/officeart/2005/8/layout/vList2"/>
    <dgm:cxn modelId="{43D8BC78-3978-4C23-B9DA-F6115E3E708A}" type="presOf" srcId="{18EA6042-2EA2-4065-81DF-7A18BEC42C1C}" destId="{5935E145-FD17-4F9E-B302-F21214F4A468}" srcOrd="0" destOrd="0" presId="urn:microsoft.com/office/officeart/2005/8/layout/vList2"/>
    <dgm:cxn modelId="{F61405CD-BF4D-4132-A8F6-94A55AFF2516}" srcId="{18EA6042-2EA2-4065-81DF-7A18BEC42C1C}" destId="{18CE3E0E-3290-422E-BD32-E1AD8CB2C6E4}" srcOrd="0" destOrd="0" parTransId="{317883E6-23F7-434D-A777-EB6C46138693}" sibTransId="{5A57522C-1C32-440C-9F64-9EF818720D9C}"/>
    <dgm:cxn modelId="{DBB2FAD8-B514-47F5-B0A3-6A2E767345A4}" type="presOf" srcId="{18CE3E0E-3290-422E-BD32-E1AD8CB2C6E4}" destId="{5466BB5F-F99C-4092-B11E-435C2EC87E42}" srcOrd="0" destOrd="0" presId="urn:microsoft.com/office/officeart/2005/8/layout/vList2"/>
    <dgm:cxn modelId="{919127EC-71E4-4C56-AD4E-96B02E5889B8}" srcId="{18EA6042-2EA2-4065-81DF-7A18BEC42C1C}" destId="{7076C3FC-D677-42D3-AFD9-519230148AA9}" srcOrd="2" destOrd="0" parTransId="{FE62C8FC-8C64-4CE1-872F-8542D7C5999C}" sibTransId="{0A592E99-F344-4BE4-ADDE-41E6CCCB281C}"/>
    <dgm:cxn modelId="{B1B33CF1-A172-4064-A4EE-990B87B626EA}" type="presOf" srcId="{D369DF30-B634-402E-AF43-230591D12A46}" destId="{7B5D70F3-324A-4EA4-B0FC-AAC4C5B99002}" srcOrd="0" destOrd="0" presId="urn:microsoft.com/office/officeart/2005/8/layout/vList2"/>
    <dgm:cxn modelId="{AA6DBEF1-CC9C-44E6-A512-FF0CDF053ABB}" srcId="{18EA6042-2EA2-4065-81DF-7A18BEC42C1C}" destId="{D369DF30-B634-402E-AF43-230591D12A46}" srcOrd="1" destOrd="0" parTransId="{5A67967C-0EAD-41B6-AF7B-FDE6CBF6B651}" sibTransId="{90074336-EEFF-4709-87BA-15C51D5A8045}"/>
    <dgm:cxn modelId="{1CF4A458-23AF-4C43-8CFF-CF4F19D853E7}" type="presParOf" srcId="{5935E145-FD17-4F9E-B302-F21214F4A468}" destId="{5466BB5F-F99C-4092-B11E-435C2EC87E42}" srcOrd="0" destOrd="0" presId="urn:microsoft.com/office/officeart/2005/8/layout/vList2"/>
    <dgm:cxn modelId="{F6055E84-5F10-4661-B75C-8E54C73A1F81}" type="presParOf" srcId="{5935E145-FD17-4F9E-B302-F21214F4A468}" destId="{96575E91-F5A5-4218-B1EC-F10E76AC9EB6}" srcOrd="1" destOrd="0" presId="urn:microsoft.com/office/officeart/2005/8/layout/vList2"/>
    <dgm:cxn modelId="{54912469-46A7-4510-8825-C6358F14551B}" type="presParOf" srcId="{5935E145-FD17-4F9E-B302-F21214F4A468}" destId="{7B5D70F3-324A-4EA4-B0FC-AAC4C5B99002}" srcOrd="2" destOrd="0" presId="urn:microsoft.com/office/officeart/2005/8/layout/vList2"/>
    <dgm:cxn modelId="{588DD5BA-068E-41AB-B54F-1ACE9BE839C6}" type="presParOf" srcId="{5935E145-FD17-4F9E-B302-F21214F4A468}" destId="{8BEC9764-8FDA-47DB-BA9E-60B836668861}" srcOrd="3" destOrd="0" presId="urn:microsoft.com/office/officeart/2005/8/layout/vList2"/>
    <dgm:cxn modelId="{70866D5C-0DAE-4E32-B1B5-54ECA714875E}" type="presParOf" srcId="{5935E145-FD17-4F9E-B302-F21214F4A468}" destId="{80F49CB3-EE90-49B1-AF3F-EAAE5DF558FE}"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8EA6042-2EA2-4065-81DF-7A18BEC42C1C}" type="doc">
      <dgm:prSet loTypeId="urn:microsoft.com/office/officeart/2005/8/layout/vList2" loCatId="list" qsTypeId="urn:microsoft.com/office/officeart/2005/8/quickstyle/simple3" qsCatId="simple" csTypeId="urn:microsoft.com/office/officeart/2005/8/colors/accent1_2" csCatId="accent1" phldr="1"/>
      <dgm:spPr/>
      <dgm:t>
        <a:bodyPr/>
        <a:lstStyle/>
        <a:p>
          <a:endParaRPr lang="en-IN"/>
        </a:p>
      </dgm:t>
    </dgm:pt>
    <dgm:pt modelId="{18CE3E0E-3290-422E-BD32-E1AD8CB2C6E4}">
      <dgm:prSet custT="1"/>
      <dgm:spPr/>
      <dgm:t>
        <a:bodyPr/>
        <a:lstStyle/>
        <a:p>
          <a:r>
            <a:rPr lang="en-GB" sz="2000" b="1" dirty="0"/>
            <a:t>Segmentation </a:t>
          </a:r>
          <a:r>
            <a:rPr lang="en-GB" sz="2000" dirty="0"/>
            <a:t>  </a:t>
          </a:r>
          <a:endParaRPr lang="en-IN" sz="2000" dirty="0"/>
        </a:p>
      </dgm:t>
    </dgm:pt>
    <dgm:pt modelId="{317883E6-23F7-434D-A777-EB6C46138693}" type="parTrans" cxnId="{F61405CD-BF4D-4132-A8F6-94A55AFF2516}">
      <dgm:prSet/>
      <dgm:spPr/>
      <dgm:t>
        <a:bodyPr/>
        <a:lstStyle/>
        <a:p>
          <a:endParaRPr lang="en-IN"/>
        </a:p>
      </dgm:t>
    </dgm:pt>
    <dgm:pt modelId="{5A57522C-1C32-440C-9F64-9EF818720D9C}" type="sibTrans" cxnId="{F61405CD-BF4D-4132-A8F6-94A55AFF2516}">
      <dgm:prSet/>
      <dgm:spPr/>
      <dgm:t>
        <a:bodyPr/>
        <a:lstStyle/>
        <a:p>
          <a:endParaRPr lang="en-IN"/>
        </a:p>
      </dgm:t>
    </dgm:pt>
    <dgm:pt modelId="{949138AA-27A5-499F-B742-7C54E953FBBE}">
      <dgm:prSet/>
      <dgm:spPr/>
      <dgm:t>
        <a:bodyPr/>
        <a:lstStyle/>
        <a:p>
          <a:r>
            <a:rPr lang="en-GB"/>
            <a:t>Popular Image Segmentation Architectures, FCN Architecture, Upsampling Methods, Pixel Transformations, Geometric Operations, Spatial Operations in Image Processing, Instance Segmentation, Localisation, Object detection and image segmentation using CNNs, LSTM and GRU’s. Vision Models, Vision Languages, Quality Analysis, Visual Dialogue,   Active Contours &amp; Application, Split &amp; Merge, Mean Shift &amp; Mode Finding, Normalized Cuts. </a:t>
          </a:r>
          <a:endParaRPr lang="en-IN"/>
        </a:p>
      </dgm:t>
    </dgm:pt>
    <dgm:pt modelId="{468F6954-5806-4BF2-95D5-7311E16DEFE3}" type="parTrans" cxnId="{36A455C7-75A6-471D-A28E-6D94DA568809}">
      <dgm:prSet/>
      <dgm:spPr/>
      <dgm:t>
        <a:bodyPr/>
        <a:lstStyle/>
        <a:p>
          <a:endParaRPr lang="en-US"/>
        </a:p>
      </dgm:t>
    </dgm:pt>
    <dgm:pt modelId="{56AE27FD-559E-4230-8F25-D8705DD8AF8D}" type="sibTrans" cxnId="{36A455C7-75A6-471D-A28E-6D94DA568809}">
      <dgm:prSet/>
      <dgm:spPr/>
      <dgm:t>
        <a:bodyPr/>
        <a:lstStyle/>
        <a:p>
          <a:endParaRPr lang="en-US"/>
        </a:p>
      </dgm:t>
    </dgm:pt>
    <dgm:pt modelId="{5935E145-FD17-4F9E-B302-F21214F4A468}" type="pres">
      <dgm:prSet presAssocID="{18EA6042-2EA2-4065-81DF-7A18BEC42C1C}" presName="linear" presStyleCnt="0">
        <dgm:presLayoutVars>
          <dgm:animLvl val="lvl"/>
          <dgm:resizeHandles val="exact"/>
        </dgm:presLayoutVars>
      </dgm:prSet>
      <dgm:spPr/>
    </dgm:pt>
    <dgm:pt modelId="{5466BB5F-F99C-4092-B11E-435C2EC87E42}" type="pres">
      <dgm:prSet presAssocID="{18CE3E0E-3290-422E-BD32-E1AD8CB2C6E4}" presName="parentText" presStyleLbl="node1" presStyleIdx="0" presStyleCnt="2" custScaleY="18411" custLinFactNeighborX="-2586" custLinFactNeighborY="-71311">
        <dgm:presLayoutVars>
          <dgm:chMax val="0"/>
          <dgm:bulletEnabled val="1"/>
        </dgm:presLayoutVars>
      </dgm:prSet>
      <dgm:spPr/>
    </dgm:pt>
    <dgm:pt modelId="{96575E91-F5A5-4218-B1EC-F10E76AC9EB6}" type="pres">
      <dgm:prSet presAssocID="{5A57522C-1C32-440C-9F64-9EF818720D9C}" presName="spacer" presStyleCnt="0"/>
      <dgm:spPr/>
    </dgm:pt>
    <dgm:pt modelId="{6C14554A-219F-4E02-A840-5F086559B97D}" type="pres">
      <dgm:prSet presAssocID="{949138AA-27A5-499F-B742-7C54E953FBBE}" presName="parentText" presStyleLbl="node1" presStyleIdx="1" presStyleCnt="2" custScaleY="178995">
        <dgm:presLayoutVars>
          <dgm:chMax val="0"/>
          <dgm:bulletEnabled val="1"/>
        </dgm:presLayoutVars>
      </dgm:prSet>
      <dgm:spPr/>
    </dgm:pt>
  </dgm:ptLst>
  <dgm:cxnLst>
    <dgm:cxn modelId="{43D8BC78-3978-4C23-B9DA-F6115E3E708A}" type="presOf" srcId="{18EA6042-2EA2-4065-81DF-7A18BEC42C1C}" destId="{5935E145-FD17-4F9E-B302-F21214F4A468}" srcOrd="0" destOrd="0" presId="urn:microsoft.com/office/officeart/2005/8/layout/vList2"/>
    <dgm:cxn modelId="{FC87D780-1235-4BB0-A417-C1A29E397FE1}" type="presOf" srcId="{949138AA-27A5-499F-B742-7C54E953FBBE}" destId="{6C14554A-219F-4E02-A840-5F086559B97D}" srcOrd="0" destOrd="0" presId="urn:microsoft.com/office/officeart/2005/8/layout/vList2"/>
    <dgm:cxn modelId="{36A455C7-75A6-471D-A28E-6D94DA568809}" srcId="{18EA6042-2EA2-4065-81DF-7A18BEC42C1C}" destId="{949138AA-27A5-499F-B742-7C54E953FBBE}" srcOrd="1" destOrd="0" parTransId="{468F6954-5806-4BF2-95D5-7311E16DEFE3}" sibTransId="{56AE27FD-559E-4230-8F25-D8705DD8AF8D}"/>
    <dgm:cxn modelId="{F61405CD-BF4D-4132-A8F6-94A55AFF2516}" srcId="{18EA6042-2EA2-4065-81DF-7A18BEC42C1C}" destId="{18CE3E0E-3290-422E-BD32-E1AD8CB2C6E4}" srcOrd="0" destOrd="0" parTransId="{317883E6-23F7-434D-A777-EB6C46138693}" sibTransId="{5A57522C-1C32-440C-9F64-9EF818720D9C}"/>
    <dgm:cxn modelId="{DBB2FAD8-B514-47F5-B0A3-6A2E767345A4}" type="presOf" srcId="{18CE3E0E-3290-422E-BD32-E1AD8CB2C6E4}" destId="{5466BB5F-F99C-4092-B11E-435C2EC87E42}" srcOrd="0" destOrd="0" presId="urn:microsoft.com/office/officeart/2005/8/layout/vList2"/>
    <dgm:cxn modelId="{1CF4A458-23AF-4C43-8CFF-CF4F19D853E7}" type="presParOf" srcId="{5935E145-FD17-4F9E-B302-F21214F4A468}" destId="{5466BB5F-F99C-4092-B11E-435C2EC87E42}" srcOrd="0" destOrd="0" presId="urn:microsoft.com/office/officeart/2005/8/layout/vList2"/>
    <dgm:cxn modelId="{F6055E84-5F10-4661-B75C-8E54C73A1F81}" type="presParOf" srcId="{5935E145-FD17-4F9E-B302-F21214F4A468}" destId="{96575E91-F5A5-4218-B1EC-F10E76AC9EB6}" srcOrd="1" destOrd="0" presId="urn:microsoft.com/office/officeart/2005/8/layout/vList2"/>
    <dgm:cxn modelId="{82423B90-8197-4B15-86B7-28E2170F105D}" type="presParOf" srcId="{5935E145-FD17-4F9E-B302-F21214F4A468}" destId="{6C14554A-219F-4E02-A840-5F086559B97D}" srcOrd="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8EA6042-2EA2-4065-81DF-7A18BEC42C1C}" type="doc">
      <dgm:prSet loTypeId="urn:microsoft.com/office/officeart/2005/8/layout/vList2" loCatId="list" qsTypeId="urn:microsoft.com/office/officeart/2005/8/quickstyle/simple3" qsCatId="simple" csTypeId="urn:microsoft.com/office/officeart/2005/8/colors/accent1_2" csCatId="accent1" phldr="1"/>
      <dgm:spPr/>
      <dgm:t>
        <a:bodyPr/>
        <a:lstStyle/>
        <a:p>
          <a:endParaRPr lang="en-IN"/>
        </a:p>
      </dgm:t>
    </dgm:pt>
    <dgm:pt modelId="{18CE3E0E-3290-422E-BD32-E1AD8CB2C6E4}">
      <dgm:prSet custT="1"/>
      <dgm:spPr/>
      <dgm:t>
        <a:bodyPr/>
        <a:lstStyle/>
        <a:p>
          <a:r>
            <a:rPr lang="en-GB" sz="2000" b="1" dirty="0"/>
            <a:t>Object Detection </a:t>
          </a:r>
          <a:r>
            <a:rPr lang="en-GB" sz="2000" dirty="0"/>
            <a:t> </a:t>
          </a:r>
          <a:endParaRPr lang="en-IN" sz="2000" dirty="0"/>
        </a:p>
      </dgm:t>
    </dgm:pt>
    <dgm:pt modelId="{317883E6-23F7-434D-A777-EB6C46138693}" type="parTrans" cxnId="{F61405CD-BF4D-4132-A8F6-94A55AFF2516}">
      <dgm:prSet/>
      <dgm:spPr/>
      <dgm:t>
        <a:bodyPr/>
        <a:lstStyle/>
        <a:p>
          <a:endParaRPr lang="en-IN"/>
        </a:p>
      </dgm:t>
    </dgm:pt>
    <dgm:pt modelId="{5A57522C-1C32-440C-9F64-9EF818720D9C}" type="sibTrans" cxnId="{F61405CD-BF4D-4132-A8F6-94A55AFF2516}">
      <dgm:prSet/>
      <dgm:spPr/>
      <dgm:t>
        <a:bodyPr/>
        <a:lstStyle/>
        <a:p>
          <a:endParaRPr lang="en-IN"/>
        </a:p>
      </dgm:t>
    </dgm:pt>
    <dgm:pt modelId="{7076C3FC-D677-42D3-AFD9-519230148AA9}">
      <dgm:prSet/>
      <dgm:spPr/>
      <dgm:t>
        <a:bodyPr/>
        <a:lstStyle/>
        <a:p>
          <a:r>
            <a:rPr lang="en-GB" dirty="0"/>
            <a:t>Object Detection and Sliding Windows, R-CNN, Fast R-CNN, Object Recognition, 3-D vision and Geometry, Digital Watermarking. Object Detection, face recognition instance Recognition, Category Recognition   Objects, Scenes, Activities, Object classification. </a:t>
          </a:r>
          <a:endParaRPr lang="en-IN" dirty="0"/>
        </a:p>
      </dgm:t>
    </dgm:pt>
    <dgm:pt modelId="{0A592E99-F344-4BE4-ADDE-41E6CCCB281C}" type="sibTrans" cxnId="{919127EC-71E4-4C56-AD4E-96B02E5889B8}">
      <dgm:prSet/>
      <dgm:spPr/>
      <dgm:t>
        <a:bodyPr/>
        <a:lstStyle/>
        <a:p>
          <a:endParaRPr lang="en-US"/>
        </a:p>
      </dgm:t>
    </dgm:pt>
    <dgm:pt modelId="{FE62C8FC-8C64-4CE1-872F-8542D7C5999C}" type="parTrans" cxnId="{919127EC-71E4-4C56-AD4E-96B02E5889B8}">
      <dgm:prSet/>
      <dgm:spPr/>
      <dgm:t>
        <a:bodyPr/>
        <a:lstStyle/>
        <a:p>
          <a:endParaRPr lang="en-US"/>
        </a:p>
      </dgm:t>
    </dgm:pt>
    <dgm:pt modelId="{5935E145-FD17-4F9E-B302-F21214F4A468}" type="pres">
      <dgm:prSet presAssocID="{18EA6042-2EA2-4065-81DF-7A18BEC42C1C}" presName="linear" presStyleCnt="0">
        <dgm:presLayoutVars>
          <dgm:animLvl val="lvl"/>
          <dgm:resizeHandles val="exact"/>
        </dgm:presLayoutVars>
      </dgm:prSet>
      <dgm:spPr/>
    </dgm:pt>
    <dgm:pt modelId="{5466BB5F-F99C-4092-B11E-435C2EC87E42}" type="pres">
      <dgm:prSet presAssocID="{18CE3E0E-3290-422E-BD32-E1AD8CB2C6E4}" presName="parentText" presStyleLbl="node1" presStyleIdx="0" presStyleCnt="2" custScaleY="18411" custLinFactNeighborX="-2586" custLinFactNeighborY="-71311">
        <dgm:presLayoutVars>
          <dgm:chMax val="0"/>
          <dgm:bulletEnabled val="1"/>
        </dgm:presLayoutVars>
      </dgm:prSet>
      <dgm:spPr/>
    </dgm:pt>
    <dgm:pt modelId="{96575E91-F5A5-4218-B1EC-F10E76AC9EB6}" type="pres">
      <dgm:prSet presAssocID="{5A57522C-1C32-440C-9F64-9EF818720D9C}" presName="spacer" presStyleCnt="0"/>
      <dgm:spPr/>
    </dgm:pt>
    <dgm:pt modelId="{80F49CB3-EE90-49B1-AF3F-EAAE5DF558FE}" type="pres">
      <dgm:prSet presAssocID="{7076C3FC-D677-42D3-AFD9-519230148AA9}" presName="parentText" presStyleLbl="node1" presStyleIdx="1" presStyleCnt="2">
        <dgm:presLayoutVars>
          <dgm:chMax val="0"/>
          <dgm:bulletEnabled val="1"/>
        </dgm:presLayoutVars>
      </dgm:prSet>
      <dgm:spPr/>
    </dgm:pt>
  </dgm:ptLst>
  <dgm:cxnLst>
    <dgm:cxn modelId="{C6BF1075-7AC3-4898-84EB-95F66C4AE70B}" type="presOf" srcId="{7076C3FC-D677-42D3-AFD9-519230148AA9}" destId="{80F49CB3-EE90-49B1-AF3F-EAAE5DF558FE}" srcOrd="0" destOrd="0" presId="urn:microsoft.com/office/officeart/2005/8/layout/vList2"/>
    <dgm:cxn modelId="{43D8BC78-3978-4C23-B9DA-F6115E3E708A}" type="presOf" srcId="{18EA6042-2EA2-4065-81DF-7A18BEC42C1C}" destId="{5935E145-FD17-4F9E-B302-F21214F4A468}" srcOrd="0" destOrd="0" presId="urn:microsoft.com/office/officeart/2005/8/layout/vList2"/>
    <dgm:cxn modelId="{F61405CD-BF4D-4132-A8F6-94A55AFF2516}" srcId="{18EA6042-2EA2-4065-81DF-7A18BEC42C1C}" destId="{18CE3E0E-3290-422E-BD32-E1AD8CB2C6E4}" srcOrd="0" destOrd="0" parTransId="{317883E6-23F7-434D-A777-EB6C46138693}" sibTransId="{5A57522C-1C32-440C-9F64-9EF818720D9C}"/>
    <dgm:cxn modelId="{DBB2FAD8-B514-47F5-B0A3-6A2E767345A4}" type="presOf" srcId="{18CE3E0E-3290-422E-BD32-E1AD8CB2C6E4}" destId="{5466BB5F-F99C-4092-B11E-435C2EC87E42}" srcOrd="0" destOrd="0" presId="urn:microsoft.com/office/officeart/2005/8/layout/vList2"/>
    <dgm:cxn modelId="{919127EC-71E4-4C56-AD4E-96B02E5889B8}" srcId="{18EA6042-2EA2-4065-81DF-7A18BEC42C1C}" destId="{7076C3FC-D677-42D3-AFD9-519230148AA9}" srcOrd="1" destOrd="0" parTransId="{FE62C8FC-8C64-4CE1-872F-8542D7C5999C}" sibTransId="{0A592E99-F344-4BE4-ADDE-41E6CCCB281C}"/>
    <dgm:cxn modelId="{1CF4A458-23AF-4C43-8CFF-CF4F19D853E7}" type="presParOf" srcId="{5935E145-FD17-4F9E-B302-F21214F4A468}" destId="{5466BB5F-F99C-4092-B11E-435C2EC87E42}" srcOrd="0" destOrd="0" presId="urn:microsoft.com/office/officeart/2005/8/layout/vList2"/>
    <dgm:cxn modelId="{F6055E84-5F10-4661-B75C-8E54C73A1F81}" type="presParOf" srcId="{5935E145-FD17-4F9E-B302-F21214F4A468}" destId="{96575E91-F5A5-4218-B1EC-F10E76AC9EB6}" srcOrd="1" destOrd="0" presId="urn:microsoft.com/office/officeart/2005/8/layout/vList2"/>
    <dgm:cxn modelId="{70866D5C-0DAE-4E32-B1B5-54ECA714875E}" type="presParOf" srcId="{5935E145-FD17-4F9E-B302-F21214F4A468}" destId="{80F49CB3-EE90-49B1-AF3F-EAAE5DF558FE}" srcOrd="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8EA6042-2EA2-4065-81DF-7A18BEC42C1C}" type="doc">
      <dgm:prSet loTypeId="urn:microsoft.com/office/officeart/2005/8/layout/vList2" loCatId="list" qsTypeId="urn:microsoft.com/office/officeart/2005/8/quickstyle/simple3" qsCatId="simple" csTypeId="urn:microsoft.com/office/officeart/2005/8/colors/accent1_2" csCatId="accent1" phldr="1"/>
      <dgm:spPr/>
      <dgm:t>
        <a:bodyPr/>
        <a:lstStyle/>
        <a:p>
          <a:endParaRPr lang="en-IN"/>
        </a:p>
      </dgm:t>
    </dgm:pt>
    <dgm:pt modelId="{18CE3E0E-3290-422E-BD32-E1AD8CB2C6E4}">
      <dgm:prSet custT="1"/>
      <dgm:spPr/>
      <dgm:t>
        <a:bodyPr/>
        <a:lstStyle/>
        <a:p>
          <a:r>
            <a:rPr lang="en-GB" sz="2000" b="1" dirty="0"/>
            <a:t>Visualization and Generative Models</a:t>
          </a:r>
          <a:r>
            <a:rPr lang="en-GB" sz="2000" dirty="0"/>
            <a:t> </a:t>
          </a:r>
          <a:endParaRPr lang="en-IN" sz="2000" dirty="0"/>
        </a:p>
      </dgm:t>
    </dgm:pt>
    <dgm:pt modelId="{317883E6-23F7-434D-A777-EB6C46138693}" type="parTrans" cxnId="{F61405CD-BF4D-4132-A8F6-94A55AFF2516}">
      <dgm:prSet/>
      <dgm:spPr/>
      <dgm:t>
        <a:bodyPr/>
        <a:lstStyle/>
        <a:p>
          <a:endParaRPr lang="en-IN"/>
        </a:p>
      </dgm:t>
    </dgm:pt>
    <dgm:pt modelId="{5A57522C-1C32-440C-9F64-9EF818720D9C}" type="sibTrans" cxnId="{F61405CD-BF4D-4132-A8F6-94A55AFF2516}">
      <dgm:prSet/>
      <dgm:spPr/>
      <dgm:t>
        <a:bodyPr/>
        <a:lstStyle/>
        <a:p>
          <a:endParaRPr lang="en-IN"/>
        </a:p>
      </dgm:t>
    </dgm:pt>
    <dgm:pt modelId="{7076C3FC-D677-42D3-AFD9-519230148AA9}">
      <dgm:prSet/>
      <dgm:spPr/>
      <dgm:t>
        <a:bodyPr/>
        <a:lstStyle/>
        <a:p>
          <a:r>
            <a:rPr lang="en-GB" dirty="0"/>
            <a:t>Object Detection and Sliding Windows, R-CNN, Fast R-CNN, Object Recognition, 3-D vision and Geometry, Digital Watermarking. Object Detection, face recognition instance Recognition, Category Recognition   Objects, Scenes, Activities, Object classification. </a:t>
          </a:r>
          <a:endParaRPr lang="en-IN" dirty="0"/>
        </a:p>
      </dgm:t>
    </dgm:pt>
    <dgm:pt modelId="{0A592E99-F344-4BE4-ADDE-41E6CCCB281C}" type="sibTrans" cxnId="{919127EC-71E4-4C56-AD4E-96B02E5889B8}">
      <dgm:prSet/>
      <dgm:spPr/>
      <dgm:t>
        <a:bodyPr/>
        <a:lstStyle/>
        <a:p>
          <a:endParaRPr lang="en-US"/>
        </a:p>
      </dgm:t>
    </dgm:pt>
    <dgm:pt modelId="{FE62C8FC-8C64-4CE1-872F-8542D7C5999C}" type="parTrans" cxnId="{919127EC-71E4-4C56-AD4E-96B02E5889B8}">
      <dgm:prSet/>
      <dgm:spPr/>
      <dgm:t>
        <a:bodyPr/>
        <a:lstStyle/>
        <a:p>
          <a:endParaRPr lang="en-US"/>
        </a:p>
      </dgm:t>
    </dgm:pt>
    <dgm:pt modelId="{5935E145-FD17-4F9E-B302-F21214F4A468}" type="pres">
      <dgm:prSet presAssocID="{18EA6042-2EA2-4065-81DF-7A18BEC42C1C}" presName="linear" presStyleCnt="0">
        <dgm:presLayoutVars>
          <dgm:animLvl val="lvl"/>
          <dgm:resizeHandles val="exact"/>
        </dgm:presLayoutVars>
      </dgm:prSet>
      <dgm:spPr/>
    </dgm:pt>
    <dgm:pt modelId="{5466BB5F-F99C-4092-B11E-435C2EC87E42}" type="pres">
      <dgm:prSet presAssocID="{18CE3E0E-3290-422E-BD32-E1AD8CB2C6E4}" presName="parentText" presStyleLbl="node1" presStyleIdx="0" presStyleCnt="2" custScaleY="18411" custLinFactNeighborX="-2586" custLinFactNeighborY="-71311">
        <dgm:presLayoutVars>
          <dgm:chMax val="0"/>
          <dgm:bulletEnabled val="1"/>
        </dgm:presLayoutVars>
      </dgm:prSet>
      <dgm:spPr/>
    </dgm:pt>
    <dgm:pt modelId="{96575E91-F5A5-4218-B1EC-F10E76AC9EB6}" type="pres">
      <dgm:prSet presAssocID="{5A57522C-1C32-440C-9F64-9EF818720D9C}" presName="spacer" presStyleCnt="0"/>
      <dgm:spPr/>
    </dgm:pt>
    <dgm:pt modelId="{80F49CB3-EE90-49B1-AF3F-EAAE5DF558FE}" type="pres">
      <dgm:prSet presAssocID="{7076C3FC-D677-42D3-AFD9-519230148AA9}" presName="parentText" presStyleLbl="node1" presStyleIdx="1" presStyleCnt="2">
        <dgm:presLayoutVars>
          <dgm:chMax val="0"/>
          <dgm:bulletEnabled val="1"/>
        </dgm:presLayoutVars>
      </dgm:prSet>
      <dgm:spPr/>
    </dgm:pt>
  </dgm:ptLst>
  <dgm:cxnLst>
    <dgm:cxn modelId="{C6BF1075-7AC3-4898-84EB-95F66C4AE70B}" type="presOf" srcId="{7076C3FC-D677-42D3-AFD9-519230148AA9}" destId="{80F49CB3-EE90-49B1-AF3F-EAAE5DF558FE}" srcOrd="0" destOrd="0" presId="urn:microsoft.com/office/officeart/2005/8/layout/vList2"/>
    <dgm:cxn modelId="{43D8BC78-3978-4C23-B9DA-F6115E3E708A}" type="presOf" srcId="{18EA6042-2EA2-4065-81DF-7A18BEC42C1C}" destId="{5935E145-FD17-4F9E-B302-F21214F4A468}" srcOrd="0" destOrd="0" presId="urn:microsoft.com/office/officeart/2005/8/layout/vList2"/>
    <dgm:cxn modelId="{F61405CD-BF4D-4132-A8F6-94A55AFF2516}" srcId="{18EA6042-2EA2-4065-81DF-7A18BEC42C1C}" destId="{18CE3E0E-3290-422E-BD32-E1AD8CB2C6E4}" srcOrd="0" destOrd="0" parTransId="{317883E6-23F7-434D-A777-EB6C46138693}" sibTransId="{5A57522C-1C32-440C-9F64-9EF818720D9C}"/>
    <dgm:cxn modelId="{DBB2FAD8-B514-47F5-B0A3-6A2E767345A4}" type="presOf" srcId="{18CE3E0E-3290-422E-BD32-E1AD8CB2C6E4}" destId="{5466BB5F-F99C-4092-B11E-435C2EC87E42}" srcOrd="0" destOrd="0" presId="urn:microsoft.com/office/officeart/2005/8/layout/vList2"/>
    <dgm:cxn modelId="{919127EC-71E4-4C56-AD4E-96B02E5889B8}" srcId="{18EA6042-2EA2-4065-81DF-7A18BEC42C1C}" destId="{7076C3FC-D677-42D3-AFD9-519230148AA9}" srcOrd="1" destOrd="0" parTransId="{FE62C8FC-8C64-4CE1-872F-8542D7C5999C}" sibTransId="{0A592E99-F344-4BE4-ADDE-41E6CCCB281C}"/>
    <dgm:cxn modelId="{1CF4A458-23AF-4C43-8CFF-CF4F19D853E7}" type="presParOf" srcId="{5935E145-FD17-4F9E-B302-F21214F4A468}" destId="{5466BB5F-F99C-4092-B11E-435C2EC87E42}" srcOrd="0" destOrd="0" presId="urn:microsoft.com/office/officeart/2005/8/layout/vList2"/>
    <dgm:cxn modelId="{F6055E84-5F10-4661-B75C-8E54C73A1F81}" type="presParOf" srcId="{5935E145-FD17-4F9E-B302-F21214F4A468}" destId="{96575E91-F5A5-4218-B1EC-F10E76AC9EB6}" srcOrd="1" destOrd="0" presId="urn:microsoft.com/office/officeart/2005/8/layout/vList2"/>
    <dgm:cxn modelId="{70866D5C-0DAE-4E32-B1B5-54ECA714875E}" type="presParOf" srcId="{5935E145-FD17-4F9E-B302-F21214F4A468}" destId="{80F49CB3-EE90-49B1-AF3F-EAAE5DF558FE}" srcOrd="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466BB5F-F99C-4092-B11E-435C2EC87E42}">
      <dsp:nvSpPr>
        <dsp:cNvPr id="0" name=""/>
        <dsp:cNvSpPr/>
      </dsp:nvSpPr>
      <dsp:spPr>
        <a:xfrm>
          <a:off x="0" y="38970"/>
          <a:ext cx="8839200" cy="472714"/>
        </a:xfrm>
        <a:prstGeom prst="round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GB" sz="2000" b="1" kern="1200"/>
            <a:t>Introduction to Computer Vision </a:t>
          </a:r>
          <a:endParaRPr lang="en-IN" sz="2000" kern="1200" dirty="0"/>
        </a:p>
      </dsp:txBody>
      <dsp:txXfrm>
        <a:off x="23076" y="62046"/>
        <a:ext cx="8793048" cy="426562"/>
      </dsp:txXfrm>
    </dsp:sp>
    <dsp:sp modelId="{7B5D70F3-324A-4EA4-B0FC-AAC4C5B99002}">
      <dsp:nvSpPr>
        <dsp:cNvPr id="0" name=""/>
        <dsp:cNvSpPr/>
      </dsp:nvSpPr>
      <dsp:spPr>
        <a:xfrm>
          <a:off x="0" y="626440"/>
          <a:ext cx="8839200" cy="2567565"/>
        </a:xfrm>
        <a:prstGeom prst="round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GB" sz="2100" kern="1200" dirty="0"/>
            <a:t>Computer Vision, Research and Applications, (Self-Driving Cars, Facial Recognition, Augmented &amp; Mixed Reality, Healthcare). Most popular examples Categorization of Images, Object Detection, Observation of Moving Objects, Retrieval of Images Based on Their Contents, Computer Vision Tasks classification, object detection, Instance segmentation. Convolutional Neural Networks, Evolution of CNN Architectures for Image, Recent CNN </a:t>
          </a:r>
          <a:endParaRPr lang="en-IN" sz="2100" kern="1200" dirty="0"/>
        </a:p>
      </dsp:txBody>
      <dsp:txXfrm>
        <a:off x="125338" y="751778"/>
        <a:ext cx="8588524" cy="231688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466BB5F-F99C-4092-B11E-435C2EC87E42}">
      <dsp:nvSpPr>
        <dsp:cNvPr id="0" name=""/>
        <dsp:cNvSpPr/>
      </dsp:nvSpPr>
      <dsp:spPr>
        <a:xfrm>
          <a:off x="0" y="0"/>
          <a:ext cx="8839200" cy="255461"/>
        </a:xfrm>
        <a:prstGeom prst="round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GB" sz="2000" b="1" kern="1200" dirty="0"/>
            <a:t>Architectures</a:t>
          </a:r>
          <a:r>
            <a:rPr lang="en-GB" sz="2000" kern="1200" dirty="0"/>
            <a:t>  </a:t>
          </a:r>
          <a:endParaRPr lang="en-IN" sz="2000" kern="1200" dirty="0"/>
        </a:p>
      </dsp:txBody>
      <dsp:txXfrm>
        <a:off x="12471" y="12471"/>
        <a:ext cx="8814258" cy="230519"/>
      </dsp:txXfrm>
    </dsp:sp>
    <dsp:sp modelId="{7B5D70F3-324A-4EA4-B0FC-AAC4C5B99002}">
      <dsp:nvSpPr>
        <dsp:cNvPr id="0" name=""/>
        <dsp:cNvSpPr/>
      </dsp:nvSpPr>
      <dsp:spPr>
        <a:xfrm>
          <a:off x="0" y="337186"/>
          <a:ext cx="8839200" cy="1387546"/>
        </a:xfrm>
        <a:prstGeom prst="round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GB" sz="2400" kern="1200" dirty="0"/>
            <a:t>Representation of a Three-Dimensional Moving Scene. Convolutional layers, pooling layers, and padding. Transfer learning and pre-trained models Architectures.   </a:t>
          </a:r>
          <a:endParaRPr lang="en-IN" sz="2400" kern="1200" dirty="0"/>
        </a:p>
      </dsp:txBody>
      <dsp:txXfrm>
        <a:off x="67734" y="404920"/>
        <a:ext cx="8703732" cy="1252078"/>
      </dsp:txXfrm>
    </dsp:sp>
    <dsp:sp modelId="{80F49CB3-EE90-49B1-AF3F-EAAE5DF558FE}">
      <dsp:nvSpPr>
        <dsp:cNvPr id="0" name=""/>
        <dsp:cNvSpPr/>
      </dsp:nvSpPr>
      <dsp:spPr>
        <a:xfrm>
          <a:off x="0" y="1796733"/>
          <a:ext cx="8839200" cy="1387546"/>
        </a:xfrm>
        <a:prstGeom prst="round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GB" sz="2400" kern="1200"/>
            <a:t>Architectures Design: LeNet-5, AlexNet, VGGNet, GoogLeNet, ResNet, Efficient Net, Mobile Net, RNN Introduction.     </a:t>
          </a:r>
          <a:endParaRPr lang="en-IN" sz="2400" kern="1200"/>
        </a:p>
      </dsp:txBody>
      <dsp:txXfrm>
        <a:off x="67734" y="1864467"/>
        <a:ext cx="8703732" cy="125207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466BB5F-F99C-4092-B11E-435C2EC87E42}">
      <dsp:nvSpPr>
        <dsp:cNvPr id="0" name=""/>
        <dsp:cNvSpPr/>
      </dsp:nvSpPr>
      <dsp:spPr>
        <a:xfrm>
          <a:off x="0" y="10179"/>
          <a:ext cx="8839200" cy="284258"/>
        </a:xfrm>
        <a:prstGeom prst="round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GB" sz="2000" b="1" kern="1200" dirty="0"/>
            <a:t>Segmentation </a:t>
          </a:r>
          <a:r>
            <a:rPr lang="en-GB" sz="2000" kern="1200" dirty="0"/>
            <a:t>  </a:t>
          </a:r>
          <a:endParaRPr lang="en-IN" sz="2000" kern="1200" dirty="0"/>
        </a:p>
      </dsp:txBody>
      <dsp:txXfrm>
        <a:off x="13876" y="24055"/>
        <a:ext cx="8811448" cy="256506"/>
      </dsp:txXfrm>
    </dsp:sp>
    <dsp:sp modelId="{6C14554A-219F-4E02-A840-5F086559B97D}">
      <dsp:nvSpPr>
        <dsp:cNvPr id="0" name=""/>
        <dsp:cNvSpPr/>
      </dsp:nvSpPr>
      <dsp:spPr>
        <a:xfrm>
          <a:off x="0" y="383245"/>
          <a:ext cx="8839200" cy="2763613"/>
        </a:xfrm>
        <a:prstGeom prst="round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GB" sz="1700" kern="1200"/>
            <a:t>Popular Image Segmentation Architectures, FCN Architecture, Upsampling Methods, Pixel Transformations, Geometric Operations, Spatial Operations in Image Processing, Instance Segmentation, Localisation, Object detection and image segmentation using CNNs, LSTM and GRU’s. Vision Models, Vision Languages, Quality Analysis, Visual Dialogue,   Active Contours &amp; Application, Split &amp; Merge, Mean Shift &amp; Mode Finding, Normalized Cuts. </a:t>
          </a:r>
          <a:endParaRPr lang="en-IN" sz="1700" kern="1200"/>
        </a:p>
      </dsp:txBody>
      <dsp:txXfrm>
        <a:off x="134908" y="518153"/>
        <a:ext cx="8569384" cy="249379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466BB5F-F99C-4092-B11E-435C2EC87E42}">
      <dsp:nvSpPr>
        <dsp:cNvPr id="0" name=""/>
        <dsp:cNvSpPr/>
      </dsp:nvSpPr>
      <dsp:spPr>
        <a:xfrm>
          <a:off x="0" y="63894"/>
          <a:ext cx="8839200" cy="446326"/>
        </a:xfrm>
        <a:prstGeom prst="round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GB" sz="2000" b="1" kern="1200" dirty="0"/>
            <a:t>Object Detection </a:t>
          </a:r>
          <a:r>
            <a:rPr lang="en-GB" sz="2000" kern="1200" dirty="0"/>
            <a:t> </a:t>
          </a:r>
          <a:endParaRPr lang="en-IN" sz="2000" kern="1200" dirty="0"/>
        </a:p>
      </dsp:txBody>
      <dsp:txXfrm>
        <a:off x="21788" y="85682"/>
        <a:ext cx="8795624" cy="402750"/>
      </dsp:txXfrm>
    </dsp:sp>
    <dsp:sp modelId="{80F49CB3-EE90-49B1-AF3F-EAAE5DF558FE}">
      <dsp:nvSpPr>
        <dsp:cNvPr id="0" name=""/>
        <dsp:cNvSpPr/>
      </dsp:nvSpPr>
      <dsp:spPr>
        <a:xfrm>
          <a:off x="0" y="648366"/>
          <a:ext cx="8839200" cy="2424240"/>
        </a:xfrm>
        <a:prstGeom prst="round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GB" sz="2700" kern="1200" dirty="0"/>
            <a:t>Object Detection and Sliding Windows, R-CNN, Fast R-CNN, Object Recognition, 3-D vision and Geometry, Digital Watermarking. Object Detection, face recognition instance Recognition, Category Recognition   Objects, Scenes, Activities, Object classification. </a:t>
          </a:r>
          <a:endParaRPr lang="en-IN" sz="2700" kern="1200" dirty="0"/>
        </a:p>
      </dsp:txBody>
      <dsp:txXfrm>
        <a:off x="118342" y="766708"/>
        <a:ext cx="8602516" cy="218755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466BB5F-F99C-4092-B11E-435C2EC87E42}">
      <dsp:nvSpPr>
        <dsp:cNvPr id="0" name=""/>
        <dsp:cNvSpPr/>
      </dsp:nvSpPr>
      <dsp:spPr>
        <a:xfrm>
          <a:off x="0" y="63894"/>
          <a:ext cx="8839200" cy="446326"/>
        </a:xfrm>
        <a:prstGeom prst="round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GB" sz="2000" b="1" kern="1200" dirty="0"/>
            <a:t>Visualization and Generative Models</a:t>
          </a:r>
          <a:r>
            <a:rPr lang="en-GB" sz="2000" kern="1200" dirty="0"/>
            <a:t> </a:t>
          </a:r>
          <a:endParaRPr lang="en-IN" sz="2000" kern="1200" dirty="0"/>
        </a:p>
      </dsp:txBody>
      <dsp:txXfrm>
        <a:off x="21788" y="85682"/>
        <a:ext cx="8795624" cy="402750"/>
      </dsp:txXfrm>
    </dsp:sp>
    <dsp:sp modelId="{80F49CB3-EE90-49B1-AF3F-EAAE5DF558FE}">
      <dsp:nvSpPr>
        <dsp:cNvPr id="0" name=""/>
        <dsp:cNvSpPr/>
      </dsp:nvSpPr>
      <dsp:spPr>
        <a:xfrm>
          <a:off x="0" y="648366"/>
          <a:ext cx="8839200" cy="2424240"/>
        </a:xfrm>
        <a:prstGeom prst="round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GB" sz="2700" kern="1200" dirty="0"/>
            <a:t>Object Detection and Sliding Windows, R-CNN, Fast R-CNN, Object Recognition, 3-D vision and Geometry, Digital Watermarking. Object Detection, face recognition instance Recognition, Category Recognition   Objects, Scenes, Activities, Object classification. </a:t>
          </a:r>
          <a:endParaRPr lang="en-IN" sz="2700" kern="1200" dirty="0"/>
        </a:p>
      </dsp:txBody>
      <dsp:txXfrm>
        <a:off x="118342" y="766708"/>
        <a:ext cx="8602516" cy="2187556"/>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971D186-380D-4CE2-96B3-E5FAD8B87BCB}" type="datetimeFigureOut">
              <a:rPr lang="en-IN" smtClean="0"/>
              <a:t>11-06-2024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20C4341-BA7B-48CF-A786-7415D4E56A08}" type="slidenum">
              <a:rPr lang="en-IN" smtClean="0"/>
              <a:t>‹#›</a:t>
            </a:fld>
            <a:endParaRPr lang="en-IN"/>
          </a:p>
        </p:txBody>
      </p:sp>
    </p:spTree>
    <p:extLst>
      <p:ext uri="{BB962C8B-B14F-4D97-AF65-F5344CB8AC3E}">
        <p14:creationId xmlns:p14="http://schemas.microsoft.com/office/powerpoint/2010/main" val="40358780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635F52E-BA8C-4FAB-BCFA-C67A14D9CE22}" type="slidenum">
              <a:rPr lang="en-US" smtClean="0"/>
              <a:pPr/>
              <a:t>1</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5A10D49F-4BF5-451D-8205-9A7738CF2A78}" type="slidenum">
              <a:rPr lang="en-IN" smtClean="0"/>
              <a:t>47</a:t>
            </a:fld>
            <a:endParaRPr lang="en-IN"/>
          </a:p>
        </p:txBody>
      </p:sp>
    </p:spTree>
    <p:extLst>
      <p:ext uri="{BB962C8B-B14F-4D97-AF65-F5344CB8AC3E}">
        <p14:creationId xmlns:p14="http://schemas.microsoft.com/office/powerpoint/2010/main" val="8608524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1EB8C5-9259-B26A-8211-0B7FEF19CD6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16AC3B26-3CA1-294B-6768-52CA2369B90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695DDDC5-4DBB-26BF-1D07-2C789B598B01}"/>
              </a:ext>
            </a:extLst>
          </p:cNvPr>
          <p:cNvSpPr>
            <a:spLocks noGrp="1"/>
          </p:cNvSpPr>
          <p:nvPr>
            <p:ph type="dt" sz="half" idx="10"/>
          </p:nvPr>
        </p:nvSpPr>
        <p:spPr/>
        <p:txBody>
          <a:bodyPr/>
          <a:lstStyle/>
          <a:p>
            <a:r>
              <a:rPr lang="en-US"/>
              <a:t>1/5/2020</a:t>
            </a:r>
            <a:endParaRPr lang="en-IN"/>
          </a:p>
        </p:txBody>
      </p:sp>
      <p:sp>
        <p:nvSpPr>
          <p:cNvPr id="5" name="Footer Placeholder 4">
            <a:extLst>
              <a:ext uri="{FF2B5EF4-FFF2-40B4-BE49-F238E27FC236}">
                <a16:creationId xmlns:a16="http://schemas.microsoft.com/office/drawing/2014/main" id="{4EA347B6-46E1-F8F6-2804-3F4842F34048}"/>
              </a:ext>
            </a:extLst>
          </p:cNvPr>
          <p:cNvSpPr>
            <a:spLocks noGrp="1"/>
          </p:cNvSpPr>
          <p:nvPr>
            <p:ph type="ftr" sz="quarter" idx="11"/>
          </p:nvPr>
        </p:nvSpPr>
        <p:spPr/>
        <p:txBody>
          <a:bodyPr/>
          <a:lstStyle/>
          <a:p>
            <a:r>
              <a:rPr lang="en-IN"/>
              <a:t>Mr K PRABHANJAN KUMAR                COMPUTER VISION  UNIT- 1</a:t>
            </a:r>
          </a:p>
        </p:txBody>
      </p:sp>
      <p:sp>
        <p:nvSpPr>
          <p:cNvPr id="6" name="Slide Number Placeholder 5">
            <a:extLst>
              <a:ext uri="{FF2B5EF4-FFF2-40B4-BE49-F238E27FC236}">
                <a16:creationId xmlns:a16="http://schemas.microsoft.com/office/drawing/2014/main" id="{31051695-AD4E-4506-10F3-E577DFFC2DBB}"/>
              </a:ext>
            </a:extLst>
          </p:cNvPr>
          <p:cNvSpPr>
            <a:spLocks noGrp="1"/>
          </p:cNvSpPr>
          <p:nvPr>
            <p:ph type="sldNum" sz="quarter" idx="12"/>
          </p:nvPr>
        </p:nvSpPr>
        <p:spPr/>
        <p:txBody>
          <a:bodyPr/>
          <a:lstStyle/>
          <a:p>
            <a:fld id="{948C9BFC-5A87-4A3D-9E47-B247C20123F2}" type="slidenum">
              <a:rPr lang="en-IN" smtClean="0"/>
              <a:t>‹#›</a:t>
            </a:fld>
            <a:endParaRPr lang="en-IN"/>
          </a:p>
        </p:txBody>
      </p:sp>
    </p:spTree>
    <p:extLst>
      <p:ext uri="{BB962C8B-B14F-4D97-AF65-F5344CB8AC3E}">
        <p14:creationId xmlns:p14="http://schemas.microsoft.com/office/powerpoint/2010/main" val="689284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9BEDE8-2370-D835-4911-2C7BBB9CFE7C}"/>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4EEE85C5-2981-49F7-8F53-45FC3531886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A06FAC6-40ED-1B51-B2BD-AB168D635B2B}"/>
              </a:ext>
            </a:extLst>
          </p:cNvPr>
          <p:cNvSpPr>
            <a:spLocks noGrp="1"/>
          </p:cNvSpPr>
          <p:nvPr>
            <p:ph type="dt" sz="half" idx="10"/>
          </p:nvPr>
        </p:nvSpPr>
        <p:spPr/>
        <p:txBody>
          <a:bodyPr/>
          <a:lstStyle/>
          <a:p>
            <a:r>
              <a:rPr lang="en-US"/>
              <a:t>1/5/2020</a:t>
            </a:r>
            <a:endParaRPr lang="en-IN"/>
          </a:p>
        </p:txBody>
      </p:sp>
      <p:sp>
        <p:nvSpPr>
          <p:cNvPr id="5" name="Footer Placeholder 4">
            <a:extLst>
              <a:ext uri="{FF2B5EF4-FFF2-40B4-BE49-F238E27FC236}">
                <a16:creationId xmlns:a16="http://schemas.microsoft.com/office/drawing/2014/main" id="{39426EAE-4DFA-0150-4438-BA75AB73A107}"/>
              </a:ext>
            </a:extLst>
          </p:cNvPr>
          <p:cNvSpPr>
            <a:spLocks noGrp="1"/>
          </p:cNvSpPr>
          <p:nvPr>
            <p:ph type="ftr" sz="quarter" idx="11"/>
          </p:nvPr>
        </p:nvSpPr>
        <p:spPr/>
        <p:txBody>
          <a:bodyPr/>
          <a:lstStyle/>
          <a:p>
            <a:r>
              <a:rPr lang="en-IN"/>
              <a:t>Mr K PRABHANJAN KUMAR                COMPUTER VISION  UNIT- 1</a:t>
            </a:r>
          </a:p>
        </p:txBody>
      </p:sp>
      <p:sp>
        <p:nvSpPr>
          <p:cNvPr id="6" name="Slide Number Placeholder 5">
            <a:extLst>
              <a:ext uri="{FF2B5EF4-FFF2-40B4-BE49-F238E27FC236}">
                <a16:creationId xmlns:a16="http://schemas.microsoft.com/office/drawing/2014/main" id="{190EAA47-F2D4-0A75-4121-9981CC2B9315}"/>
              </a:ext>
            </a:extLst>
          </p:cNvPr>
          <p:cNvSpPr>
            <a:spLocks noGrp="1"/>
          </p:cNvSpPr>
          <p:nvPr>
            <p:ph type="sldNum" sz="quarter" idx="12"/>
          </p:nvPr>
        </p:nvSpPr>
        <p:spPr/>
        <p:txBody>
          <a:bodyPr/>
          <a:lstStyle/>
          <a:p>
            <a:fld id="{948C9BFC-5A87-4A3D-9E47-B247C20123F2}" type="slidenum">
              <a:rPr lang="en-IN" smtClean="0"/>
              <a:t>‹#›</a:t>
            </a:fld>
            <a:endParaRPr lang="en-IN"/>
          </a:p>
        </p:txBody>
      </p:sp>
    </p:spTree>
    <p:extLst>
      <p:ext uri="{BB962C8B-B14F-4D97-AF65-F5344CB8AC3E}">
        <p14:creationId xmlns:p14="http://schemas.microsoft.com/office/powerpoint/2010/main" val="41247649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DC9EAA0-F79F-E779-AF09-8B23E4FEA9D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0D76317B-013C-0C2F-D667-BDAA7FF9767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51B517F-3D18-BE51-0335-ABFA10A46415}"/>
              </a:ext>
            </a:extLst>
          </p:cNvPr>
          <p:cNvSpPr>
            <a:spLocks noGrp="1"/>
          </p:cNvSpPr>
          <p:nvPr>
            <p:ph type="dt" sz="half" idx="10"/>
          </p:nvPr>
        </p:nvSpPr>
        <p:spPr/>
        <p:txBody>
          <a:bodyPr/>
          <a:lstStyle/>
          <a:p>
            <a:r>
              <a:rPr lang="en-US"/>
              <a:t>1/5/2020</a:t>
            </a:r>
            <a:endParaRPr lang="en-IN"/>
          </a:p>
        </p:txBody>
      </p:sp>
      <p:sp>
        <p:nvSpPr>
          <p:cNvPr id="5" name="Footer Placeholder 4">
            <a:extLst>
              <a:ext uri="{FF2B5EF4-FFF2-40B4-BE49-F238E27FC236}">
                <a16:creationId xmlns:a16="http://schemas.microsoft.com/office/drawing/2014/main" id="{B8A5219C-C1C1-D1A7-7251-542BBBE52788}"/>
              </a:ext>
            </a:extLst>
          </p:cNvPr>
          <p:cNvSpPr>
            <a:spLocks noGrp="1"/>
          </p:cNvSpPr>
          <p:nvPr>
            <p:ph type="ftr" sz="quarter" idx="11"/>
          </p:nvPr>
        </p:nvSpPr>
        <p:spPr/>
        <p:txBody>
          <a:bodyPr/>
          <a:lstStyle/>
          <a:p>
            <a:r>
              <a:rPr lang="en-IN"/>
              <a:t>Mr K PRABHANJAN KUMAR                COMPUTER VISION  UNIT- 1</a:t>
            </a:r>
          </a:p>
        </p:txBody>
      </p:sp>
      <p:sp>
        <p:nvSpPr>
          <p:cNvPr id="6" name="Slide Number Placeholder 5">
            <a:extLst>
              <a:ext uri="{FF2B5EF4-FFF2-40B4-BE49-F238E27FC236}">
                <a16:creationId xmlns:a16="http://schemas.microsoft.com/office/drawing/2014/main" id="{9FAB443D-C588-2B33-0909-50D05FDAC43F}"/>
              </a:ext>
            </a:extLst>
          </p:cNvPr>
          <p:cNvSpPr>
            <a:spLocks noGrp="1"/>
          </p:cNvSpPr>
          <p:nvPr>
            <p:ph type="sldNum" sz="quarter" idx="12"/>
          </p:nvPr>
        </p:nvSpPr>
        <p:spPr/>
        <p:txBody>
          <a:bodyPr/>
          <a:lstStyle/>
          <a:p>
            <a:fld id="{948C9BFC-5A87-4A3D-9E47-B247C20123F2}" type="slidenum">
              <a:rPr lang="en-IN" smtClean="0"/>
              <a:t>‹#›</a:t>
            </a:fld>
            <a:endParaRPr lang="en-IN"/>
          </a:p>
        </p:txBody>
      </p:sp>
    </p:spTree>
    <p:extLst>
      <p:ext uri="{BB962C8B-B14F-4D97-AF65-F5344CB8AC3E}">
        <p14:creationId xmlns:p14="http://schemas.microsoft.com/office/powerpoint/2010/main" val="129277745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2816520" y="1607642"/>
            <a:ext cx="6558957" cy="923330"/>
          </a:xfrm>
          <a:prstGeom prst="rect">
            <a:avLst/>
          </a:prstGeom>
        </p:spPr>
        <p:txBody>
          <a:bodyPr wrap="square" lIns="0" tIns="0" rIns="0" bIns="0">
            <a:spAutoFit/>
          </a:bodyPr>
          <a:lstStyle>
            <a:lvl1pPr>
              <a:defRPr sz="6000" b="1" i="0">
                <a:solidFill>
                  <a:schemeClr val="tx1"/>
                </a:solidFill>
                <a:latin typeface="Times New Roman"/>
                <a:cs typeface="Times New Roman"/>
              </a:defRPr>
            </a:lvl1pPr>
          </a:lstStyle>
          <a:p>
            <a:endParaRPr/>
          </a:p>
        </p:txBody>
      </p:sp>
      <p:sp>
        <p:nvSpPr>
          <p:cNvPr id="3" name="Holder 3"/>
          <p:cNvSpPr>
            <a:spLocks noGrp="1"/>
          </p:cNvSpPr>
          <p:nvPr>
            <p:ph type="subTitle" idx="4"/>
          </p:nvPr>
        </p:nvSpPr>
        <p:spPr>
          <a:xfrm>
            <a:off x="3624750" y="4240149"/>
            <a:ext cx="4942500" cy="492443"/>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r>
              <a:rPr lang="en-IN"/>
              <a:t>Mr K PRABHANJAN KUMAR                COMPUTER VISION  UNIT- 1</a:t>
            </a:r>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r>
              <a:rPr lang="en-US"/>
              <a:t>1/5/2020</a:t>
            </a: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02477174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1" i="0">
                <a:solidFill>
                  <a:schemeClr val="tx1"/>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sz="3200" b="0" i="0">
                <a:solidFill>
                  <a:srgbClr val="6F2F9F"/>
                </a:solidFill>
                <a:latin typeface="Times New Roman"/>
                <a:cs typeface="Times New Roman"/>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r>
              <a:rPr lang="en-IN"/>
              <a:t>Mr K PRABHANJAN KUMAR                COMPUTER VISION  UNIT- 1</a:t>
            </a:r>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r>
              <a:rPr lang="en-US"/>
              <a:t>1/5/2020</a:t>
            </a: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64611880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obj" preserve="1">
  <p:cSld name="Two Content">
    <p:spTree>
      <p:nvGrpSpPr>
        <p:cNvPr id="1" name=""/>
        <p:cNvGrpSpPr/>
        <p:nvPr/>
      </p:nvGrpSpPr>
      <p:grpSpPr>
        <a:xfrm>
          <a:off x="0" y="0"/>
          <a:ext cx="0" cy="0"/>
          <a:chOff x="0" y="0"/>
          <a:chExt cx="0" cy="0"/>
        </a:xfrm>
      </p:grpSpPr>
      <p:sp>
        <p:nvSpPr>
          <p:cNvPr id="16" name="bg object 16"/>
          <p:cNvSpPr/>
          <p:nvPr/>
        </p:nvSpPr>
        <p:spPr>
          <a:xfrm>
            <a:off x="1015" y="6640830"/>
            <a:ext cx="12192000" cy="0"/>
          </a:xfrm>
          <a:custGeom>
            <a:avLst/>
            <a:gdLst/>
            <a:ahLst/>
            <a:cxnLst/>
            <a:rect l="l" t="t" r="r" b="b"/>
            <a:pathLst>
              <a:path w="9144000">
                <a:moveTo>
                  <a:pt x="0" y="0"/>
                </a:moveTo>
                <a:lnTo>
                  <a:pt x="9144000" y="0"/>
                </a:lnTo>
              </a:path>
            </a:pathLst>
          </a:custGeom>
          <a:ln w="19050">
            <a:solidFill>
              <a:srgbClr val="6699CC"/>
            </a:solidFill>
          </a:ln>
        </p:spPr>
        <p:txBody>
          <a:bodyPr wrap="square" lIns="0" tIns="0" rIns="0" bIns="0" rtlCol="0"/>
          <a:lstStyle/>
          <a:p>
            <a:endParaRPr sz="1800"/>
          </a:p>
        </p:txBody>
      </p:sp>
      <p:sp>
        <p:nvSpPr>
          <p:cNvPr id="17" name="bg object 17"/>
          <p:cNvSpPr/>
          <p:nvPr/>
        </p:nvSpPr>
        <p:spPr>
          <a:xfrm>
            <a:off x="835151" y="1"/>
            <a:ext cx="10515600" cy="596265"/>
          </a:xfrm>
          <a:custGeom>
            <a:avLst/>
            <a:gdLst/>
            <a:ahLst/>
            <a:cxnLst/>
            <a:rect l="l" t="t" r="r" b="b"/>
            <a:pathLst>
              <a:path w="7886700" h="596265">
                <a:moveTo>
                  <a:pt x="0" y="595884"/>
                </a:moveTo>
                <a:lnTo>
                  <a:pt x="7886700" y="595884"/>
                </a:lnTo>
                <a:lnTo>
                  <a:pt x="7886700" y="0"/>
                </a:lnTo>
                <a:lnTo>
                  <a:pt x="0" y="0"/>
                </a:lnTo>
                <a:lnTo>
                  <a:pt x="0" y="595884"/>
                </a:lnTo>
                <a:close/>
              </a:path>
            </a:pathLst>
          </a:custGeom>
          <a:solidFill>
            <a:srgbClr val="4471C4"/>
          </a:solidFill>
        </p:spPr>
        <p:txBody>
          <a:bodyPr wrap="square" lIns="0" tIns="0" rIns="0" bIns="0" rtlCol="0"/>
          <a:lstStyle/>
          <a:p>
            <a:endParaRPr sz="1800"/>
          </a:p>
        </p:txBody>
      </p:sp>
      <p:pic>
        <p:nvPicPr>
          <p:cNvPr id="18" name="bg object 18"/>
          <p:cNvPicPr/>
          <p:nvPr/>
        </p:nvPicPr>
        <p:blipFill>
          <a:blip r:embed="rId2" cstate="print"/>
          <a:stretch>
            <a:fillRect/>
          </a:stretch>
        </p:blipFill>
        <p:spPr>
          <a:xfrm>
            <a:off x="48768" y="39623"/>
            <a:ext cx="629920" cy="475488"/>
          </a:xfrm>
          <a:prstGeom prst="rect">
            <a:avLst/>
          </a:prstGeom>
        </p:spPr>
      </p:pic>
      <p:pic>
        <p:nvPicPr>
          <p:cNvPr id="19" name="bg object 19"/>
          <p:cNvPicPr/>
          <p:nvPr/>
        </p:nvPicPr>
        <p:blipFill>
          <a:blip r:embed="rId3" cstate="print"/>
          <a:stretch>
            <a:fillRect/>
          </a:stretch>
        </p:blipFill>
        <p:spPr>
          <a:xfrm>
            <a:off x="11484863" y="32004"/>
            <a:ext cx="658367" cy="339851"/>
          </a:xfrm>
          <a:prstGeom prst="rect">
            <a:avLst/>
          </a:prstGeom>
        </p:spPr>
      </p:pic>
      <p:sp>
        <p:nvSpPr>
          <p:cNvPr id="20" name="bg object 20"/>
          <p:cNvSpPr/>
          <p:nvPr/>
        </p:nvSpPr>
        <p:spPr>
          <a:xfrm>
            <a:off x="839216" y="0"/>
            <a:ext cx="10509673" cy="577850"/>
          </a:xfrm>
          <a:custGeom>
            <a:avLst/>
            <a:gdLst/>
            <a:ahLst/>
            <a:cxnLst/>
            <a:rect l="l" t="t" r="r" b="b"/>
            <a:pathLst>
              <a:path w="7882255" h="577850">
                <a:moveTo>
                  <a:pt x="0" y="577596"/>
                </a:moveTo>
                <a:lnTo>
                  <a:pt x="7882128" y="577596"/>
                </a:lnTo>
                <a:lnTo>
                  <a:pt x="7882128" y="0"/>
                </a:lnTo>
                <a:lnTo>
                  <a:pt x="0" y="0"/>
                </a:lnTo>
                <a:lnTo>
                  <a:pt x="0" y="577596"/>
                </a:lnTo>
                <a:close/>
              </a:path>
            </a:pathLst>
          </a:custGeom>
          <a:ln w="12700">
            <a:solidFill>
              <a:srgbClr val="2E528F"/>
            </a:solidFill>
          </a:ln>
        </p:spPr>
        <p:txBody>
          <a:bodyPr wrap="square" lIns="0" tIns="0" rIns="0" bIns="0" rtlCol="0"/>
          <a:lstStyle/>
          <a:p>
            <a:endParaRPr sz="1800"/>
          </a:p>
        </p:txBody>
      </p:sp>
      <p:sp>
        <p:nvSpPr>
          <p:cNvPr id="21" name="bg object 21"/>
          <p:cNvSpPr/>
          <p:nvPr/>
        </p:nvSpPr>
        <p:spPr>
          <a:xfrm>
            <a:off x="840231" y="630173"/>
            <a:ext cx="10515600" cy="0"/>
          </a:xfrm>
          <a:custGeom>
            <a:avLst/>
            <a:gdLst/>
            <a:ahLst/>
            <a:cxnLst/>
            <a:rect l="l" t="t" r="r" b="b"/>
            <a:pathLst>
              <a:path w="7886700">
                <a:moveTo>
                  <a:pt x="0" y="0"/>
                </a:moveTo>
                <a:lnTo>
                  <a:pt x="7886700" y="0"/>
                </a:lnTo>
              </a:path>
            </a:pathLst>
          </a:custGeom>
          <a:ln w="19050">
            <a:solidFill>
              <a:srgbClr val="6699CC"/>
            </a:solidFill>
          </a:ln>
        </p:spPr>
        <p:txBody>
          <a:bodyPr wrap="square" lIns="0" tIns="0" rIns="0" bIns="0" rtlCol="0"/>
          <a:lstStyle/>
          <a:p>
            <a:endParaRPr sz="1800"/>
          </a:p>
        </p:txBody>
      </p:sp>
      <p:sp>
        <p:nvSpPr>
          <p:cNvPr id="22" name="bg object 22"/>
          <p:cNvSpPr/>
          <p:nvPr/>
        </p:nvSpPr>
        <p:spPr>
          <a:xfrm>
            <a:off x="835151" y="1"/>
            <a:ext cx="10515600" cy="596265"/>
          </a:xfrm>
          <a:custGeom>
            <a:avLst/>
            <a:gdLst/>
            <a:ahLst/>
            <a:cxnLst/>
            <a:rect l="l" t="t" r="r" b="b"/>
            <a:pathLst>
              <a:path w="7886700" h="596265">
                <a:moveTo>
                  <a:pt x="0" y="595884"/>
                </a:moveTo>
                <a:lnTo>
                  <a:pt x="7886700" y="595884"/>
                </a:lnTo>
                <a:lnTo>
                  <a:pt x="7886700" y="0"/>
                </a:lnTo>
                <a:lnTo>
                  <a:pt x="0" y="0"/>
                </a:lnTo>
                <a:lnTo>
                  <a:pt x="0" y="595884"/>
                </a:lnTo>
                <a:close/>
              </a:path>
            </a:pathLst>
          </a:custGeom>
          <a:solidFill>
            <a:srgbClr val="4471C4"/>
          </a:solidFill>
        </p:spPr>
        <p:txBody>
          <a:bodyPr wrap="square" lIns="0" tIns="0" rIns="0" bIns="0" rtlCol="0"/>
          <a:lstStyle/>
          <a:p>
            <a:endParaRPr sz="1800"/>
          </a:p>
        </p:txBody>
      </p:sp>
      <p:sp>
        <p:nvSpPr>
          <p:cNvPr id="2" name="Holder 2"/>
          <p:cNvSpPr>
            <a:spLocks noGrp="1"/>
          </p:cNvSpPr>
          <p:nvPr>
            <p:ph type="title"/>
          </p:nvPr>
        </p:nvSpPr>
        <p:spPr/>
        <p:txBody>
          <a:bodyPr lIns="0" tIns="0" rIns="0" bIns="0"/>
          <a:lstStyle>
            <a:lvl1pPr>
              <a:defRPr sz="2400" b="1" i="0">
                <a:solidFill>
                  <a:schemeClr val="tx1"/>
                </a:solidFill>
                <a:latin typeface="Arial"/>
                <a:cs typeface="Arial"/>
              </a:defRPr>
            </a:lvl1pPr>
          </a:lstStyle>
          <a:p>
            <a:endParaRPr/>
          </a:p>
        </p:txBody>
      </p:sp>
      <p:sp>
        <p:nvSpPr>
          <p:cNvPr id="3" name="Holder 3"/>
          <p:cNvSpPr>
            <a:spLocks noGrp="1"/>
          </p:cNvSpPr>
          <p:nvPr>
            <p:ph sz="half" idx="2"/>
          </p:nvPr>
        </p:nvSpPr>
        <p:spPr>
          <a:xfrm>
            <a:off x="609600" y="1577340"/>
            <a:ext cx="5303520" cy="492443"/>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92443"/>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r>
              <a:rPr lang="en-IN"/>
              <a:t>Mr K PRABHANJAN KUMAR                COMPUTER VISION  UNIT- 1</a:t>
            </a:r>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r>
              <a:rPr lang="en-US"/>
              <a:t>1/5/2020</a:t>
            </a:r>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12938794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obj" preserve="1">
  <p:cSld name="Title Only">
    <p:spTree>
      <p:nvGrpSpPr>
        <p:cNvPr id="1" name=""/>
        <p:cNvGrpSpPr/>
        <p:nvPr/>
      </p:nvGrpSpPr>
      <p:grpSpPr>
        <a:xfrm>
          <a:off x="0" y="0"/>
          <a:ext cx="0" cy="0"/>
          <a:chOff x="0" y="0"/>
          <a:chExt cx="0" cy="0"/>
        </a:xfrm>
      </p:grpSpPr>
      <p:sp>
        <p:nvSpPr>
          <p:cNvPr id="16" name="bg object 16"/>
          <p:cNvSpPr/>
          <p:nvPr/>
        </p:nvSpPr>
        <p:spPr>
          <a:xfrm>
            <a:off x="1015" y="6640830"/>
            <a:ext cx="12192000" cy="0"/>
          </a:xfrm>
          <a:custGeom>
            <a:avLst/>
            <a:gdLst/>
            <a:ahLst/>
            <a:cxnLst/>
            <a:rect l="l" t="t" r="r" b="b"/>
            <a:pathLst>
              <a:path w="9144000">
                <a:moveTo>
                  <a:pt x="0" y="0"/>
                </a:moveTo>
                <a:lnTo>
                  <a:pt x="9144000" y="0"/>
                </a:lnTo>
              </a:path>
            </a:pathLst>
          </a:custGeom>
          <a:ln w="19050">
            <a:solidFill>
              <a:srgbClr val="6699CC"/>
            </a:solidFill>
          </a:ln>
        </p:spPr>
        <p:txBody>
          <a:bodyPr wrap="square" lIns="0" tIns="0" rIns="0" bIns="0" rtlCol="0"/>
          <a:lstStyle/>
          <a:p>
            <a:endParaRPr sz="1800"/>
          </a:p>
        </p:txBody>
      </p:sp>
      <p:sp>
        <p:nvSpPr>
          <p:cNvPr id="17" name="bg object 17"/>
          <p:cNvSpPr/>
          <p:nvPr/>
        </p:nvSpPr>
        <p:spPr>
          <a:xfrm>
            <a:off x="835151" y="1"/>
            <a:ext cx="10515600" cy="596265"/>
          </a:xfrm>
          <a:custGeom>
            <a:avLst/>
            <a:gdLst/>
            <a:ahLst/>
            <a:cxnLst/>
            <a:rect l="l" t="t" r="r" b="b"/>
            <a:pathLst>
              <a:path w="7886700" h="596265">
                <a:moveTo>
                  <a:pt x="0" y="595884"/>
                </a:moveTo>
                <a:lnTo>
                  <a:pt x="7886700" y="595884"/>
                </a:lnTo>
                <a:lnTo>
                  <a:pt x="7886700" y="0"/>
                </a:lnTo>
                <a:lnTo>
                  <a:pt x="0" y="0"/>
                </a:lnTo>
                <a:lnTo>
                  <a:pt x="0" y="595884"/>
                </a:lnTo>
                <a:close/>
              </a:path>
            </a:pathLst>
          </a:custGeom>
          <a:solidFill>
            <a:srgbClr val="4471C4"/>
          </a:solidFill>
        </p:spPr>
        <p:txBody>
          <a:bodyPr wrap="square" lIns="0" tIns="0" rIns="0" bIns="0" rtlCol="0"/>
          <a:lstStyle/>
          <a:p>
            <a:endParaRPr sz="1800"/>
          </a:p>
        </p:txBody>
      </p:sp>
      <p:sp>
        <p:nvSpPr>
          <p:cNvPr id="18" name="bg object 18"/>
          <p:cNvSpPr/>
          <p:nvPr/>
        </p:nvSpPr>
        <p:spPr>
          <a:xfrm>
            <a:off x="839217" y="0"/>
            <a:ext cx="10509673" cy="577850"/>
          </a:xfrm>
          <a:custGeom>
            <a:avLst/>
            <a:gdLst/>
            <a:ahLst/>
            <a:cxnLst/>
            <a:rect l="l" t="t" r="r" b="b"/>
            <a:pathLst>
              <a:path w="7882255" h="577850">
                <a:moveTo>
                  <a:pt x="0" y="577596"/>
                </a:moveTo>
                <a:lnTo>
                  <a:pt x="7882128" y="577596"/>
                </a:lnTo>
                <a:lnTo>
                  <a:pt x="7882128" y="0"/>
                </a:lnTo>
                <a:lnTo>
                  <a:pt x="0" y="0"/>
                </a:lnTo>
                <a:lnTo>
                  <a:pt x="0" y="577596"/>
                </a:lnTo>
                <a:close/>
              </a:path>
            </a:pathLst>
          </a:custGeom>
          <a:ln w="12700">
            <a:solidFill>
              <a:srgbClr val="2E528F"/>
            </a:solidFill>
          </a:ln>
        </p:spPr>
        <p:txBody>
          <a:bodyPr wrap="square" lIns="0" tIns="0" rIns="0" bIns="0" rtlCol="0"/>
          <a:lstStyle/>
          <a:p>
            <a:endParaRPr sz="1800"/>
          </a:p>
        </p:txBody>
      </p:sp>
      <p:sp>
        <p:nvSpPr>
          <p:cNvPr id="19" name="bg object 19"/>
          <p:cNvSpPr/>
          <p:nvPr/>
        </p:nvSpPr>
        <p:spPr>
          <a:xfrm>
            <a:off x="840232" y="630173"/>
            <a:ext cx="10515600" cy="0"/>
          </a:xfrm>
          <a:custGeom>
            <a:avLst/>
            <a:gdLst/>
            <a:ahLst/>
            <a:cxnLst/>
            <a:rect l="l" t="t" r="r" b="b"/>
            <a:pathLst>
              <a:path w="7886700">
                <a:moveTo>
                  <a:pt x="0" y="0"/>
                </a:moveTo>
                <a:lnTo>
                  <a:pt x="7886700" y="0"/>
                </a:lnTo>
              </a:path>
            </a:pathLst>
          </a:custGeom>
          <a:ln w="19050">
            <a:solidFill>
              <a:srgbClr val="6699CC"/>
            </a:solidFill>
          </a:ln>
        </p:spPr>
        <p:txBody>
          <a:bodyPr wrap="square" lIns="0" tIns="0" rIns="0" bIns="0" rtlCol="0"/>
          <a:lstStyle/>
          <a:p>
            <a:endParaRPr sz="1800"/>
          </a:p>
        </p:txBody>
      </p:sp>
      <p:sp>
        <p:nvSpPr>
          <p:cNvPr id="2" name="Holder 2"/>
          <p:cNvSpPr>
            <a:spLocks noGrp="1"/>
          </p:cNvSpPr>
          <p:nvPr>
            <p:ph type="title"/>
          </p:nvPr>
        </p:nvSpPr>
        <p:spPr/>
        <p:txBody>
          <a:bodyPr lIns="0" tIns="0" rIns="0" bIns="0"/>
          <a:lstStyle>
            <a:lvl1pPr>
              <a:defRPr sz="2400" b="1" i="0">
                <a:solidFill>
                  <a:schemeClr val="tx1"/>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r>
              <a:rPr lang="en-IN"/>
              <a:t>Mr K PRABHANJAN KUMAR                COMPUTER VISION  UNIT- 1</a:t>
            </a:r>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r>
              <a:rPr lang="en-US"/>
              <a:t>1/5/2020</a:t>
            </a:r>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61971565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obj" preserve="1">
  <p:cSld name="Blank">
    <p:spTree>
      <p:nvGrpSpPr>
        <p:cNvPr id="1" name=""/>
        <p:cNvGrpSpPr/>
        <p:nvPr/>
      </p:nvGrpSpPr>
      <p:grpSpPr>
        <a:xfrm>
          <a:off x="0" y="0"/>
          <a:ext cx="0" cy="0"/>
          <a:chOff x="0" y="0"/>
          <a:chExt cx="0" cy="0"/>
        </a:xfrm>
      </p:grpSpPr>
      <p:sp>
        <p:nvSpPr>
          <p:cNvPr id="16" name="bg object 16"/>
          <p:cNvSpPr/>
          <p:nvPr/>
        </p:nvSpPr>
        <p:spPr>
          <a:xfrm>
            <a:off x="1015" y="6640830"/>
            <a:ext cx="12192000" cy="0"/>
          </a:xfrm>
          <a:custGeom>
            <a:avLst/>
            <a:gdLst/>
            <a:ahLst/>
            <a:cxnLst/>
            <a:rect l="l" t="t" r="r" b="b"/>
            <a:pathLst>
              <a:path w="9144000">
                <a:moveTo>
                  <a:pt x="0" y="0"/>
                </a:moveTo>
                <a:lnTo>
                  <a:pt x="9144000" y="0"/>
                </a:lnTo>
              </a:path>
            </a:pathLst>
          </a:custGeom>
          <a:ln w="19050">
            <a:solidFill>
              <a:srgbClr val="6699CC"/>
            </a:solidFill>
          </a:ln>
        </p:spPr>
        <p:txBody>
          <a:bodyPr wrap="square" lIns="0" tIns="0" rIns="0" bIns="0" rtlCol="0"/>
          <a:lstStyle/>
          <a:p>
            <a:endParaRPr sz="1800"/>
          </a:p>
        </p:txBody>
      </p:sp>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r>
              <a:rPr lang="en-IN"/>
              <a:t>Mr K PRABHANJAN KUMAR                COMPUTER VISION  UNIT- 1</a:t>
            </a:r>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r>
              <a:rPr lang="en-US"/>
              <a:t>1/5/2020</a:t>
            </a:r>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97866529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4500"/>
            </a:lvl1pPr>
          </a:lstStyle>
          <a:p>
            <a:r>
              <a:rPr lang="en-US"/>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IN"/>
          </a:p>
        </p:txBody>
      </p:sp>
      <p:sp>
        <p:nvSpPr>
          <p:cNvPr id="4" name="Date Placeholder 3"/>
          <p:cNvSpPr>
            <a:spLocks noGrp="1"/>
          </p:cNvSpPr>
          <p:nvPr>
            <p:ph type="dt" sz="half" idx="10"/>
          </p:nvPr>
        </p:nvSpPr>
        <p:spPr/>
        <p:txBody>
          <a:bodyPr/>
          <a:lstStyle/>
          <a:p>
            <a:r>
              <a:rPr lang="en-US"/>
              <a:t>1/5/2020</a:t>
            </a:r>
          </a:p>
        </p:txBody>
      </p:sp>
      <p:sp>
        <p:nvSpPr>
          <p:cNvPr id="5" name="Footer Placeholder 4"/>
          <p:cNvSpPr>
            <a:spLocks noGrp="1"/>
          </p:cNvSpPr>
          <p:nvPr>
            <p:ph type="ftr" sz="quarter" idx="11"/>
          </p:nvPr>
        </p:nvSpPr>
        <p:spPr/>
        <p:txBody>
          <a:bodyPr/>
          <a:lstStyle/>
          <a:p>
            <a:r>
              <a:rPr lang="sv-SE"/>
              <a:t>Mr K PRABHANJAN KUMAR                COMPUTER VISION  UNIT- 1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48703608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r>
              <a:rPr lang="en-US"/>
              <a:t>1/5/2020</a:t>
            </a:r>
          </a:p>
        </p:txBody>
      </p:sp>
      <p:sp>
        <p:nvSpPr>
          <p:cNvPr id="5" name="Footer Placeholder 4"/>
          <p:cNvSpPr>
            <a:spLocks noGrp="1"/>
          </p:cNvSpPr>
          <p:nvPr>
            <p:ph type="ftr" sz="quarter" idx="11"/>
          </p:nvPr>
        </p:nvSpPr>
        <p:spPr/>
        <p:txBody>
          <a:bodyPr/>
          <a:lstStyle/>
          <a:p>
            <a:r>
              <a:rPr lang="sv-SE"/>
              <a:t>Mr K PRABHANJAN KUMAR                COMPUTER VISION  UNIT- 1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69635636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4500"/>
            </a:lvl1pPr>
          </a:lstStyle>
          <a:p>
            <a:r>
              <a:rPr lang="en-US"/>
              <a:t>Click to edit Master title style</a:t>
            </a:r>
            <a:endParaRPr lang="en-IN"/>
          </a:p>
        </p:txBody>
      </p:sp>
      <p:sp>
        <p:nvSpPr>
          <p:cNvPr id="3" name="Text Placeholder 2"/>
          <p:cNvSpPr>
            <a:spLocks noGrp="1"/>
          </p:cNvSpPr>
          <p:nvPr>
            <p:ph type="body" idx="1"/>
          </p:nvPr>
        </p:nvSpPr>
        <p:spPr>
          <a:xfrm>
            <a:off x="831851" y="4589465"/>
            <a:ext cx="105156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r>
              <a:rPr lang="en-US"/>
              <a:t>1/5/2020</a:t>
            </a:r>
          </a:p>
        </p:txBody>
      </p:sp>
      <p:sp>
        <p:nvSpPr>
          <p:cNvPr id="5" name="Footer Placeholder 4"/>
          <p:cNvSpPr>
            <a:spLocks noGrp="1"/>
          </p:cNvSpPr>
          <p:nvPr>
            <p:ph type="ftr" sz="quarter" idx="11"/>
          </p:nvPr>
        </p:nvSpPr>
        <p:spPr/>
        <p:txBody>
          <a:bodyPr/>
          <a:lstStyle/>
          <a:p>
            <a:r>
              <a:rPr lang="sv-SE"/>
              <a:t>Mr K PRABHANJAN KUMAR                COMPUTER VISION  UNIT- 1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4487075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615CC7-3DE5-643F-13A9-980C9EAD9081}"/>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D7F66710-1234-D779-E28B-69270ECC3C7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9458531-AE67-4583-B94F-443140D9AFBD}"/>
              </a:ext>
            </a:extLst>
          </p:cNvPr>
          <p:cNvSpPr>
            <a:spLocks noGrp="1"/>
          </p:cNvSpPr>
          <p:nvPr>
            <p:ph type="dt" sz="half" idx="10"/>
          </p:nvPr>
        </p:nvSpPr>
        <p:spPr/>
        <p:txBody>
          <a:bodyPr/>
          <a:lstStyle/>
          <a:p>
            <a:r>
              <a:rPr lang="en-US"/>
              <a:t>1/5/2020</a:t>
            </a:r>
            <a:endParaRPr lang="en-IN"/>
          </a:p>
        </p:txBody>
      </p:sp>
      <p:sp>
        <p:nvSpPr>
          <p:cNvPr id="5" name="Footer Placeholder 4">
            <a:extLst>
              <a:ext uri="{FF2B5EF4-FFF2-40B4-BE49-F238E27FC236}">
                <a16:creationId xmlns:a16="http://schemas.microsoft.com/office/drawing/2014/main" id="{C98429C7-D1B4-EEB9-8B95-0884DA512B54}"/>
              </a:ext>
            </a:extLst>
          </p:cNvPr>
          <p:cNvSpPr>
            <a:spLocks noGrp="1"/>
          </p:cNvSpPr>
          <p:nvPr>
            <p:ph type="ftr" sz="quarter" idx="11"/>
          </p:nvPr>
        </p:nvSpPr>
        <p:spPr/>
        <p:txBody>
          <a:bodyPr/>
          <a:lstStyle/>
          <a:p>
            <a:r>
              <a:rPr lang="en-IN"/>
              <a:t>Mr K PRABHANJAN KUMAR                COMPUTER VISION  UNIT- 1</a:t>
            </a:r>
          </a:p>
        </p:txBody>
      </p:sp>
      <p:sp>
        <p:nvSpPr>
          <p:cNvPr id="6" name="Slide Number Placeholder 5">
            <a:extLst>
              <a:ext uri="{FF2B5EF4-FFF2-40B4-BE49-F238E27FC236}">
                <a16:creationId xmlns:a16="http://schemas.microsoft.com/office/drawing/2014/main" id="{1965C05D-D0EB-FE95-4D33-4BB1A3E7000C}"/>
              </a:ext>
            </a:extLst>
          </p:cNvPr>
          <p:cNvSpPr>
            <a:spLocks noGrp="1"/>
          </p:cNvSpPr>
          <p:nvPr>
            <p:ph type="sldNum" sz="quarter" idx="12"/>
          </p:nvPr>
        </p:nvSpPr>
        <p:spPr/>
        <p:txBody>
          <a:bodyPr/>
          <a:lstStyle/>
          <a:p>
            <a:fld id="{948C9BFC-5A87-4A3D-9E47-B247C20123F2}" type="slidenum">
              <a:rPr lang="en-IN" smtClean="0"/>
              <a:t>‹#›</a:t>
            </a:fld>
            <a:endParaRPr lang="en-IN"/>
          </a:p>
        </p:txBody>
      </p:sp>
    </p:spTree>
    <p:extLst>
      <p:ext uri="{BB962C8B-B14F-4D97-AF65-F5344CB8AC3E}">
        <p14:creationId xmlns:p14="http://schemas.microsoft.com/office/powerpoint/2010/main" val="160434754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r>
              <a:rPr lang="en-US"/>
              <a:t>1/5/2020</a:t>
            </a:r>
          </a:p>
        </p:txBody>
      </p:sp>
      <p:sp>
        <p:nvSpPr>
          <p:cNvPr id="6" name="Footer Placeholder 5"/>
          <p:cNvSpPr>
            <a:spLocks noGrp="1"/>
          </p:cNvSpPr>
          <p:nvPr>
            <p:ph type="ftr" sz="quarter" idx="11"/>
          </p:nvPr>
        </p:nvSpPr>
        <p:spPr/>
        <p:txBody>
          <a:bodyPr/>
          <a:lstStyle/>
          <a:p>
            <a:r>
              <a:rPr lang="sv-SE"/>
              <a:t>Mr K PRABHANJAN KUMAR                COMPUTER VISION  UNIT- 1</a:t>
            </a:r>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21473400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p:spPr>
        <p:txBody>
          <a:bodyPr/>
          <a:lstStyle/>
          <a:p>
            <a:r>
              <a:rPr lang="en-US"/>
              <a:t>Click to edit Master title style</a:t>
            </a:r>
            <a:endParaRPr lang="en-IN"/>
          </a:p>
        </p:txBody>
      </p:sp>
      <p:sp>
        <p:nvSpPr>
          <p:cNvPr id="3" name="Text Placeholder 2"/>
          <p:cNvSpPr>
            <a:spLocks noGrp="1"/>
          </p:cNvSpPr>
          <p:nvPr>
            <p:ph type="body" idx="1"/>
          </p:nvPr>
        </p:nvSpPr>
        <p:spPr>
          <a:xfrm>
            <a:off x="839789" y="1681163"/>
            <a:ext cx="5157787"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p:cNvSpPr>
            <a:spLocks noGrp="1"/>
          </p:cNvSpPr>
          <p:nvPr>
            <p:ph sz="quarter" idx="4"/>
          </p:nvPr>
        </p:nvSpPr>
        <p:spPr>
          <a:xfrm>
            <a:off x="6172201"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r>
              <a:rPr lang="en-US"/>
              <a:t>1/5/2020</a:t>
            </a:r>
          </a:p>
        </p:txBody>
      </p:sp>
      <p:sp>
        <p:nvSpPr>
          <p:cNvPr id="8" name="Footer Placeholder 7"/>
          <p:cNvSpPr>
            <a:spLocks noGrp="1"/>
          </p:cNvSpPr>
          <p:nvPr>
            <p:ph type="ftr" sz="quarter" idx="11"/>
          </p:nvPr>
        </p:nvSpPr>
        <p:spPr/>
        <p:txBody>
          <a:bodyPr/>
          <a:lstStyle/>
          <a:p>
            <a:r>
              <a:rPr lang="sv-SE"/>
              <a:t>Mr K PRABHANJAN KUMAR                COMPUTER VISION  UNIT- 1</a:t>
            </a:r>
            <a:endParaRPr lang="en-US" dirty="0"/>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2460038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r>
              <a:rPr lang="en-US"/>
              <a:t>1/5/2020</a:t>
            </a:r>
          </a:p>
        </p:txBody>
      </p:sp>
      <p:sp>
        <p:nvSpPr>
          <p:cNvPr id="4" name="Footer Placeholder 3"/>
          <p:cNvSpPr>
            <a:spLocks noGrp="1"/>
          </p:cNvSpPr>
          <p:nvPr>
            <p:ph type="ftr" sz="quarter" idx="11"/>
          </p:nvPr>
        </p:nvSpPr>
        <p:spPr/>
        <p:txBody>
          <a:bodyPr/>
          <a:lstStyle/>
          <a:p>
            <a:r>
              <a:rPr lang="sv-SE"/>
              <a:t>Mr K PRABHANJAN KUMAR                COMPUTER VISION  UNIT- 1</a:t>
            </a:r>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81640570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1/5/2020</a:t>
            </a:r>
          </a:p>
        </p:txBody>
      </p:sp>
      <p:sp>
        <p:nvSpPr>
          <p:cNvPr id="3" name="Footer Placeholder 2"/>
          <p:cNvSpPr>
            <a:spLocks noGrp="1"/>
          </p:cNvSpPr>
          <p:nvPr>
            <p:ph type="ftr" sz="quarter" idx="11"/>
          </p:nvPr>
        </p:nvSpPr>
        <p:spPr/>
        <p:txBody>
          <a:bodyPr/>
          <a:lstStyle/>
          <a:p>
            <a:r>
              <a:rPr lang="sv-SE"/>
              <a:t>Mr K PRABHANJAN KUMAR                COMPUTER VISION  UNIT- 1</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27651147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2400"/>
            </a:lvl1pPr>
          </a:lstStyle>
          <a:p>
            <a:r>
              <a:rPr lang="en-US"/>
              <a:t>Click to edit Master title style</a:t>
            </a:r>
            <a:endParaRPr lang="en-IN"/>
          </a:p>
        </p:txBody>
      </p:sp>
      <p:sp>
        <p:nvSpPr>
          <p:cNvPr id="3" name="Content Placeholder 2"/>
          <p:cNvSpPr>
            <a:spLocks noGrp="1"/>
          </p:cNvSpPr>
          <p:nvPr>
            <p:ph idx="1"/>
          </p:nvPr>
        </p:nvSpPr>
        <p:spPr>
          <a:xfrm>
            <a:off x="5183188" y="987427"/>
            <a:ext cx="617220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r>
              <a:rPr lang="en-US"/>
              <a:t>1/5/2020</a:t>
            </a:r>
          </a:p>
        </p:txBody>
      </p:sp>
      <p:sp>
        <p:nvSpPr>
          <p:cNvPr id="6" name="Footer Placeholder 5"/>
          <p:cNvSpPr>
            <a:spLocks noGrp="1"/>
          </p:cNvSpPr>
          <p:nvPr>
            <p:ph type="ftr" sz="quarter" idx="11"/>
          </p:nvPr>
        </p:nvSpPr>
        <p:spPr/>
        <p:txBody>
          <a:bodyPr/>
          <a:lstStyle/>
          <a:p>
            <a:r>
              <a:rPr lang="sv-SE"/>
              <a:t>Mr K PRABHANJAN KUMAR                COMPUTER VISION  UNIT- 1</a:t>
            </a:r>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11312999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2400"/>
            </a:lvl1pPr>
          </a:lstStyle>
          <a:p>
            <a:r>
              <a:rPr lang="en-US"/>
              <a:t>Click to edit Master title style</a:t>
            </a:r>
            <a:endParaRPr lang="en-IN"/>
          </a:p>
        </p:txBody>
      </p:sp>
      <p:sp>
        <p:nvSpPr>
          <p:cNvPr id="3" name="Picture Placeholder 2"/>
          <p:cNvSpPr>
            <a:spLocks noGrp="1"/>
          </p:cNvSpPr>
          <p:nvPr>
            <p:ph type="pic" idx="1"/>
          </p:nvPr>
        </p:nvSpPr>
        <p:spPr>
          <a:xfrm>
            <a:off x="5183188" y="987427"/>
            <a:ext cx="617220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r>
              <a:rPr lang="en-US"/>
              <a:t>1/5/2020</a:t>
            </a:r>
          </a:p>
        </p:txBody>
      </p:sp>
      <p:sp>
        <p:nvSpPr>
          <p:cNvPr id="6" name="Footer Placeholder 5"/>
          <p:cNvSpPr>
            <a:spLocks noGrp="1"/>
          </p:cNvSpPr>
          <p:nvPr>
            <p:ph type="ftr" sz="quarter" idx="11"/>
          </p:nvPr>
        </p:nvSpPr>
        <p:spPr/>
        <p:txBody>
          <a:bodyPr/>
          <a:lstStyle/>
          <a:p>
            <a:r>
              <a:rPr lang="sv-SE"/>
              <a:t>Mr K PRABHANJAN KUMAR                COMPUTER VISION  UNIT- 1</a:t>
            </a:r>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8455003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r>
              <a:rPr lang="en-US"/>
              <a:t>1/5/2020</a:t>
            </a:r>
          </a:p>
        </p:txBody>
      </p:sp>
      <p:sp>
        <p:nvSpPr>
          <p:cNvPr id="5" name="Footer Placeholder 4"/>
          <p:cNvSpPr>
            <a:spLocks noGrp="1"/>
          </p:cNvSpPr>
          <p:nvPr>
            <p:ph type="ftr" sz="quarter" idx="11"/>
          </p:nvPr>
        </p:nvSpPr>
        <p:spPr/>
        <p:txBody>
          <a:bodyPr/>
          <a:lstStyle/>
          <a:p>
            <a:r>
              <a:rPr lang="sv-SE"/>
              <a:t>Mr K PRABHANJAN KUMAR                COMPUTER VISION  UNIT- 1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08164248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r>
              <a:rPr lang="en-US"/>
              <a:t>1/5/2020</a:t>
            </a:r>
          </a:p>
        </p:txBody>
      </p:sp>
      <p:sp>
        <p:nvSpPr>
          <p:cNvPr id="5" name="Footer Placeholder 4"/>
          <p:cNvSpPr>
            <a:spLocks noGrp="1"/>
          </p:cNvSpPr>
          <p:nvPr>
            <p:ph type="ftr" sz="quarter" idx="11"/>
          </p:nvPr>
        </p:nvSpPr>
        <p:spPr/>
        <p:txBody>
          <a:bodyPr/>
          <a:lstStyle/>
          <a:p>
            <a:r>
              <a:rPr lang="sv-SE"/>
              <a:t>Mr K PRABHANJAN KUMAR                COMPUTER VISION  UNIT- 1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7642077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4BA62A-6CF2-4AE7-182E-7C3ACF99565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E856C65D-9D17-821A-F80F-E46D2490328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4A866E4-E0ED-0112-D6BC-193A435ACB46}"/>
              </a:ext>
            </a:extLst>
          </p:cNvPr>
          <p:cNvSpPr>
            <a:spLocks noGrp="1"/>
          </p:cNvSpPr>
          <p:nvPr>
            <p:ph type="dt" sz="half" idx="10"/>
          </p:nvPr>
        </p:nvSpPr>
        <p:spPr/>
        <p:txBody>
          <a:bodyPr/>
          <a:lstStyle/>
          <a:p>
            <a:r>
              <a:rPr lang="en-US"/>
              <a:t>1/5/2020</a:t>
            </a:r>
            <a:endParaRPr lang="en-IN"/>
          </a:p>
        </p:txBody>
      </p:sp>
      <p:sp>
        <p:nvSpPr>
          <p:cNvPr id="5" name="Footer Placeholder 4">
            <a:extLst>
              <a:ext uri="{FF2B5EF4-FFF2-40B4-BE49-F238E27FC236}">
                <a16:creationId xmlns:a16="http://schemas.microsoft.com/office/drawing/2014/main" id="{887EA745-66BE-D739-4652-4B8F48EDA68F}"/>
              </a:ext>
            </a:extLst>
          </p:cNvPr>
          <p:cNvSpPr>
            <a:spLocks noGrp="1"/>
          </p:cNvSpPr>
          <p:nvPr>
            <p:ph type="ftr" sz="quarter" idx="11"/>
          </p:nvPr>
        </p:nvSpPr>
        <p:spPr/>
        <p:txBody>
          <a:bodyPr/>
          <a:lstStyle/>
          <a:p>
            <a:r>
              <a:rPr lang="en-IN"/>
              <a:t>Mr K PRABHANJAN KUMAR                COMPUTER VISION  UNIT- 1</a:t>
            </a:r>
          </a:p>
        </p:txBody>
      </p:sp>
      <p:sp>
        <p:nvSpPr>
          <p:cNvPr id="6" name="Slide Number Placeholder 5">
            <a:extLst>
              <a:ext uri="{FF2B5EF4-FFF2-40B4-BE49-F238E27FC236}">
                <a16:creationId xmlns:a16="http://schemas.microsoft.com/office/drawing/2014/main" id="{20BC23A2-8C98-CBBA-DCF2-C5DFD7D85A1F}"/>
              </a:ext>
            </a:extLst>
          </p:cNvPr>
          <p:cNvSpPr>
            <a:spLocks noGrp="1"/>
          </p:cNvSpPr>
          <p:nvPr>
            <p:ph type="sldNum" sz="quarter" idx="12"/>
          </p:nvPr>
        </p:nvSpPr>
        <p:spPr/>
        <p:txBody>
          <a:bodyPr/>
          <a:lstStyle/>
          <a:p>
            <a:fld id="{948C9BFC-5A87-4A3D-9E47-B247C20123F2}" type="slidenum">
              <a:rPr lang="en-IN" smtClean="0"/>
              <a:t>‹#›</a:t>
            </a:fld>
            <a:endParaRPr lang="en-IN"/>
          </a:p>
        </p:txBody>
      </p:sp>
    </p:spTree>
    <p:extLst>
      <p:ext uri="{BB962C8B-B14F-4D97-AF65-F5344CB8AC3E}">
        <p14:creationId xmlns:p14="http://schemas.microsoft.com/office/powerpoint/2010/main" val="7188967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C26B74-C3C7-D3A3-A0DA-F726222A8DC0}"/>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0140E891-3DF5-A83A-EAC0-5CF9A88779D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A6AFC1E-2458-53DF-56D5-1B2F8FB0A4E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F171DF41-8127-819D-4152-85FDFA00348D}"/>
              </a:ext>
            </a:extLst>
          </p:cNvPr>
          <p:cNvSpPr>
            <a:spLocks noGrp="1"/>
          </p:cNvSpPr>
          <p:nvPr>
            <p:ph type="dt" sz="half" idx="10"/>
          </p:nvPr>
        </p:nvSpPr>
        <p:spPr/>
        <p:txBody>
          <a:bodyPr/>
          <a:lstStyle/>
          <a:p>
            <a:r>
              <a:rPr lang="en-US"/>
              <a:t>1/5/2020</a:t>
            </a:r>
            <a:endParaRPr lang="en-IN"/>
          </a:p>
        </p:txBody>
      </p:sp>
      <p:sp>
        <p:nvSpPr>
          <p:cNvPr id="6" name="Footer Placeholder 5">
            <a:extLst>
              <a:ext uri="{FF2B5EF4-FFF2-40B4-BE49-F238E27FC236}">
                <a16:creationId xmlns:a16="http://schemas.microsoft.com/office/drawing/2014/main" id="{20A59250-6C24-3307-C4C0-38BFF6EC1FA2}"/>
              </a:ext>
            </a:extLst>
          </p:cNvPr>
          <p:cNvSpPr>
            <a:spLocks noGrp="1"/>
          </p:cNvSpPr>
          <p:nvPr>
            <p:ph type="ftr" sz="quarter" idx="11"/>
          </p:nvPr>
        </p:nvSpPr>
        <p:spPr/>
        <p:txBody>
          <a:bodyPr/>
          <a:lstStyle/>
          <a:p>
            <a:r>
              <a:rPr lang="en-IN"/>
              <a:t>Mr K PRABHANJAN KUMAR                COMPUTER VISION  UNIT- 1</a:t>
            </a:r>
          </a:p>
        </p:txBody>
      </p:sp>
      <p:sp>
        <p:nvSpPr>
          <p:cNvPr id="7" name="Slide Number Placeholder 6">
            <a:extLst>
              <a:ext uri="{FF2B5EF4-FFF2-40B4-BE49-F238E27FC236}">
                <a16:creationId xmlns:a16="http://schemas.microsoft.com/office/drawing/2014/main" id="{F8D04E57-B0D7-84FD-F35F-DE327109E3D3}"/>
              </a:ext>
            </a:extLst>
          </p:cNvPr>
          <p:cNvSpPr>
            <a:spLocks noGrp="1"/>
          </p:cNvSpPr>
          <p:nvPr>
            <p:ph type="sldNum" sz="quarter" idx="12"/>
          </p:nvPr>
        </p:nvSpPr>
        <p:spPr/>
        <p:txBody>
          <a:bodyPr/>
          <a:lstStyle/>
          <a:p>
            <a:fld id="{948C9BFC-5A87-4A3D-9E47-B247C20123F2}" type="slidenum">
              <a:rPr lang="en-IN" smtClean="0"/>
              <a:t>‹#›</a:t>
            </a:fld>
            <a:endParaRPr lang="en-IN"/>
          </a:p>
        </p:txBody>
      </p:sp>
    </p:spTree>
    <p:extLst>
      <p:ext uri="{BB962C8B-B14F-4D97-AF65-F5344CB8AC3E}">
        <p14:creationId xmlns:p14="http://schemas.microsoft.com/office/powerpoint/2010/main" val="3908860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47D30E-A7E2-3818-EDAE-3CFA9180AE2C}"/>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B765AB3D-0590-C4D0-A7AC-BB035D0D0F7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B7DF7E2-B6BF-0D11-168C-4654BD968B6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650C166D-B472-CBDC-F677-B5F0ACE5CBA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D75DBD1-7AF3-83CB-3B5E-155D80E1EF6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03862E59-2B9A-021A-6423-45E0CF7EF41E}"/>
              </a:ext>
            </a:extLst>
          </p:cNvPr>
          <p:cNvSpPr>
            <a:spLocks noGrp="1"/>
          </p:cNvSpPr>
          <p:nvPr>
            <p:ph type="dt" sz="half" idx="10"/>
          </p:nvPr>
        </p:nvSpPr>
        <p:spPr/>
        <p:txBody>
          <a:bodyPr/>
          <a:lstStyle/>
          <a:p>
            <a:r>
              <a:rPr lang="en-US"/>
              <a:t>1/5/2020</a:t>
            </a:r>
            <a:endParaRPr lang="en-IN"/>
          </a:p>
        </p:txBody>
      </p:sp>
      <p:sp>
        <p:nvSpPr>
          <p:cNvPr id="8" name="Footer Placeholder 7">
            <a:extLst>
              <a:ext uri="{FF2B5EF4-FFF2-40B4-BE49-F238E27FC236}">
                <a16:creationId xmlns:a16="http://schemas.microsoft.com/office/drawing/2014/main" id="{B39D9A73-A031-5D69-F450-47E74E907483}"/>
              </a:ext>
            </a:extLst>
          </p:cNvPr>
          <p:cNvSpPr>
            <a:spLocks noGrp="1"/>
          </p:cNvSpPr>
          <p:nvPr>
            <p:ph type="ftr" sz="quarter" idx="11"/>
          </p:nvPr>
        </p:nvSpPr>
        <p:spPr/>
        <p:txBody>
          <a:bodyPr/>
          <a:lstStyle/>
          <a:p>
            <a:r>
              <a:rPr lang="en-IN"/>
              <a:t>Mr K PRABHANJAN KUMAR                COMPUTER VISION  UNIT- 1</a:t>
            </a:r>
          </a:p>
        </p:txBody>
      </p:sp>
      <p:sp>
        <p:nvSpPr>
          <p:cNvPr id="9" name="Slide Number Placeholder 8">
            <a:extLst>
              <a:ext uri="{FF2B5EF4-FFF2-40B4-BE49-F238E27FC236}">
                <a16:creationId xmlns:a16="http://schemas.microsoft.com/office/drawing/2014/main" id="{BC866A5F-FF2E-58BA-2204-362179EE2D24}"/>
              </a:ext>
            </a:extLst>
          </p:cNvPr>
          <p:cNvSpPr>
            <a:spLocks noGrp="1"/>
          </p:cNvSpPr>
          <p:nvPr>
            <p:ph type="sldNum" sz="quarter" idx="12"/>
          </p:nvPr>
        </p:nvSpPr>
        <p:spPr/>
        <p:txBody>
          <a:bodyPr/>
          <a:lstStyle/>
          <a:p>
            <a:fld id="{948C9BFC-5A87-4A3D-9E47-B247C20123F2}" type="slidenum">
              <a:rPr lang="en-IN" smtClean="0"/>
              <a:t>‹#›</a:t>
            </a:fld>
            <a:endParaRPr lang="en-IN"/>
          </a:p>
        </p:txBody>
      </p:sp>
    </p:spTree>
    <p:extLst>
      <p:ext uri="{BB962C8B-B14F-4D97-AF65-F5344CB8AC3E}">
        <p14:creationId xmlns:p14="http://schemas.microsoft.com/office/powerpoint/2010/main" val="38371677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06B5A2-5D5F-F157-8953-DE45053E6364}"/>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CCA1DBE1-CD02-9538-C811-AEE552A78763}"/>
              </a:ext>
            </a:extLst>
          </p:cNvPr>
          <p:cNvSpPr>
            <a:spLocks noGrp="1"/>
          </p:cNvSpPr>
          <p:nvPr>
            <p:ph type="dt" sz="half" idx="10"/>
          </p:nvPr>
        </p:nvSpPr>
        <p:spPr/>
        <p:txBody>
          <a:bodyPr/>
          <a:lstStyle/>
          <a:p>
            <a:r>
              <a:rPr lang="en-US"/>
              <a:t>1/5/2020</a:t>
            </a:r>
            <a:endParaRPr lang="en-IN"/>
          </a:p>
        </p:txBody>
      </p:sp>
      <p:sp>
        <p:nvSpPr>
          <p:cNvPr id="4" name="Footer Placeholder 3">
            <a:extLst>
              <a:ext uri="{FF2B5EF4-FFF2-40B4-BE49-F238E27FC236}">
                <a16:creationId xmlns:a16="http://schemas.microsoft.com/office/drawing/2014/main" id="{9C54A933-DC0F-4258-D53C-D28C394320CD}"/>
              </a:ext>
            </a:extLst>
          </p:cNvPr>
          <p:cNvSpPr>
            <a:spLocks noGrp="1"/>
          </p:cNvSpPr>
          <p:nvPr>
            <p:ph type="ftr" sz="quarter" idx="11"/>
          </p:nvPr>
        </p:nvSpPr>
        <p:spPr/>
        <p:txBody>
          <a:bodyPr/>
          <a:lstStyle/>
          <a:p>
            <a:r>
              <a:rPr lang="en-IN"/>
              <a:t>Mr K PRABHANJAN KUMAR                COMPUTER VISION  UNIT- 1</a:t>
            </a:r>
          </a:p>
        </p:txBody>
      </p:sp>
      <p:sp>
        <p:nvSpPr>
          <p:cNvPr id="5" name="Slide Number Placeholder 4">
            <a:extLst>
              <a:ext uri="{FF2B5EF4-FFF2-40B4-BE49-F238E27FC236}">
                <a16:creationId xmlns:a16="http://schemas.microsoft.com/office/drawing/2014/main" id="{DDC78D3F-B566-10F3-671A-F09AC77B855A}"/>
              </a:ext>
            </a:extLst>
          </p:cNvPr>
          <p:cNvSpPr>
            <a:spLocks noGrp="1"/>
          </p:cNvSpPr>
          <p:nvPr>
            <p:ph type="sldNum" sz="quarter" idx="12"/>
          </p:nvPr>
        </p:nvSpPr>
        <p:spPr/>
        <p:txBody>
          <a:bodyPr/>
          <a:lstStyle/>
          <a:p>
            <a:fld id="{948C9BFC-5A87-4A3D-9E47-B247C20123F2}" type="slidenum">
              <a:rPr lang="en-IN" smtClean="0"/>
              <a:t>‹#›</a:t>
            </a:fld>
            <a:endParaRPr lang="en-IN"/>
          </a:p>
        </p:txBody>
      </p:sp>
    </p:spTree>
    <p:extLst>
      <p:ext uri="{BB962C8B-B14F-4D97-AF65-F5344CB8AC3E}">
        <p14:creationId xmlns:p14="http://schemas.microsoft.com/office/powerpoint/2010/main" val="3603975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E415D08-1C98-4EF4-767C-F4724601C130}"/>
              </a:ext>
            </a:extLst>
          </p:cNvPr>
          <p:cNvSpPr>
            <a:spLocks noGrp="1"/>
          </p:cNvSpPr>
          <p:nvPr>
            <p:ph type="dt" sz="half" idx="10"/>
          </p:nvPr>
        </p:nvSpPr>
        <p:spPr/>
        <p:txBody>
          <a:bodyPr/>
          <a:lstStyle/>
          <a:p>
            <a:r>
              <a:rPr lang="en-US"/>
              <a:t>1/5/2020</a:t>
            </a:r>
            <a:endParaRPr lang="en-IN"/>
          </a:p>
        </p:txBody>
      </p:sp>
      <p:sp>
        <p:nvSpPr>
          <p:cNvPr id="3" name="Footer Placeholder 2">
            <a:extLst>
              <a:ext uri="{FF2B5EF4-FFF2-40B4-BE49-F238E27FC236}">
                <a16:creationId xmlns:a16="http://schemas.microsoft.com/office/drawing/2014/main" id="{69F6EA2D-78A8-F797-B47C-A485AE40A2EA}"/>
              </a:ext>
            </a:extLst>
          </p:cNvPr>
          <p:cNvSpPr>
            <a:spLocks noGrp="1"/>
          </p:cNvSpPr>
          <p:nvPr>
            <p:ph type="ftr" sz="quarter" idx="11"/>
          </p:nvPr>
        </p:nvSpPr>
        <p:spPr/>
        <p:txBody>
          <a:bodyPr/>
          <a:lstStyle/>
          <a:p>
            <a:r>
              <a:rPr lang="en-IN"/>
              <a:t>Mr K PRABHANJAN KUMAR                COMPUTER VISION  UNIT- 1</a:t>
            </a:r>
          </a:p>
        </p:txBody>
      </p:sp>
      <p:sp>
        <p:nvSpPr>
          <p:cNvPr id="4" name="Slide Number Placeholder 3">
            <a:extLst>
              <a:ext uri="{FF2B5EF4-FFF2-40B4-BE49-F238E27FC236}">
                <a16:creationId xmlns:a16="http://schemas.microsoft.com/office/drawing/2014/main" id="{0C3B0583-E3E3-4744-470F-42AE868F9190}"/>
              </a:ext>
            </a:extLst>
          </p:cNvPr>
          <p:cNvSpPr>
            <a:spLocks noGrp="1"/>
          </p:cNvSpPr>
          <p:nvPr>
            <p:ph type="sldNum" sz="quarter" idx="12"/>
          </p:nvPr>
        </p:nvSpPr>
        <p:spPr/>
        <p:txBody>
          <a:bodyPr/>
          <a:lstStyle/>
          <a:p>
            <a:fld id="{948C9BFC-5A87-4A3D-9E47-B247C20123F2}" type="slidenum">
              <a:rPr lang="en-IN" smtClean="0"/>
              <a:t>‹#›</a:t>
            </a:fld>
            <a:endParaRPr lang="en-IN"/>
          </a:p>
        </p:txBody>
      </p:sp>
    </p:spTree>
    <p:extLst>
      <p:ext uri="{BB962C8B-B14F-4D97-AF65-F5344CB8AC3E}">
        <p14:creationId xmlns:p14="http://schemas.microsoft.com/office/powerpoint/2010/main" val="36878173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E1355-1A78-41DC-5D56-96473B4C7AC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135B474C-9D82-12BA-214E-062B223E8CA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C4EDDFC4-220B-0D72-7B7E-88A22CEBB4E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C164CE6-0403-3F2D-CBA7-AFE36259D521}"/>
              </a:ext>
            </a:extLst>
          </p:cNvPr>
          <p:cNvSpPr>
            <a:spLocks noGrp="1"/>
          </p:cNvSpPr>
          <p:nvPr>
            <p:ph type="dt" sz="half" idx="10"/>
          </p:nvPr>
        </p:nvSpPr>
        <p:spPr/>
        <p:txBody>
          <a:bodyPr/>
          <a:lstStyle/>
          <a:p>
            <a:r>
              <a:rPr lang="en-US"/>
              <a:t>1/5/2020</a:t>
            </a:r>
            <a:endParaRPr lang="en-IN"/>
          </a:p>
        </p:txBody>
      </p:sp>
      <p:sp>
        <p:nvSpPr>
          <p:cNvPr id="6" name="Footer Placeholder 5">
            <a:extLst>
              <a:ext uri="{FF2B5EF4-FFF2-40B4-BE49-F238E27FC236}">
                <a16:creationId xmlns:a16="http://schemas.microsoft.com/office/drawing/2014/main" id="{3C056CCD-60DA-1920-B28D-A85C2BC4A06F}"/>
              </a:ext>
            </a:extLst>
          </p:cNvPr>
          <p:cNvSpPr>
            <a:spLocks noGrp="1"/>
          </p:cNvSpPr>
          <p:nvPr>
            <p:ph type="ftr" sz="quarter" idx="11"/>
          </p:nvPr>
        </p:nvSpPr>
        <p:spPr/>
        <p:txBody>
          <a:bodyPr/>
          <a:lstStyle/>
          <a:p>
            <a:r>
              <a:rPr lang="en-IN"/>
              <a:t>Mr K PRABHANJAN KUMAR                COMPUTER VISION  UNIT- 1</a:t>
            </a:r>
          </a:p>
        </p:txBody>
      </p:sp>
      <p:sp>
        <p:nvSpPr>
          <p:cNvPr id="7" name="Slide Number Placeholder 6">
            <a:extLst>
              <a:ext uri="{FF2B5EF4-FFF2-40B4-BE49-F238E27FC236}">
                <a16:creationId xmlns:a16="http://schemas.microsoft.com/office/drawing/2014/main" id="{9631C573-79A6-1568-CABF-3A8CA6526D05}"/>
              </a:ext>
            </a:extLst>
          </p:cNvPr>
          <p:cNvSpPr>
            <a:spLocks noGrp="1"/>
          </p:cNvSpPr>
          <p:nvPr>
            <p:ph type="sldNum" sz="quarter" idx="12"/>
          </p:nvPr>
        </p:nvSpPr>
        <p:spPr/>
        <p:txBody>
          <a:bodyPr/>
          <a:lstStyle/>
          <a:p>
            <a:fld id="{948C9BFC-5A87-4A3D-9E47-B247C20123F2}" type="slidenum">
              <a:rPr lang="en-IN" smtClean="0"/>
              <a:t>‹#›</a:t>
            </a:fld>
            <a:endParaRPr lang="en-IN"/>
          </a:p>
        </p:txBody>
      </p:sp>
    </p:spTree>
    <p:extLst>
      <p:ext uri="{BB962C8B-B14F-4D97-AF65-F5344CB8AC3E}">
        <p14:creationId xmlns:p14="http://schemas.microsoft.com/office/powerpoint/2010/main" val="39463705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11F410-36D9-FF0B-7219-32E497B0D6B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D101D7BA-64EC-47E5-591D-104C82DD729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43F5402C-9B19-3219-7A6F-77F16AF7BE1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C80FB65-817D-A883-4668-8CA688F287B5}"/>
              </a:ext>
            </a:extLst>
          </p:cNvPr>
          <p:cNvSpPr>
            <a:spLocks noGrp="1"/>
          </p:cNvSpPr>
          <p:nvPr>
            <p:ph type="dt" sz="half" idx="10"/>
          </p:nvPr>
        </p:nvSpPr>
        <p:spPr/>
        <p:txBody>
          <a:bodyPr/>
          <a:lstStyle/>
          <a:p>
            <a:r>
              <a:rPr lang="en-US"/>
              <a:t>1/5/2020</a:t>
            </a:r>
            <a:endParaRPr lang="en-IN"/>
          </a:p>
        </p:txBody>
      </p:sp>
      <p:sp>
        <p:nvSpPr>
          <p:cNvPr id="6" name="Footer Placeholder 5">
            <a:extLst>
              <a:ext uri="{FF2B5EF4-FFF2-40B4-BE49-F238E27FC236}">
                <a16:creationId xmlns:a16="http://schemas.microsoft.com/office/drawing/2014/main" id="{1BEEF673-E74E-0AA4-9F5E-83EBDB3F79C8}"/>
              </a:ext>
            </a:extLst>
          </p:cNvPr>
          <p:cNvSpPr>
            <a:spLocks noGrp="1"/>
          </p:cNvSpPr>
          <p:nvPr>
            <p:ph type="ftr" sz="quarter" idx="11"/>
          </p:nvPr>
        </p:nvSpPr>
        <p:spPr/>
        <p:txBody>
          <a:bodyPr/>
          <a:lstStyle/>
          <a:p>
            <a:r>
              <a:rPr lang="en-IN"/>
              <a:t>Mr K PRABHANJAN KUMAR                COMPUTER VISION  UNIT- 1</a:t>
            </a:r>
          </a:p>
        </p:txBody>
      </p:sp>
      <p:sp>
        <p:nvSpPr>
          <p:cNvPr id="7" name="Slide Number Placeholder 6">
            <a:extLst>
              <a:ext uri="{FF2B5EF4-FFF2-40B4-BE49-F238E27FC236}">
                <a16:creationId xmlns:a16="http://schemas.microsoft.com/office/drawing/2014/main" id="{2F118B7B-3FC9-4E41-7F9C-94B68B90EAB1}"/>
              </a:ext>
            </a:extLst>
          </p:cNvPr>
          <p:cNvSpPr>
            <a:spLocks noGrp="1"/>
          </p:cNvSpPr>
          <p:nvPr>
            <p:ph type="sldNum" sz="quarter" idx="12"/>
          </p:nvPr>
        </p:nvSpPr>
        <p:spPr/>
        <p:txBody>
          <a:bodyPr/>
          <a:lstStyle/>
          <a:p>
            <a:fld id="{948C9BFC-5A87-4A3D-9E47-B247C20123F2}" type="slidenum">
              <a:rPr lang="en-IN" smtClean="0"/>
              <a:t>‹#›</a:t>
            </a:fld>
            <a:endParaRPr lang="en-IN"/>
          </a:p>
        </p:txBody>
      </p:sp>
    </p:spTree>
    <p:extLst>
      <p:ext uri="{BB962C8B-B14F-4D97-AF65-F5344CB8AC3E}">
        <p14:creationId xmlns:p14="http://schemas.microsoft.com/office/powerpoint/2010/main" val="734722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14.xml"/><Relationship Id="rId7" Type="http://schemas.openxmlformats.org/officeDocument/2006/relationships/image" Target="../media/image1.png"/><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theme" Target="../theme/theme2.xml"/><Relationship Id="rId5" Type="http://schemas.openxmlformats.org/officeDocument/2006/relationships/slideLayout" Target="../slideLayouts/slideLayout16.xml"/><Relationship Id="rId4" Type="http://schemas.openxmlformats.org/officeDocument/2006/relationships/slideLayout" Target="../slideLayouts/slideLayout1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4.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theme" Target="../theme/theme3.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F5CC185-B052-AEEC-ABAC-DF1BF833014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A5988A87-4C18-32FD-A90C-2053A31EB47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97B0C3C-57FE-59A9-2AF3-75B22076B33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1/5/2020</a:t>
            </a:r>
            <a:endParaRPr lang="en-IN"/>
          </a:p>
        </p:txBody>
      </p:sp>
      <p:sp>
        <p:nvSpPr>
          <p:cNvPr id="5" name="Footer Placeholder 4">
            <a:extLst>
              <a:ext uri="{FF2B5EF4-FFF2-40B4-BE49-F238E27FC236}">
                <a16:creationId xmlns:a16="http://schemas.microsoft.com/office/drawing/2014/main" id="{E39D6A26-8C24-F075-A633-06627890142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a:t>Mr K PRABHANJAN KUMAR                COMPUTER VISION  UNIT- 1</a:t>
            </a:r>
          </a:p>
        </p:txBody>
      </p:sp>
      <p:sp>
        <p:nvSpPr>
          <p:cNvPr id="6" name="Slide Number Placeholder 5">
            <a:extLst>
              <a:ext uri="{FF2B5EF4-FFF2-40B4-BE49-F238E27FC236}">
                <a16:creationId xmlns:a16="http://schemas.microsoft.com/office/drawing/2014/main" id="{86DACB80-64BC-5215-9D9C-CB448B6B3D4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48C9BFC-5A87-4A3D-9E47-B247C20123F2}" type="slidenum">
              <a:rPr lang="en-IN" smtClean="0"/>
              <a:t>‹#›</a:t>
            </a:fld>
            <a:endParaRPr lang="en-IN"/>
          </a:p>
        </p:txBody>
      </p:sp>
    </p:spTree>
    <p:extLst>
      <p:ext uri="{BB962C8B-B14F-4D97-AF65-F5344CB8AC3E}">
        <p14:creationId xmlns:p14="http://schemas.microsoft.com/office/powerpoint/2010/main" val="90698407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1015" y="6640830"/>
            <a:ext cx="12192000" cy="0"/>
          </a:xfrm>
          <a:custGeom>
            <a:avLst/>
            <a:gdLst/>
            <a:ahLst/>
            <a:cxnLst/>
            <a:rect l="l" t="t" r="r" b="b"/>
            <a:pathLst>
              <a:path w="9144000">
                <a:moveTo>
                  <a:pt x="0" y="0"/>
                </a:moveTo>
                <a:lnTo>
                  <a:pt x="9144000" y="0"/>
                </a:lnTo>
              </a:path>
            </a:pathLst>
          </a:custGeom>
          <a:ln w="19050">
            <a:solidFill>
              <a:srgbClr val="6699CC"/>
            </a:solidFill>
          </a:ln>
        </p:spPr>
        <p:txBody>
          <a:bodyPr wrap="square" lIns="0" tIns="0" rIns="0" bIns="0" rtlCol="0"/>
          <a:lstStyle/>
          <a:p>
            <a:endParaRPr sz="1800"/>
          </a:p>
        </p:txBody>
      </p:sp>
      <p:sp>
        <p:nvSpPr>
          <p:cNvPr id="17" name="bg object 17"/>
          <p:cNvSpPr/>
          <p:nvPr/>
        </p:nvSpPr>
        <p:spPr>
          <a:xfrm>
            <a:off x="835151" y="1"/>
            <a:ext cx="10515600" cy="596265"/>
          </a:xfrm>
          <a:custGeom>
            <a:avLst/>
            <a:gdLst/>
            <a:ahLst/>
            <a:cxnLst/>
            <a:rect l="l" t="t" r="r" b="b"/>
            <a:pathLst>
              <a:path w="7886700" h="596265">
                <a:moveTo>
                  <a:pt x="0" y="595884"/>
                </a:moveTo>
                <a:lnTo>
                  <a:pt x="7886700" y="595884"/>
                </a:lnTo>
                <a:lnTo>
                  <a:pt x="7886700" y="0"/>
                </a:lnTo>
                <a:lnTo>
                  <a:pt x="0" y="0"/>
                </a:lnTo>
                <a:lnTo>
                  <a:pt x="0" y="595884"/>
                </a:lnTo>
                <a:close/>
              </a:path>
            </a:pathLst>
          </a:custGeom>
          <a:solidFill>
            <a:srgbClr val="4471C4"/>
          </a:solidFill>
        </p:spPr>
        <p:txBody>
          <a:bodyPr wrap="square" lIns="0" tIns="0" rIns="0" bIns="0" rtlCol="0"/>
          <a:lstStyle/>
          <a:p>
            <a:endParaRPr sz="1800"/>
          </a:p>
        </p:txBody>
      </p:sp>
      <p:sp>
        <p:nvSpPr>
          <p:cNvPr id="18" name="bg object 18"/>
          <p:cNvSpPr/>
          <p:nvPr/>
        </p:nvSpPr>
        <p:spPr>
          <a:xfrm>
            <a:off x="839217" y="0"/>
            <a:ext cx="10509673" cy="577850"/>
          </a:xfrm>
          <a:custGeom>
            <a:avLst/>
            <a:gdLst/>
            <a:ahLst/>
            <a:cxnLst/>
            <a:rect l="l" t="t" r="r" b="b"/>
            <a:pathLst>
              <a:path w="7882255" h="577850">
                <a:moveTo>
                  <a:pt x="0" y="577596"/>
                </a:moveTo>
                <a:lnTo>
                  <a:pt x="7882128" y="577596"/>
                </a:lnTo>
                <a:lnTo>
                  <a:pt x="7882128" y="0"/>
                </a:lnTo>
                <a:lnTo>
                  <a:pt x="0" y="0"/>
                </a:lnTo>
                <a:lnTo>
                  <a:pt x="0" y="577596"/>
                </a:lnTo>
                <a:close/>
              </a:path>
            </a:pathLst>
          </a:custGeom>
          <a:ln w="12700">
            <a:solidFill>
              <a:srgbClr val="2E528F"/>
            </a:solidFill>
          </a:ln>
        </p:spPr>
        <p:txBody>
          <a:bodyPr wrap="square" lIns="0" tIns="0" rIns="0" bIns="0" rtlCol="0"/>
          <a:lstStyle/>
          <a:p>
            <a:endParaRPr sz="1800"/>
          </a:p>
        </p:txBody>
      </p:sp>
      <p:sp>
        <p:nvSpPr>
          <p:cNvPr id="19" name="bg object 19"/>
          <p:cNvSpPr/>
          <p:nvPr/>
        </p:nvSpPr>
        <p:spPr>
          <a:xfrm>
            <a:off x="840232" y="630173"/>
            <a:ext cx="10515600" cy="0"/>
          </a:xfrm>
          <a:custGeom>
            <a:avLst/>
            <a:gdLst/>
            <a:ahLst/>
            <a:cxnLst/>
            <a:rect l="l" t="t" r="r" b="b"/>
            <a:pathLst>
              <a:path w="7886700">
                <a:moveTo>
                  <a:pt x="0" y="0"/>
                </a:moveTo>
                <a:lnTo>
                  <a:pt x="7886700" y="0"/>
                </a:lnTo>
              </a:path>
            </a:pathLst>
          </a:custGeom>
          <a:ln w="19050">
            <a:solidFill>
              <a:srgbClr val="6699CC"/>
            </a:solidFill>
          </a:ln>
        </p:spPr>
        <p:txBody>
          <a:bodyPr wrap="square" lIns="0" tIns="0" rIns="0" bIns="0" rtlCol="0"/>
          <a:lstStyle/>
          <a:p>
            <a:endParaRPr sz="1800"/>
          </a:p>
        </p:txBody>
      </p:sp>
      <p:sp>
        <p:nvSpPr>
          <p:cNvPr id="20" name="bg object 20"/>
          <p:cNvSpPr/>
          <p:nvPr/>
        </p:nvSpPr>
        <p:spPr>
          <a:xfrm>
            <a:off x="835152" y="1"/>
            <a:ext cx="10515600" cy="596265"/>
          </a:xfrm>
          <a:custGeom>
            <a:avLst/>
            <a:gdLst/>
            <a:ahLst/>
            <a:cxnLst/>
            <a:rect l="l" t="t" r="r" b="b"/>
            <a:pathLst>
              <a:path w="7886700" h="596265">
                <a:moveTo>
                  <a:pt x="0" y="595884"/>
                </a:moveTo>
                <a:lnTo>
                  <a:pt x="7886700" y="595884"/>
                </a:lnTo>
                <a:lnTo>
                  <a:pt x="7886700" y="0"/>
                </a:lnTo>
                <a:lnTo>
                  <a:pt x="0" y="0"/>
                </a:lnTo>
                <a:lnTo>
                  <a:pt x="0" y="595884"/>
                </a:lnTo>
                <a:close/>
              </a:path>
            </a:pathLst>
          </a:custGeom>
          <a:solidFill>
            <a:srgbClr val="4471C4"/>
          </a:solidFill>
        </p:spPr>
        <p:txBody>
          <a:bodyPr wrap="square" lIns="0" tIns="0" rIns="0" bIns="0" rtlCol="0"/>
          <a:lstStyle/>
          <a:p>
            <a:endParaRPr sz="1800"/>
          </a:p>
        </p:txBody>
      </p:sp>
      <p:pic>
        <p:nvPicPr>
          <p:cNvPr id="21" name="bg object 21"/>
          <p:cNvPicPr/>
          <p:nvPr/>
        </p:nvPicPr>
        <p:blipFill>
          <a:blip r:embed="rId7" cstate="print"/>
          <a:stretch>
            <a:fillRect/>
          </a:stretch>
        </p:blipFill>
        <p:spPr>
          <a:xfrm>
            <a:off x="48768" y="39623"/>
            <a:ext cx="629920" cy="475488"/>
          </a:xfrm>
          <a:prstGeom prst="rect">
            <a:avLst/>
          </a:prstGeom>
        </p:spPr>
      </p:pic>
      <p:pic>
        <p:nvPicPr>
          <p:cNvPr id="22" name="bg object 22"/>
          <p:cNvPicPr/>
          <p:nvPr/>
        </p:nvPicPr>
        <p:blipFill>
          <a:blip r:embed="rId8" cstate="print"/>
          <a:stretch>
            <a:fillRect/>
          </a:stretch>
        </p:blipFill>
        <p:spPr>
          <a:xfrm>
            <a:off x="11484863" y="32004"/>
            <a:ext cx="658367" cy="339851"/>
          </a:xfrm>
          <a:prstGeom prst="rect">
            <a:avLst/>
          </a:prstGeom>
        </p:spPr>
      </p:pic>
      <p:sp>
        <p:nvSpPr>
          <p:cNvPr id="2" name="Holder 2"/>
          <p:cNvSpPr>
            <a:spLocks noGrp="1"/>
          </p:cNvSpPr>
          <p:nvPr>
            <p:ph type="title"/>
          </p:nvPr>
        </p:nvSpPr>
        <p:spPr>
          <a:xfrm>
            <a:off x="649968" y="1588388"/>
            <a:ext cx="10892061" cy="369332"/>
          </a:xfrm>
          <a:prstGeom prst="rect">
            <a:avLst/>
          </a:prstGeom>
        </p:spPr>
        <p:txBody>
          <a:bodyPr wrap="square" lIns="0" tIns="0" rIns="0" bIns="0">
            <a:spAutoFit/>
          </a:bodyPr>
          <a:lstStyle>
            <a:lvl1pPr>
              <a:defRPr sz="2400" b="1" i="0">
                <a:solidFill>
                  <a:schemeClr val="tx1"/>
                </a:solidFill>
                <a:latin typeface="Arial"/>
                <a:cs typeface="Arial"/>
              </a:defRPr>
            </a:lvl1pPr>
          </a:lstStyle>
          <a:p>
            <a:endParaRPr/>
          </a:p>
        </p:txBody>
      </p:sp>
      <p:sp>
        <p:nvSpPr>
          <p:cNvPr id="3" name="Holder 3"/>
          <p:cNvSpPr>
            <a:spLocks noGrp="1"/>
          </p:cNvSpPr>
          <p:nvPr>
            <p:ph type="body" idx="1"/>
          </p:nvPr>
        </p:nvSpPr>
        <p:spPr>
          <a:xfrm>
            <a:off x="646278" y="1099821"/>
            <a:ext cx="10899444" cy="492443"/>
          </a:xfrm>
          <a:prstGeom prst="rect">
            <a:avLst/>
          </a:prstGeom>
        </p:spPr>
        <p:txBody>
          <a:bodyPr wrap="square" lIns="0" tIns="0" rIns="0" bIns="0">
            <a:spAutoFit/>
          </a:bodyPr>
          <a:lstStyle>
            <a:lvl1pPr>
              <a:defRPr sz="3200" b="0" i="0">
                <a:solidFill>
                  <a:srgbClr val="6F2F9F"/>
                </a:solidFill>
                <a:latin typeface="Times New Roman"/>
                <a:cs typeface="Times New Roman"/>
              </a:defRPr>
            </a:lvl1pPr>
          </a:lstStyle>
          <a:p>
            <a:endParaRPr/>
          </a:p>
        </p:txBody>
      </p:sp>
      <p:sp>
        <p:nvSpPr>
          <p:cNvPr id="4" name="Holder 4"/>
          <p:cNvSpPr>
            <a:spLocks noGrp="1"/>
          </p:cNvSpPr>
          <p:nvPr>
            <p:ph type="ftr" sz="quarter" idx="5"/>
          </p:nvPr>
        </p:nvSpPr>
        <p:spPr>
          <a:xfrm>
            <a:off x="4145280" y="6377940"/>
            <a:ext cx="3901440" cy="276999"/>
          </a:xfrm>
          <a:prstGeom prst="rect">
            <a:avLst/>
          </a:prstGeom>
        </p:spPr>
        <p:txBody>
          <a:bodyPr wrap="square" lIns="0" tIns="0" rIns="0" bIns="0">
            <a:spAutoFit/>
          </a:bodyPr>
          <a:lstStyle>
            <a:lvl1pPr algn="ctr">
              <a:defRPr>
                <a:solidFill>
                  <a:schemeClr val="tx1">
                    <a:tint val="75000"/>
                  </a:schemeClr>
                </a:solidFill>
              </a:defRPr>
            </a:lvl1pPr>
          </a:lstStyle>
          <a:p>
            <a:r>
              <a:rPr lang="en-IN"/>
              <a:t>Mr K PRABHANJAN KUMAR                COMPUTER VISION  UNIT- 1</a:t>
            </a:r>
            <a:endParaRPr/>
          </a:p>
        </p:txBody>
      </p:sp>
      <p:sp>
        <p:nvSpPr>
          <p:cNvPr id="5" name="Holder 5"/>
          <p:cNvSpPr>
            <a:spLocks noGrp="1"/>
          </p:cNvSpPr>
          <p:nvPr>
            <p:ph type="dt" sz="half" idx="6"/>
          </p:nvPr>
        </p:nvSpPr>
        <p:spPr>
          <a:xfrm>
            <a:off x="609600" y="6377940"/>
            <a:ext cx="2804160" cy="276999"/>
          </a:xfrm>
          <a:prstGeom prst="rect">
            <a:avLst/>
          </a:prstGeom>
        </p:spPr>
        <p:txBody>
          <a:bodyPr wrap="square" lIns="0" tIns="0" rIns="0" bIns="0">
            <a:spAutoFit/>
          </a:bodyPr>
          <a:lstStyle>
            <a:lvl1pPr algn="l">
              <a:defRPr>
                <a:solidFill>
                  <a:schemeClr val="tx1">
                    <a:tint val="75000"/>
                  </a:schemeClr>
                </a:solidFill>
              </a:defRPr>
            </a:lvl1pPr>
          </a:lstStyle>
          <a:p>
            <a:r>
              <a:rPr lang="en-US"/>
              <a:t>1/5/2020</a:t>
            </a:r>
          </a:p>
        </p:txBody>
      </p:sp>
      <p:sp>
        <p:nvSpPr>
          <p:cNvPr id="6" name="Holder 6"/>
          <p:cNvSpPr>
            <a:spLocks noGrp="1"/>
          </p:cNvSpPr>
          <p:nvPr>
            <p:ph type="sldNum" sz="quarter" idx="7"/>
          </p:nvPr>
        </p:nvSpPr>
        <p:spPr>
          <a:xfrm>
            <a:off x="8778240" y="6377940"/>
            <a:ext cx="2804160" cy="276999"/>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58359122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hf hdr="0" ftr="0"/>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r>
              <a:rPr lang="en-US"/>
              <a:t>1/5/2020</a:t>
            </a:r>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sv-SE"/>
              <a:t>Mr K PRABHANJAN KUMAR                COMPUTER VISION  UNIT- 1</a:t>
            </a:r>
            <a:endParaRPr lang="en-US" dirty="0"/>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1731651742"/>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Lst>
  <p:hf hdr="0" ftr="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13.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17.png"/><Relationship Id="rId4" Type="http://schemas.openxmlformats.org/officeDocument/2006/relationships/image" Target="../media/image16.jp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24.jpg"/><Relationship Id="rId7" Type="http://schemas.openxmlformats.org/officeDocument/2006/relationships/image" Target="../media/image3.png"/><Relationship Id="rId2" Type="http://schemas.openxmlformats.org/officeDocument/2006/relationships/image" Target="../media/image23.jpg"/><Relationship Id="rId1" Type="http://schemas.openxmlformats.org/officeDocument/2006/relationships/slideLayout" Target="../slideLayouts/slideLayout2.xml"/><Relationship Id="rId6" Type="http://schemas.openxmlformats.org/officeDocument/2006/relationships/image" Target="../media/image27.jpg"/><Relationship Id="rId5" Type="http://schemas.openxmlformats.org/officeDocument/2006/relationships/image" Target="../media/image26.jpg"/><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8" Type="http://schemas.openxmlformats.org/officeDocument/2006/relationships/image" Target="../media/image34.jpg"/><Relationship Id="rId3" Type="http://schemas.openxmlformats.org/officeDocument/2006/relationships/image" Target="../media/image29.jpg"/><Relationship Id="rId7" Type="http://schemas.openxmlformats.org/officeDocument/2006/relationships/image" Target="../media/image33.jpg"/><Relationship Id="rId2" Type="http://schemas.openxmlformats.org/officeDocument/2006/relationships/image" Target="../media/image28.jpg"/><Relationship Id="rId1" Type="http://schemas.openxmlformats.org/officeDocument/2006/relationships/slideLayout" Target="../slideLayouts/slideLayout14.xml"/><Relationship Id="rId6" Type="http://schemas.openxmlformats.org/officeDocument/2006/relationships/image" Target="../media/image32.jpg"/><Relationship Id="rId11" Type="http://schemas.openxmlformats.org/officeDocument/2006/relationships/image" Target="../media/image3.png"/><Relationship Id="rId5" Type="http://schemas.openxmlformats.org/officeDocument/2006/relationships/image" Target="../media/image31.jpg"/><Relationship Id="rId10" Type="http://schemas.openxmlformats.org/officeDocument/2006/relationships/image" Target="../media/image35.png"/><Relationship Id="rId4" Type="http://schemas.openxmlformats.org/officeDocument/2006/relationships/image" Target="../media/image30.jpg"/><Relationship Id="rId9"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3.png"/><Relationship Id="rId2" Type="http://schemas.openxmlformats.org/officeDocument/2006/relationships/image" Target="../media/image36.jpg"/><Relationship Id="rId1" Type="http://schemas.openxmlformats.org/officeDocument/2006/relationships/slideLayout" Target="../slideLayouts/slideLayout13.xml"/><Relationship Id="rId6" Type="http://schemas.openxmlformats.org/officeDocument/2006/relationships/image" Target="../media/image39.jpg"/><Relationship Id="rId5" Type="http://schemas.openxmlformats.org/officeDocument/2006/relationships/image" Target="../media/image38.jpg"/><Relationship Id="rId4" Type="http://schemas.openxmlformats.org/officeDocument/2006/relationships/image" Target="../media/image37.jpg"/></Relationships>
</file>

<file path=ppt/slides/_rels/slide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image" Target="../media/image40.jpg"/><Relationship Id="rId1" Type="http://schemas.openxmlformats.org/officeDocument/2006/relationships/slideLayout" Target="../slideLayouts/slideLayout13.xml"/><Relationship Id="rId6" Type="http://schemas.openxmlformats.org/officeDocument/2006/relationships/image" Target="../media/image3.png"/><Relationship Id="rId5" Type="http://schemas.openxmlformats.org/officeDocument/2006/relationships/image" Target="../media/image43.jpg"/><Relationship Id="rId4" Type="http://schemas.openxmlformats.org/officeDocument/2006/relationships/image" Target="../media/image42.jpg"/></Relationships>
</file>

<file path=ppt/slides/_rels/slide19.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45.jpg"/><Relationship Id="rId7" Type="http://schemas.openxmlformats.org/officeDocument/2006/relationships/image" Target="../media/image49.jpg"/><Relationship Id="rId2" Type="http://schemas.openxmlformats.org/officeDocument/2006/relationships/image" Target="../media/image44.jpg"/><Relationship Id="rId1" Type="http://schemas.openxmlformats.org/officeDocument/2006/relationships/slideLayout" Target="../slideLayouts/slideLayout13.xml"/><Relationship Id="rId6" Type="http://schemas.openxmlformats.org/officeDocument/2006/relationships/image" Target="../media/image48.jpg"/><Relationship Id="rId5" Type="http://schemas.openxmlformats.org/officeDocument/2006/relationships/image" Target="../media/image47.jpg"/><Relationship Id="rId4" Type="http://schemas.openxmlformats.org/officeDocument/2006/relationships/image" Target="../media/image46.jpg"/></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1.jpg"/><Relationship Id="rId7" Type="http://schemas.openxmlformats.org/officeDocument/2006/relationships/image" Target="../media/image3.png"/><Relationship Id="rId2" Type="http://schemas.openxmlformats.org/officeDocument/2006/relationships/image" Target="../media/image50.jpg"/><Relationship Id="rId1" Type="http://schemas.openxmlformats.org/officeDocument/2006/relationships/slideLayout" Target="../slideLayouts/slideLayout13.xml"/><Relationship Id="rId6" Type="http://schemas.openxmlformats.org/officeDocument/2006/relationships/image" Target="../media/image54.jpg"/><Relationship Id="rId5" Type="http://schemas.openxmlformats.org/officeDocument/2006/relationships/image" Target="../media/image53.jpg"/><Relationship Id="rId4" Type="http://schemas.openxmlformats.org/officeDocument/2006/relationships/image" Target="../media/image52.jpg"/></Relationships>
</file>

<file path=ppt/slides/_rels/slide2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56.jpg"/><Relationship Id="rId7" Type="http://schemas.openxmlformats.org/officeDocument/2006/relationships/image" Target="../media/image60.jpg"/><Relationship Id="rId2" Type="http://schemas.openxmlformats.org/officeDocument/2006/relationships/image" Target="../media/image55.jpg"/><Relationship Id="rId1" Type="http://schemas.openxmlformats.org/officeDocument/2006/relationships/slideLayout" Target="../slideLayouts/slideLayout13.xml"/><Relationship Id="rId6" Type="http://schemas.openxmlformats.org/officeDocument/2006/relationships/image" Target="../media/image59.jpg"/><Relationship Id="rId5" Type="http://schemas.openxmlformats.org/officeDocument/2006/relationships/image" Target="../media/image58.jpg"/><Relationship Id="rId4" Type="http://schemas.openxmlformats.org/officeDocument/2006/relationships/image" Target="../media/image57.jpg"/></Relationships>
</file>

<file path=ppt/slides/_rels/slide22.xml.rels><?xml version="1.0" encoding="UTF-8" standalone="yes"?>
<Relationships xmlns="http://schemas.openxmlformats.org/package/2006/relationships"><Relationship Id="rId3" Type="http://schemas.openxmlformats.org/officeDocument/2006/relationships/image" Target="../media/image62.jpg"/><Relationship Id="rId7" Type="http://schemas.openxmlformats.org/officeDocument/2006/relationships/image" Target="../media/image3.png"/><Relationship Id="rId2" Type="http://schemas.openxmlformats.org/officeDocument/2006/relationships/image" Target="../media/image61.jpg"/><Relationship Id="rId1" Type="http://schemas.openxmlformats.org/officeDocument/2006/relationships/slideLayout" Target="../slideLayouts/slideLayout13.xml"/><Relationship Id="rId6" Type="http://schemas.openxmlformats.org/officeDocument/2006/relationships/image" Target="../media/image65.jpg"/><Relationship Id="rId5" Type="http://schemas.openxmlformats.org/officeDocument/2006/relationships/image" Target="../media/image64.jpg"/><Relationship Id="rId4" Type="http://schemas.openxmlformats.org/officeDocument/2006/relationships/image" Target="../media/image63.jpg"/></Relationships>
</file>

<file path=ppt/slides/_rels/slide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6.jp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68.png"/><Relationship Id="rId7" Type="http://schemas.openxmlformats.org/officeDocument/2006/relationships/hyperlink" Target="https://visionintelligence.github.io/" TargetMode="External"/><Relationship Id="rId2" Type="http://schemas.openxmlformats.org/officeDocument/2006/relationships/image" Target="../media/image67.jpg"/><Relationship Id="rId1" Type="http://schemas.openxmlformats.org/officeDocument/2006/relationships/slideLayout" Target="../slideLayouts/slideLayout13.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26.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68.png"/><Relationship Id="rId7" Type="http://schemas.openxmlformats.org/officeDocument/2006/relationships/hyperlink" Target="https://visionintelligence.github.io/" TargetMode="External"/><Relationship Id="rId2" Type="http://schemas.openxmlformats.org/officeDocument/2006/relationships/image" Target="../media/image67.jpg"/><Relationship Id="rId1" Type="http://schemas.openxmlformats.org/officeDocument/2006/relationships/slideLayout" Target="../slideLayouts/slideLayout13.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27.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68.png"/><Relationship Id="rId7" Type="http://schemas.openxmlformats.org/officeDocument/2006/relationships/hyperlink" Target="https://visionintelligence.github.io/" TargetMode="External"/><Relationship Id="rId2" Type="http://schemas.openxmlformats.org/officeDocument/2006/relationships/image" Target="../media/image67.jpg"/><Relationship Id="rId1" Type="http://schemas.openxmlformats.org/officeDocument/2006/relationships/slideLayout" Target="../slideLayouts/slideLayout13.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28.xml.rels><?xml version="1.0" encoding="UTF-8" standalone="yes"?>
<Relationships xmlns="http://schemas.openxmlformats.org/package/2006/relationships"><Relationship Id="rId3" Type="http://schemas.openxmlformats.org/officeDocument/2006/relationships/image" Target="../media/image68.png"/><Relationship Id="rId7" Type="http://schemas.openxmlformats.org/officeDocument/2006/relationships/image" Target="../media/image3.png"/><Relationship Id="rId2" Type="http://schemas.openxmlformats.org/officeDocument/2006/relationships/image" Target="../media/image67.jpg"/><Relationship Id="rId1" Type="http://schemas.openxmlformats.org/officeDocument/2006/relationships/slideLayout" Target="../slideLayouts/slideLayout13.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29.xml.rels><?xml version="1.0" encoding="UTF-8" standalone="yes"?>
<Relationships xmlns="http://schemas.openxmlformats.org/package/2006/relationships"><Relationship Id="rId3" Type="http://schemas.openxmlformats.org/officeDocument/2006/relationships/image" Target="../media/image73.jpg"/><Relationship Id="rId2" Type="http://schemas.openxmlformats.org/officeDocument/2006/relationships/image" Target="../media/image72.png"/><Relationship Id="rId1" Type="http://schemas.openxmlformats.org/officeDocument/2006/relationships/slideLayout" Target="../slideLayouts/slideLayout16.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4.png"/><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5.png"/><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16.xml"/><Relationship Id="rId5" Type="http://schemas.openxmlformats.org/officeDocument/2006/relationships/image" Target="../media/image3.png"/><Relationship Id="rId4" Type="http://schemas.openxmlformats.org/officeDocument/2006/relationships/image" Target="../media/image78.png"/></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9.png"/><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0.png"/><Relationship Id="rId1" Type="http://schemas.openxmlformats.org/officeDocument/2006/relationships/slideLayout" Target="../slideLayouts/slideLayout16.xml"/></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1.png"/><Relationship Id="rId1" Type="http://schemas.openxmlformats.org/officeDocument/2006/relationships/slideLayout" Target="../slideLayouts/slideLayout16.xml"/></Relationships>
</file>

<file path=ppt/slides/_rels/slide36.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16.xml"/><Relationship Id="rId5" Type="http://schemas.openxmlformats.org/officeDocument/2006/relationships/image" Target="../media/image3.png"/><Relationship Id="rId4" Type="http://schemas.openxmlformats.org/officeDocument/2006/relationships/image" Target="../media/image84.png"/></Relationships>
</file>

<file path=ppt/slides/_rels/slide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2.png"/><Relationship Id="rId1" Type="http://schemas.openxmlformats.org/officeDocument/2006/relationships/slideLayout" Target="../slideLayouts/slideLayout16.xml"/></Relationships>
</file>

<file path=ppt/slides/_rels/slide38.xml.rels><?xml version="1.0" encoding="UTF-8" standalone="yes"?>
<Relationships xmlns="http://schemas.openxmlformats.org/package/2006/relationships"><Relationship Id="rId8" Type="http://schemas.openxmlformats.org/officeDocument/2006/relationships/image" Target="../media/image90.png"/><Relationship Id="rId13" Type="http://schemas.openxmlformats.org/officeDocument/2006/relationships/image" Target="../media/image3.png"/><Relationship Id="rId3" Type="http://schemas.openxmlformats.org/officeDocument/2006/relationships/image" Target="../media/image85.png"/><Relationship Id="rId7" Type="http://schemas.openxmlformats.org/officeDocument/2006/relationships/image" Target="../media/image89.png"/><Relationship Id="rId12" Type="http://schemas.openxmlformats.org/officeDocument/2006/relationships/image" Target="../media/image94.png"/><Relationship Id="rId2" Type="http://schemas.openxmlformats.org/officeDocument/2006/relationships/image" Target="../media/image82.png"/><Relationship Id="rId1" Type="http://schemas.openxmlformats.org/officeDocument/2006/relationships/slideLayout" Target="../slideLayouts/slideLayout16.xml"/><Relationship Id="rId6" Type="http://schemas.openxmlformats.org/officeDocument/2006/relationships/image" Target="../media/image88.png"/><Relationship Id="rId11" Type="http://schemas.openxmlformats.org/officeDocument/2006/relationships/image" Target="../media/image93.png"/><Relationship Id="rId5" Type="http://schemas.openxmlformats.org/officeDocument/2006/relationships/image" Target="../media/image87.png"/><Relationship Id="rId10" Type="http://schemas.openxmlformats.org/officeDocument/2006/relationships/image" Target="../media/image92.png"/><Relationship Id="rId4" Type="http://schemas.openxmlformats.org/officeDocument/2006/relationships/image" Target="../media/image86.png"/><Relationship Id="rId9" Type="http://schemas.openxmlformats.org/officeDocument/2006/relationships/image" Target="../media/image91.png"/></Relationships>
</file>

<file path=ppt/slides/_rels/slide39.xml.rels><?xml version="1.0" encoding="UTF-8" standalone="yes"?>
<Relationships xmlns="http://schemas.openxmlformats.org/package/2006/relationships"><Relationship Id="rId8" Type="http://schemas.openxmlformats.org/officeDocument/2006/relationships/image" Target="../media/image101.png"/><Relationship Id="rId3" Type="http://schemas.openxmlformats.org/officeDocument/2006/relationships/image" Target="../media/image96.jpg"/><Relationship Id="rId7" Type="http://schemas.openxmlformats.org/officeDocument/2006/relationships/image" Target="../media/image100.png"/><Relationship Id="rId2" Type="http://schemas.openxmlformats.org/officeDocument/2006/relationships/image" Target="../media/image95.png"/><Relationship Id="rId1" Type="http://schemas.openxmlformats.org/officeDocument/2006/relationships/slideLayout" Target="../slideLayouts/slideLayout16.xml"/><Relationship Id="rId6" Type="http://schemas.openxmlformats.org/officeDocument/2006/relationships/image" Target="../media/image99.png"/><Relationship Id="rId11" Type="http://schemas.openxmlformats.org/officeDocument/2006/relationships/image" Target="../media/image3.png"/><Relationship Id="rId5" Type="http://schemas.openxmlformats.org/officeDocument/2006/relationships/image" Target="../media/image98.jpg"/><Relationship Id="rId10" Type="http://schemas.openxmlformats.org/officeDocument/2006/relationships/image" Target="../media/image103.png"/><Relationship Id="rId4" Type="http://schemas.openxmlformats.org/officeDocument/2006/relationships/image" Target="../media/image97.png"/><Relationship Id="rId9" Type="http://schemas.openxmlformats.org/officeDocument/2006/relationships/image" Target="../media/image102.png"/></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3" Type="http://schemas.openxmlformats.org/officeDocument/2006/relationships/image" Target="../media/image108.jpg"/><Relationship Id="rId2" Type="http://schemas.openxmlformats.org/officeDocument/2006/relationships/image" Target="../media/image107.jpg"/><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2" Type="http://schemas.openxmlformats.org/officeDocument/2006/relationships/image" Target="../media/image110.jpg"/><Relationship Id="rId1" Type="http://schemas.openxmlformats.org/officeDocument/2006/relationships/slideLayout" Target="../slideLayouts/slideLayout16.xml"/></Relationships>
</file>

<file path=ppt/slides/_rels/slide46.xml.rels><?xml version="1.0" encoding="UTF-8" standalone="yes"?>
<Relationships xmlns="http://schemas.openxmlformats.org/package/2006/relationships"><Relationship Id="rId8" Type="http://schemas.openxmlformats.org/officeDocument/2006/relationships/image" Target="../media/image117.png"/><Relationship Id="rId13" Type="http://schemas.openxmlformats.org/officeDocument/2006/relationships/image" Target="../media/image122.png"/><Relationship Id="rId18" Type="http://schemas.openxmlformats.org/officeDocument/2006/relationships/image" Target="../media/image127.png"/><Relationship Id="rId3" Type="http://schemas.openxmlformats.org/officeDocument/2006/relationships/image" Target="../media/image112.png"/><Relationship Id="rId21" Type="http://schemas.openxmlformats.org/officeDocument/2006/relationships/image" Target="../media/image130.png"/><Relationship Id="rId7" Type="http://schemas.openxmlformats.org/officeDocument/2006/relationships/image" Target="../media/image116.png"/><Relationship Id="rId12" Type="http://schemas.openxmlformats.org/officeDocument/2006/relationships/image" Target="../media/image121.png"/><Relationship Id="rId17" Type="http://schemas.openxmlformats.org/officeDocument/2006/relationships/image" Target="../media/image126.png"/><Relationship Id="rId2" Type="http://schemas.openxmlformats.org/officeDocument/2006/relationships/image" Target="../media/image111.png"/><Relationship Id="rId16" Type="http://schemas.openxmlformats.org/officeDocument/2006/relationships/image" Target="../media/image125.png"/><Relationship Id="rId20" Type="http://schemas.openxmlformats.org/officeDocument/2006/relationships/image" Target="../media/image129.png"/><Relationship Id="rId1" Type="http://schemas.openxmlformats.org/officeDocument/2006/relationships/slideLayout" Target="../slideLayouts/slideLayout16.xml"/><Relationship Id="rId6" Type="http://schemas.openxmlformats.org/officeDocument/2006/relationships/image" Target="../media/image115.png"/><Relationship Id="rId11" Type="http://schemas.openxmlformats.org/officeDocument/2006/relationships/image" Target="../media/image120.jpg"/><Relationship Id="rId24" Type="http://schemas.openxmlformats.org/officeDocument/2006/relationships/image" Target="../media/image3.png"/><Relationship Id="rId5" Type="http://schemas.openxmlformats.org/officeDocument/2006/relationships/image" Target="../media/image114.png"/><Relationship Id="rId15" Type="http://schemas.openxmlformats.org/officeDocument/2006/relationships/image" Target="../media/image124.png"/><Relationship Id="rId23" Type="http://schemas.openxmlformats.org/officeDocument/2006/relationships/image" Target="../media/image132.png"/><Relationship Id="rId10" Type="http://schemas.openxmlformats.org/officeDocument/2006/relationships/image" Target="../media/image119.png"/><Relationship Id="rId19" Type="http://schemas.openxmlformats.org/officeDocument/2006/relationships/image" Target="../media/image128.png"/><Relationship Id="rId4" Type="http://schemas.openxmlformats.org/officeDocument/2006/relationships/image" Target="../media/image113.png"/><Relationship Id="rId9" Type="http://schemas.openxmlformats.org/officeDocument/2006/relationships/image" Target="../media/image118.png"/><Relationship Id="rId14" Type="http://schemas.openxmlformats.org/officeDocument/2006/relationships/image" Target="../media/image123.png"/><Relationship Id="rId22" Type="http://schemas.openxmlformats.org/officeDocument/2006/relationships/image" Target="../media/image131.png"/></Relationships>
</file>

<file path=ppt/slides/_rels/slide47.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2.xml"/><Relationship Id="rId1" Type="http://schemas.openxmlformats.org/officeDocument/2006/relationships/slideLayout" Target="../slideLayouts/slideLayout16.xml"/><Relationship Id="rId4" Type="http://schemas.openxmlformats.org/officeDocument/2006/relationships/image" Target="../media/image3.png"/></Relationships>
</file>

<file path=ppt/slides/_rels/slide48.xml.rels><?xml version="1.0" encoding="UTF-8" standalone="yes"?>
<Relationships xmlns="http://schemas.openxmlformats.org/package/2006/relationships"><Relationship Id="rId3" Type="http://schemas.openxmlformats.org/officeDocument/2006/relationships/image" Target="../media/image135.jpg"/><Relationship Id="rId2" Type="http://schemas.openxmlformats.org/officeDocument/2006/relationships/image" Target="../media/image134.png"/><Relationship Id="rId1" Type="http://schemas.openxmlformats.org/officeDocument/2006/relationships/slideLayout" Target="../slideLayouts/slideLayout16.xml"/><Relationship Id="rId4" Type="http://schemas.openxmlformats.org/officeDocument/2006/relationships/image" Target="../media/image3.png"/></Relationships>
</file>

<file path=ppt/slides/_rels/slide49.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13" Type="http://schemas.openxmlformats.org/officeDocument/2006/relationships/image" Target="../media/image146.png"/><Relationship Id="rId18" Type="http://schemas.openxmlformats.org/officeDocument/2006/relationships/image" Target="../media/image151.png"/><Relationship Id="rId26" Type="http://schemas.openxmlformats.org/officeDocument/2006/relationships/image" Target="../media/image159.png"/><Relationship Id="rId39" Type="http://schemas.openxmlformats.org/officeDocument/2006/relationships/image" Target="../media/image170.png"/><Relationship Id="rId21" Type="http://schemas.openxmlformats.org/officeDocument/2006/relationships/image" Target="../media/image154.png"/><Relationship Id="rId34" Type="http://schemas.openxmlformats.org/officeDocument/2006/relationships/image" Target="../media/image130.png"/><Relationship Id="rId42" Type="http://schemas.openxmlformats.org/officeDocument/2006/relationships/image" Target="../media/image173.png"/><Relationship Id="rId47" Type="http://schemas.openxmlformats.org/officeDocument/2006/relationships/image" Target="../media/image178.png"/><Relationship Id="rId50" Type="http://schemas.openxmlformats.org/officeDocument/2006/relationships/image" Target="../media/image181.png"/><Relationship Id="rId55" Type="http://schemas.openxmlformats.org/officeDocument/2006/relationships/image" Target="../media/image186.png"/><Relationship Id="rId7" Type="http://schemas.openxmlformats.org/officeDocument/2006/relationships/image" Target="../media/image140.png"/><Relationship Id="rId2" Type="http://schemas.openxmlformats.org/officeDocument/2006/relationships/image" Target="../media/image137.png"/><Relationship Id="rId16" Type="http://schemas.openxmlformats.org/officeDocument/2006/relationships/image" Target="../media/image149.png"/><Relationship Id="rId20" Type="http://schemas.openxmlformats.org/officeDocument/2006/relationships/image" Target="../media/image153.png"/><Relationship Id="rId29" Type="http://schemas.openxmlformats.org/officeDocument/2006/relationships/image" Target="../media/image162.png"/><Relationship Id="rId41" Type="http://schemas.openxmlformats.org/officeDocument/2006/relationships/image" Target="../media/image172.png"/><Relationship Id="rId54" Type="http://schemas.openxmlformats.org/officeDocument/2006/relationships/image" Target="../media/image185.png"/><Relationship Id="rId1" Type="http://schemas.openxmlformats.org/officeDocument/2006/relationships/slideLayout" Target="../slideLayouts/slideLayout16.xml"/><Relationship Id="rId6" Type="http://schemas.openxmlformats.org/officeDocument/2006/relationships/image" Target="../media/image139.png"/><Relationship Id="rId11" Type="http://schemas.openxmlformats.org/officeDocument/2006/relationships/image" Target="../media/image144.png"/><Relationship Id="rId24" Type="http://schemas.openxmlformats.org/officeDocument/2006/relationships/image" Target="../media/image157.png"/><Relationship Id="rId32" Type="http://schemas.openxmlformats.org/officeDocument/2006/relationships/image" Target="../media/image128.png"/><Relationship Id="rId37" Type="http://schemas.openxmlformats.org/officeDocument/2006/relationships/image" Target="../media/image168.png"/><Relationship Id="rId40" Type="http://schemas.openxmlformats.org/officeDocument/2006/relationships/image" Target="../media/image171.png"/><Relationship Id="rId45" Type="http://schemas.openxmlformats.org/officeDocument/2006/relationships/image" Target="../media/image176.png"/><Relationship Id="rId53" Type="http://schemas.openxmlformats.org/officeDocument/2006/relationships/image" Target="../media/image184.png"/><Relationship Id="rId58" Type="http://schemas.openxmlformats.org/officeDocument/2006/relationships/image" Target="../media/image189.png"/><Relationship Id="rId5" Type="http://schemas.openxmlformats.org/officeDocument/2006/relationships/image" Target="../media/image124.png"/><Relationship Id="rId15" Type="http://schemas.openxmlformats.org/officeDocument/2006/relationships/image" Target="../media/image148.png"/><Relationship Id="rId23" Type="http://schemas.openxmlformats.org/officeDocument/2006/relationships/image" Target="../media/image156.png"/><Relationship Id="rId28" Type="http://schemas.openxmlformats.org/officeDocument/2006/relationships/image" Target="../media/image161.png"/><Relationship Id="rId36" Type="http://schemas.openxmlformats.org/officeDocument/2006/relationships/image" Target="../media/image167.png"/><Relationship Id="rId49" Type="http://schemas.openxmlformats.org/officeDocument/2006/relationships/image" Target="../media/image180.png"/><Relationship Id="rId57" Type="http://schemas.openxmlformats.org/officeDocument/2006/relationships/image" Target="../media/image188.png"/><Relationship Id="rId61" Type="http://schemas.openxmlformats.org/officeDocument/2006/relationships/image" Target="../media/image3.png"/><Relationship Id="rId10" Type="http://schemas.openxmlformats.org/officeDocument/2006/relationships/image" Target="../media/image143.png"/><Relationship Id="rId19" Type="http://schemas.openxmlformats.org/officeDocument/2006/relationships/image" Target="../media/image152.png"/><Relationship Id="rId31" Type="http://schemas.openxmlformats.org/officeDocument/2006/relationships/image" Target="../media/image164.png"/><Relationship Id="rId44" Type="http://schemas.openxmlformats.org/officeDocument/2006/relationships/image" Target="../media/image175.png"/><Relationship Id="rId52" Type="http://schemas.openxmlformats.org/officeDocument/2006/relationships/image" Target="../media/image183.png"/><Relationship Id="rId60" Type="http://schemas.openxmlformats.org/officeDocument/2006/relationships/image" Target="../media/image191.png"/><Relationship Id="rId4" Type="http://schemas.openxmlformats.org/officeDocument/2006/relationships/image" Target="../media/image138.png"/><Relationship Id="rId9" Type="http://schemas.openxmlformats.org/officeDocument/2006/relationships/image" Target="../media/image142.png"/><Relationship Id="rId14" Type="http://schemas.openxmlformats.org/officeDocument/2006/relationships/image" Target="../media/image147.png"/><Relationship Id="rId22" Type="http://schemas.openxmlformats.org/officeDocument/2006/relationships/image" Target="../media/image155.png"/><Relationship Id="rId27" Type="http://schemas.openxmlformats.org/officeDocument/2006/relationships/image" Target="../media/image160.png"/><Relationship Id="rId30" Type="http://schemas.openxmlformats.org/officeDocument/2006/relationships/image" Target="../media/image163.png"/><Relationship Id="rId35" Type="http://schemas.openxmlformats.org/officeDocument/2006/relationships/image" Target="../media/image166.png"/><Relationship Id="rId43" Type="http://schemas.openxmlformats.org/officeDocument/2006/relationships/image" Target="../media/image174.png"/><Relationship Id="rId48" Type="http://schemas.openxmlformats.org/officeDocument/2006/relationships/image" Target="../media/image179.png"/><Relationship Id="rId56" Type="http://schemas.openxmlformats.org/officeDocument/2006/relationships/image" Target="../media/image187.png"/><Relationship Id="rId8" Type="http://schemas.openxmlformats.org/officeDocument/2006/relationships/image" Target="../media/image141.png"/><Relationship Id="rId51" Type="http://schemas.openxmlformats.org/officeDocument/2006/relationships/image" Target="../media/image182.png"/><Relationship Id="rId3" Type="http://schemas.openxmlformats.org/officeDocument/2006/relationships/image" Target="../media/image122.png"/><Relationship Id="rId12" Type="http://schemas.openxmlformats.org/officeDocument/2006/relationships/image" Target="../media/image145.png"/><Relationship Id="rId17" Type="http://schemas.openxmlformats.org/officeDocument/2006/relationships/image" Target="../media/image150.png"/><Relationship Id="rId25" Type="http://schemas.openxmlformats.org/officeDocument/2006/relationships/image" Target="../media/image158.png"/><Relationship Id="rId33" Type="http://schemas.openxmlformats.org/officeDocument/2006/relationships/image" Target="../media/image165.png"/><Relationship Id="rId38" Type="http://schemas.openxmlformats.org/officeDocument/2006/relationships/image" Target="../media/image169.png"/><Relationship Id="rId46" Type="http://schemas.openxmlformats.org/officeDocument/2006/relationships/image" Target="../media/image177.png"/><Relationship Id="rId59" Type="http://schemas.openxmlformats.org/officeDocument/2006/relationships/image" Target="../media/image190.png"/></Relationships>
</file>

<file path=ppt/slides/_rels/slide52.xml.rels><?xml version="1.0" encoding="UTF-8" standalone="yes"?>
<Relationships xmlns="http://schemas.openxmlformats.org/package/2006/relationships"><Relationship Id="rId13" Type="http://schemas.openxmlformats.org/officeDocument/2006/relationships/image" Target="../media/image146.png"/><Relationship Id="rId18" Type="http://schemas.openxmlformats.org/officeDocument/2006/relationships/image" Target="../media/image151.png"/><Relationship Id="rId26" Type="http://schemas.openxmlformats.org/officeDocument/2006/relationships/image" Target="../media/image159.png"/><Relationship Id="rId39" Type="http://schemas.openxmlformats.org/officeDocument/2006/relationships/image" Target="../media/image170.png"/><Relationship Id="rId21" Type="http://schemas.openxmlformats.org/officeDocument/2006/relationships/image" Target="../media/image154.png"/><Relationship Id="rId34" Type="http://schemas.openxmlformats.org/officeDocument/2006/relationships/image" Target="../media/image130.png"/><Relationship Id="rId42" Type="http://schemas.openxmlformats.org/officeDocument/2006/relationships/image" Target="../media/image173.png"/><Relationship Id="rId47" Type="http://schemas.openxmlformats.org/officeDocument/2006/relationships/image" Target="../media/image178.png"/><Relationship Id="rId50" Type="http://schemas.openxmlformats.org/officeDocument/2006/relationships/image" Target="../media/image181.png"/><Relationship Id="rId55" Type="http://schemas.openxmlformats.org/officeDocument/2006/relationships/image" Target="../media/image197.png"/><Relationship Id="rId7" Type="http://schemas.openxmlformats.org/officeDocument/2006/relationships/image" Target="../media/image140.png"/><Relationship Id="rId12" Type="http://schemas.openxmlformats.org/officeDocument/2006/relationships/image" Target="../media/image145.png"/><Relationship Id="rId17" Type="http://schemas.openxmlformats.org/officeDocument/2006/relationships/image" Target="../media/image150.png"/><Relationship Id="rId25" Type="http://schemas.openxmlformats.org/officeDocument/2006/relationships/image" Target="../media/image158.png"/><Relationship Id="rId33" Type="http://schemas.openxmlformats.org/officeDocument/2006/relationships/image" Target="../media/image165.png"/><Relationship Id="rId38" Type="http://schemas.openxmlformats.org/officeDocument/2006/relationships/image" Target="../media/image169.png"/><Relationship Id="rId46" Type="http://schemas.openxmlformats.org/officeDocument/2006/relationships/image" Target="../media/image177.png"/><Relationship Id="rId2" Type="http://schemas.openxmlformats.org/officeDocument/2006/relationships/image" Target="../media/image192.png"/><Relationship Id="rId16" Type="http://schemas.openxmlformats.org/officeDocument/2006/relationships/image" Target="../media/image149.png"/><Relationship Id="rId20" Type="http://schemas.openxmlformats.org/officeDocument/2006/relationships/image" Target="../media/image153.png"/><Relationship Id="rId29" Type="http://schemas.openxmlformats.org/officeDocument/2006/relationships/image" Target="../media/image162.png"/><Relationship Id="rId41" Type="http://schemas.openxmlformats.org/officeDocument/2006/relationships/image" Target="../media/image172.png"/><Relationship Id="rId54" Type="http://schemas.openxmlformats.org/officeDocument/2006/relationships/image" Target="../media/image196.png"/><Relationship Id="rId1" Type="http://schemas.openxmlformats.org/officeDocument/2006/relationships/slideLayout" Target="../slideLayouts/slideLayout16.xml"/><Relationship Id="rId6" Type="http://schemas.openxmlformats.org/officeDocument/2006/relationships/image" Target="../media/image139.png"/><Relationship Id="rId11" Type="http://schemas.openxmlformats.org/officeDocument/2006/relationships/image" Target="../media/image144.png"/><Relationship Id="rId24" Type="http://schemas.openxmlformats.org/officeDocument/2006/relationships/image" Target="../media/image157.png"/><Relationship Id="rId32" Type="http://schemas.openxmlformats.org/officeDocument/2006/relationships/image" Target="../media/image128.png"/><Relationship Id="rId37" Type="http://schemas.openxmlformats.org/officeDocument/2006/relationships/image" Target="../media/image168.png"/><Relationship Id="rId40" Type="http://schemas.openxmlformats.org/officeDocument/2006/relationships/image" Target="../media/image171.png"/><Relationship Id="rId45" Type="http://schemas.openxmlformats.org/officeDocument/2006/relationships/image" Target="../media/image176.png"/><Relationship Id="rId53" Type="http://schemas.openxmlformats.org/officeDocument/2006/relationships/image" Target="../media/image195.png"/><Relationship Id="rId5" Type="http://schemas.openxmlformats.org/officeDocument/2006/relationships/image" Target="../media/image124.png"/><Relationship Id="rId15" Type="http://schemas.openxmlformats.org/officeDocument/2006/relationships/image" Target="../media/image148.png"/><Relationship Id="rId23" Type="http://schemas.openxmlformats.org/officeDocument/2006/relationships/image" Target="../media/image156.png"/><Relationship Id="rId28" Type="http://schemas.openxmlformats.org/officeDocument/2006/relationships/image" Target="../media/image161.png"/><Relationship Id="rId36" Type="http://schemas.openxmlformats.org/officeDocument/2006/relationships/image" Target="../media/image167.png"/><Relationship Id="rId49" Type="http://schemas.openxmlformats.org/officeDocument/2006/relationships/image" Target="../media/image180.png"/><Relationship Id="rId10" Type="http://schemas.openxmlformats.org/officeDocument/2006/relationships/image" Target="../media/image143.png"/><Relationship Id="rId19" Type="http://schemas.openxmlformats.org/officeDocument/2006/relationships/image" Target="../media/image152.png"/><Relationship Id="rId31" Type="http://schemas.openxmlformats.org/officeDocument/2006/relationships/image" Target="../media/image164.png"/><Relationship Id="rId44" Type="http://schemas.openxmlformats.org/officeDocument/2006/relationships/image" Target="../media/image175.png"/><Relationship Id="rId52" Type="http://schemas.openxmlformats.org/officeDocument/2006/relationships/image" Target="../media/image194.png"/><Relationship Id="rId4" Type="http://schemas.openxmlformats.org/officeDocument/2006/relationships/image" Target="../media/image138.png"/><Relationship Id="rId9" Type="http://schemas.openxmlformats.org/officeDocument/2006/relationships/image" Target="../media/image142.png"/><Relationship Id="rId14" Type="http://schemas.openxmlformats.org/officeDocument/2006/relationships/image" Target="../media/image147.png"/><Relationship Id="rId22" Type="http://schemas.openxmlformats.org/officeDocument/2006/relationships/image" Target="../media/image155.png"/><Relationship Id="rId27" Type="http://schemas.openxmlformats.org/officeDocument/2006/relationships/image" Target="../media/image160.png"/><Relationship Id="rId30" Type="http://schemas.openxmlformats.org/officeDocument/2006/relationships/image" Target="../media/image163.png"/><Relationship Id="rId35" Type="http://schemas.openxmlformats.org/officeDocument/2006/relationships/image" Target="../media/image166.png"/><Relationship Id="rId43" Type="http://schemas.openxmlformats.org/officeDocument/2006/relationships/image" Target="../media/image174.png"/><Relationship Id="rId48" Type="http://schemas.openxmlformats.org/officeDocument/2006/relationships/image" Target="../media/image179.png"/><Relationship Id="rId56" Type="http://schemas.openxmlformats.org/officeDocument/2006/relationships/image" Target="../media/image3.png"/><Relationship Id="rId8" Type="http://schemas.openxmlformats.org/officeDocument/2006/relationships/image" Target="../media/image141.png"/><Relationship Id="rId51" Type="http://schemas.openxmlformats.org/officeDocument/2006/relationships/image" Target="../media/image193.png"/><Relationship Id="rId3" Type="http://schemas.openxmlformats.org/officeDocument/2006/relationships/image" Target="../media/image122.png"/></Relationships>
</file>

<file path=ppt/slides/_rels/slide53.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image" Target="../media/image198.png"/><Relationship Id="rId1" Type="http://schemas.openxmlformats.org/officeDocument/2006/relationships/slideLayout" Target="../slideLayouts/slideLayout16.xml"/><Relationship Id="rId4" Type="http://schemas.openxmlformats.org/officeDocument/2006/relationships/image" Target="../media/image3.png"/></Relationships>
</file>

<file path=ppt/slides/_rels/slide5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00.png"/><Relationship Id="rId1" Type="http://schemas.openxmlformats.org/officeDocument/2006/relationships/slideLayout" Target="../slideLayouts/slideLayout16.xml"/></Relationships>
</file>

<file path=ppt/slides/_rels/slide55.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202.png"/><Relationship Id="rId7" Type="http://schemas.openxmlformats.org/officeDocument/2006/relationships/image" Target="../media/image206.jpg"/><Relationship Id="rId2" Type="http://schemas.openxmlformats.org/officeDocument/2006/relationships/image" Target="../media/image201.png"/><Relationship Id="rId1" Type="http://schemas.openxmlformats.org/officeDocument/2006/relationships/slideLayout" Target="../slideLayouts/slideLayout16.xml"/><Relationship Id="rId6" Type="http://schemas.openxmlformats.org/officeDocument/2006/relationships/image" Target="../media/image205.png"/><Relationship Id="rId5" Type="http://schemas.openxmlformats.org/officeDocument/2006/relationships/image" Target="../media/image204.png"/><Relationship Id="rId4" Type="http://schemas.openxmlformats.org/officeDocument/2006/relationships/image" Target="../media/image203.png"/></Relationships>
</file>

<file path=ppt/slides/_rels/slide56.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hyperlink" Target="http://yann.lecun.com/exdb/publis/pdf/lecun-01a.pdf" TargetMode="External"/><Relationship Id="rId1" Type="http://schemas.openxmlformats.org/officeDocument/2006/relationships/slideLayout" Target="../slideLayouts/slideLayout16.xml"/><Relationship Id="rId5" Type="http://schemas.openxmlformats.org/officeDocument/2006/relationships/image" Target="../media/image3.png"/><Relationship Id="rId4" Type="http://schemas.openxmlformats.org/officeDocument/2006/relationships/image" Target="../media/image208.png"/></Relationships>
</file>

<file path=ppt/slides/_rels/slide57.xml.rels><?xml version="1.0" encoding="UTF-8" standalone="yes"?>
<Relationships xmlns="http://schemas.openxmlformats.org/package/2006/relationships"><Relationship Id="rId3" Type="http://schemas.openxmlformats.org/officeDocument/2006/relationships/hyperlink" Target="https://en.wikipedia.org/wiki/LeNet#cite_note-:0-2" TargetMode="External"/><Relationship Id="rId2" Type="http://schemas.openxmlformats.org/officeDocument/2006/relationships/hyperlink" Target="https://en.wikipedia.org/wiki/Train_parameter" TargetMode="External"/><Relationship Id="rId1" Type="http://schemas.openxmlformats.org/officeDocument/2006/relationships/slideLayout" Target="../slideLayouts/slideLayout16.xml"/><Relationship Id="rId6" Type="http://schemas.openxmlformats.org/officeDocument/2006/relationships/hyperlink" Target="https://en.wikipedia.org/wiki/Convolution" TargetMode="External"/><Relationship Id="rId5" Type="http://schemas.openxmlformats.org/officeDocument/2006/relationships/hyperlink" Target="https://en.wikipedia.org/wiki/LeNet#cite_note-8" TargetMode="External"/><Relationship Id="rId4" Type="http://schemas.openxmlformats.org/officeDocument/2006/relationships/hyperlink" Target="https://en.wikipedia.org/wiki/LeNet#cite_note-7" TargetMode="External"/></Relationships>
</file>

<file path=ppt/slides/_rels/slide58.xml.rels><?xml version="1.0" encoding="UTF-8" standalone="yes"?>
<Relationships xmlns="http://schemas.openxmlformats.org/package/2006/relationships"><Relationship Id="rId3" Type="http://schemas.openxmlformats.org/officeDocument/2006/relationships/image" Target="../media/image209.png"/><Relationship Id="rId2" Type="http://schemas.openxmlformats.org/officeDocument/2006/relationships/image" Target="../media/image3.png"/><Relationship Id="rId1" Type="http://schemas.openxmlformats.org/officeDocument/2006/relationships/slideLayout" Target="../slideLayouts/slideLayout16.xml"/></Relationships>
</file>

<file path=ppt/slides/_rels/slide59.xml.rels><?xml version="1.0" encoding="UTF-8" standalone="yes"?>
<Relationships xmlns="http://schemas.openxmlformats.org/package/2006/relationships"><Relationship Id="rId2" Type="http://schemas.openxmlformats.org/officeDocument/2006/relationships/image" Target="../media/image210.png"/><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60.xml.rels><?xml version="1.0" encoding="UTF-8" standalone="yes"?>
<Relationships xmlns="http://schemas.openxmlformats.org/package/2006/relationships"><Relationship Id="rId3" Type="http://schemas.openxmlformats.org/officeDocument/2006/relationships/image" Target="../media/image212.png"/><Relationship Id="rId2" Type="http://schemas.openxmlformats.org/officeDocument/2006/relationships/image" Target="../media/image211.png"/><Relationship Id="rId1" Type="http://schemas.openxmlformats.org/officeDocument/2006/relationships/slideLayout" Target="../slideLayouts/slideLayout16.xml"/><Relationship Id="rId6" Type="http://schemas.openxmlformats.org/officeDocument/2006/relationships/image" Target="../media/image3.png"/><Relationship Id="rId5" Type="http://schemas.openxmlformats.org/officeDocument/2006/relationships/image" Target="../media/image214.jpg"/><Relationship Id="rId4" Type="http://schemas.openxmlformats.org/officeDocument/2006/relationships/image" Target="../media/image213.jpg"/></Relationships>
</file>

<file path=ppt/slides/_rels/slide61.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image" Target="../media/image215.jpg"/><Relationship Id="rId1" Type="http://schemas.openxmlformats.org/officeDocument/2006/relationships/slideLayout" Target="../slideLayouts/slideLayout16.xml"/><Relationship Id="rId6" Type="http://schemas.openxmlformats.org/officeDocument/2006/relationships/image" Target="../media/image3.png"/><Relationship Id="rId5" Type="http://schemas.openxmlformats.org/officeDocument/2006/relationships/image" Target="../media/image218.png"/><Relationship Id="rId4" Type="http://schemas.openxmlformats.org/officeDocument/2006/relationships/image" Target="../media/image217.png"/></Relationships>
</file>

<file path=ppt/slides/_rels/slide62.xml.rels><?xml version="1.0" encoding="UTF-8" standalone="yes"?>
<Relationships xmlns="http://schemas.openxmlformats.org/package/2006/relationships"><Relationship Id="rId3" Type="http://schemas.openxmlformats.org/officeDocument/2006/relationships/image" Target="../media/image212.png"/><Relationship Id="rId2" Type="http://schemas.openxmlformats.org/officeDocument/2006/relationships/image" Target="../media/image211.png"/><Relationship Id="rId1" Type="http://schemas.openxmlformats.org/officeDocument/2006/relationships/slideLayout" Target="../slideLayouts/slideLayout16.xml"/></Relationships>
</file>

<file path=ppt/slides/_rels/slide63.xml.rels><?xml version="1.0" encoding="UTF-8" standalone="yes"?>
<Relationships xmlns="http://schemas.openxmlformats.org/package/2006/relationships"><Relationship Id="rId3" Type="http://schemas.openxmlformats.org/officeDocument/2006/relationships/image" Target="../media/image212.png"/><Relationship Id="rId2" Type="http://schemas.openxmlformats.org/officeDocument/2006/relationships/image" Target="../media/image211.png"/><Relationship Id="rId1" Type="http://schemas.openxmlformats.org/officeDocument/2006/relationships/slideLayout" Target="../slideLayouts/slideLayout16.xml"/></Relationships>
</file>

<file path=ppt/slides/_rels/slide6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19.png"/><Relationship Id="rId1" Type="http://schemas.openxmlformats.org/officeDocument/2006/relationships/slideLayout" Target="../slideLayouts/slideLayout16.xml"/></Relationships>
</file>

<file path=ppt/slides/_rels/slide65.xml.rels><?xml version="1.0" encoding="UTF-8" standalone="yes"?>
<Relationships xmlns="http://schemas.openxmlformats.org/package/2006/relationships"><Relationship Id="rId3" Type="http://schemas.openxmlformats.org/officeDocument/2006/relationships/image" Target="../media/image221.jpg"/><Relationship Id="rId2" Type="http://schemas.openxmlformats.org/officeDocument/2006/relationships/image" Target="../media/image220.png"/><Relationship Id="rId1" Type="http://schemas.openxmlformats.org/officeDocument/2006/relationships/slideLayout" Target="../slideLayouts/slideLayout16.xml"/><Relationship Id="rId4" Type="http://schemas.openxmlformats.org/officeDocument/2006/relationships/image" Target="../media/image3.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9.xml.rels><?xml version="1.0" encoding="UTF-8" standalone="yes"?>
<Relationships xmlns="http://schemas.openxmlformats.org/package/2006/relationships"><Relationship Id="rId3" Type="http://schemas.openxmlformats.org/officeDocument/2006/relationships/image" Target="../media/image223.png"/><Relationship Id="rId2" Type="http://schemas.openxmlformats.org/officeDocument/2006/relationships/image" Target="../media/image222.png"/><Relationship Id="rId1" Type="http://schemas.openxmlformats.org/officeDocument/2006/relationships/slideLayout" Target="../slideLayouts/slideLayout16.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70.xml.rels><?xml version="1.0" encoding="UTF-8" standalone="yes"?>
<Relationships xmlns="http://schemas.openxmlformats.org/package/2006/relationships"><Relationship Id="rId2" Type="http://schemas.openxmlformats.org/officeDocument/2006/relationships/image" Target="../media/image224.png"/><Relationship Id="rId1" Type="http://schemas.openxmlformats.org/officeDocument/2006/relationships/slideLayout" Target="../slideLayouts/slideLayout16.xml"/></Relationships>
</file>

<file path=ppt/slides/_rels/slide71.xml.rels><?xml version="1.0" encoding="UTF-8" standalone="yes"?>
<Relationships xmlns="http://schemas.openxmlformats.org/package/2006/relationships"><Relationship Id="rId2" Type="http://schemas.openxmlformats.org/officeDocument/2006/relationships/image" Target="../media/image225.png"/><Relationship Id="rId1" Type="http://schemas.openxmlformats.org/officeDocument/2006/relationships/slideLayout" Target="../slideLayouts/slideLayout16.xml"/></Relationships>
</file>

<file path=ppt/slides/_rels/slide72.xml.rels><?xml version="1.0" encoding="UTF-8" standalone="yes"?>
<Relationships xmlns="http://schemas.openxmlformats.org/package/2006/relationships"><Relationship Id="rId3" Type="http://schemas.openxmlformats.org/officeDocument/2006/relationships/image" Target="../media/image227.jpg"/><Relationship Id="rId2" Type="http://schemas.openxmlformats.org/officeDocument/2006/relationships/image" Target="../media/image226.png"/><Relationship Id="rId1" Type="http://schemas.openxmlformats.org/officeDocument/2006/relationships/slideLayout" Target="../slideLayouts/slideLayout16.xml"/><Relationship Id="rId4" Type="http://schemas.openxmlformats.org/officeDocument/2006/relationships/image" Target="../media/image3.png"/></Relationships>
</file>

<file path=ppt/slides/_rels/slide73.xml.rels><?xml version="1.0" encoding="UTF-8" standalone="yes"?>
<Relationships xmlns="http://schemas.openxmlformats.org/package/2006/relationships"><Relationship Id="rId3" Type="http://schemas.openxmlformats.org/officeDocument/2006/relationships/image" Target="../media/image229.png"/><Relationship Id="rId7" Type="http://schemas.openxmlformats.org/officeDocument/2006/relationships/image" Target="../media/image3.png"/><Relationship Id="rId2" Type="http://schemas.openxmlformats.org/officeDocument/2006/relationships/image" Target="../media/image228.png"/><Relationship Id="rId1" Type="http://schemas.openxmlformats.org/officeDocument/2006/relationships/slideLayout" Target="../slideLayouts/slideLayout16.xml"/><Relationship Id="rId6" Type="http://schemas.openxmlformats.org/officeDocument/2006/relationships/image" Target="../media/image232.png"/><Relationship Id="rId5" Type="http://schemas.openxmlformats.org/officeDocument/2006/relationships/image" Target="../media/image231.png"/><Relationship Id="rId4" Type="http://schemas.openxmlformats.org/officeDocument/2006/relationships/image" Target="../media/image230.png"/></Relationships>
</file>

<file path=ppt/slides/_rels/slide74.xml.rels><?xml version="1.0" encoding="UTF-8" standalone="yes"?>
<Relationships xmlns="http://schemas.openxmlformats.org/package/2006/relationships"><Relationship Id="rId8" Type="http://schemas.openxmlformats.org/officeDocument/2006/relationships/image" Target="../media/image232.png"/><Relationship Id="rId3" Type="http://schemas.openxmlformats.org/officeDocument/2006/relationships/image" Target="../media/image229.png"/><Relationship Id="rId7" Type="http://schemas.openxmlformats.org/officeDocument/2006/relationships/image" Target="../media/image235.png"/><Relationship Id="rId2" Type="http://schemas.openxmlformats.org/officeDocument/2006/relationships/image" Target="../media/image228.png"/><Relationship Id="rId1" Type="http://schemas.openxmlformats.org/officeDocument/2006/relationships/slideLayout" Target="../slideLayouts/slideLayout16.xml"/><Relationship Id="rId6" Type="http://schemas.openxmlformats.org/officeDocument/2006/relationships/image" Target="../media/image234.png"/><Relationship Id="rId5" Type="http://schemas.openxmlformats.org/officeDocument/2006/relationships/image" Target="../media/image233.png"/><Relationship Id="rId4" Type="http://schemas.openxmlformats.org/officeDocument/2006/relationships/image" Target="../media/image230.png"/><Relationship Id="rId9" Type="http://schemas.openxmlformats.org/officeDocument/2006/relationships/image" Target="../media/image3.png"/></Relationships>
</file>

<file path=ppt/slides/_rels/slide7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36.jpg"/><Relationship Id="rId1" Type="http://schemas.openxmlformats.org/officeDocument/2006/relationships/slideLayout" Target="../slideLayouts/slideLayout16.xml"/></Relationships>
</file>

<file path=ppt/slides/_rels/slide76.xml.rels><?xml version="1.0" encoding="UTF-8" standalone="yes"?>
<Relationships xmlns="http://schemas.openxmlformats.org/package/2006/relationships"><Relationship Id="rId3" Type="http://schemas.openxmlformats.org/officeDocument/2006/relationships/image" Target="../media/image238.jpg"/><Relationship Id="rId2" Type="http://schemas.openxmlformats.org/officeDocument/2006/relationships/image" Target="../media/image237.png"/><Relationship Id="rId1" Type="http://schemas.openxmlformats.org/officeDocument/2006/relationships/slideLayout" Target="../slideLayouts/slideLayout16.xml"/><Relationship Id="rId4" Type="http://schemas.openxmlformats.org/officeDocument/2006/relationships/image" Target="../media/image3.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8.xml.rels><?xml version="1.0" encoding="UTF-8" standalone="yes"?>
<Relationships xmlns="http://schemas.openxmlformats.org/package/2006/relationships"><Relationship Id="rId2" Type="http://schemas.openxmlformats.org/officeDocument/2006/relationships/image" Target="../media/image239.png"/><Relationship Id="rId1" Type="http://schemas.openxmlformats.org/officeDocument/2006/relationships/slideLayout" Target="../slideLayouts/slideLayout1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240.png"/><Relationship Id="rId1" Type="http://schemas.openxmlformats.org/officeDocument/2006/relationships/slideLayout" Target="../slideLayouts/slideLayout16.xml"/></Relationships>
</file>

<file path=ppt/slides/_rels/slide81.xml.rels><?xml version="1.0" encoding="UTF-8" standalone="yes"?>
<Relationships xmlns="http://schemas.openxmlformats.org/package/2006/relationships"><Relationship Id="rId2" Type="http://schemas.openxmlformats.org/officeDocument/2006/relationships/image" Target="../media/image241.png"/><Relationship Id="rId1" Type="http://schemas.openxmlformats.org/officeDocument/2006/relationships/slideLayout" Target="../slideLayouts/slideLayout16.xml"/></Relationships>
</file>

<file path=ppt/slides/_rels/slide82.xml.rels><?xml version="1.0" encoding="UTF-8" standalone="yes"?>
<Relationships xmlns="http://schemas.openxmlformats.org/package/2006/relationships"><Relationship Id="rId3" Type="http://schemas.openxmlformats.org/officeDocument/2006/relationships/image" Target="../media/image243.jpg"/><Relationship Id="rId2" Type="http://schemas.openxmlformats.org/officeDocument/2006/relationships/image" Target="../media/image242.png"/><Relationship Id="rId1" Type="http://schemas.openxmlformats.org/officeDocument/2006/relationships/slideLayout" Target="../slideLayouts/slideLayout16.xml"/><Relationship Id="rId4" Type="http://schemas.openxmlformats.org/officeDocument/2006/relationships/image" Target="../media/image3.png"/></Relationships>
</file>

<file path=ppt/slides/_rels/slide83.xml.rels><?xml version="1.0" encoding="UTF-8" standalone="yes"?>
<Relationships xmlns="http://schemas.openxmlformats.org/package/2006/relationships"><Relationship Id="rId3" Type="http://schemas.openxmlformats.org/officeDocument/2006/relationships/hyperlink" Target="https://visionintelligence.github.io/" TargetMode="External"/><Relationship Id="rId2" Type="http://schemas.openxmlformats.org/officeDocument/2006/relationships/image" Target="../media/image244.jpg"/><Relationship Id="rId1" Type="http://schemas.openxmlformats.org/officeDocument/2006/relationships/slideLayout" Target="../slideLayouts/slideLayout13.xml"/><Relationship Id="rId4" Type="http://schemas.openxmlformats.org/officeDocument/2006/relationships/image" Target="../media/image3.png"/></Relationships>
</file>

<file path=ppt/slides/_rels/slide8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45.jpg"/><Relationship Id="rId1" Type="http://schemas.openxmlformats.org/officeDocument/2006/relationships/slideLayout" Target="../slideLayouts/slideLayout12.xml"/></Relationships>
</file>

<file path=ppt/slides/_rels/slide8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visionintelligence.github.io/" TargetMode="External"/><Relationship Id="rId1" Type="http://schemas.openxmlformats.org/officeDocument/2006/relationships/slideLayout" Target="../slideLayouts/slideLayout13.xml"/></Relationships>
</file>

<file path=ppt/slides/_rels/slide8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8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3.xml"/></Relationships>
</file>

<file path=ppt/slides/_rels/slide8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3.xml"/></Relationships>
</file>

<file path=ppt/slides/_rels/slide89.xml.rels><?xml version="1.0" encoding="UTF-8" standalone="yes"?>
<Relationships xmlns="http://schemas.openxmlformats.org/package/2006/relationships"><Relationship Id="rId3" Type="http://schemas.openxmlformats.org/officeDocument/2006/relationships/image" Target="../media/image246.jpeg"/><Relationship Id="rId2" Type="http://schemas.openxmlformats.org/officeDocument/2006/relationships/image" Target="../media/image3.png"/><Relationship Id="rId1" Type="http://schemas.openxmlformats.org/officeDocument/2006/relationships/slideLayout" Target="../slideLayouts/slideLayout23.xml"/></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247.jpeg"/><Relationship Id="rId2" Type="http://schemas.openxmlformats.org/officeDocument/2006/relationships/image" Target="../media/image3.png"/><Relationship Id="rId1" Type="http://schemas.openxmlformats.org/officeDocument/2006/relationships/slideLayout" Target="../slideLayouts/slideLayout23.xml"/></Relationships>
</file>

<file path=ppt/slides/_rels/slide9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3.xml"/></Relationships>
</file>

<file path=ppt/slides/_rels/slide9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3.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ctrTitle"/>
          </p:nvPr>
        </p:nvSpPr>
        <p:spPr>
          <a:xfrm>
            <a:off x="2971800" y="40682"/>
            <a:ext cx="7620000" cy="833037"/>
          </a:xfrm>
          <a:solidFill>
            <a:schemeClr val="accent5">
              <a:lumMod val="60000"/>
              <a:lumOff val="40000"/>
            </a:schemeClr>
          </a:solidFill>
        </p:spPr>
        <p:style>
          <a:lnRef idx="1">
            <a:schemeClr val="accent5"/>
          </a:lnRef>
          <a:fillRef idx="2">
            <a:schemeClr val="accent5"/>
          </a:fillRef>
          <a:effectRef idx="1">
            <a:schemeClr val="accent5"/>
          </a:effectRef>
          <a:fontRef idx="minor">
            <a:schemeClr val="dk1"/>
          </a:fontRef>
        </p:style>
        <p:txBody>
          <a:bodyPr>
            <a:noAutofit/>
          </a:bodyPr>
          <a:lstStyle/>
          <a:p>
            <a:r>
              <a:rPr lang="en-US" sz="2800" b="1" dirty="0">
                <a:effectLst>
                  <a:outerShdw blurRad="38100" dist="38100" dir="2700000" algn="tl">
                    <a:srgbClr val="000000">
                      <a:alpha val="43137"/>
                    </a:srgbClr>
                  </a:outerShdw>
                </a:effectLst>
              </a:rPr>
              <a:t>NOIDA INSTITUTE OF ENGINEERING AND TECHNOLOGY, GREATER NOIDA</a:t>
            </a:r>
          </a:p>
        </p:txBody>
      </p:sp>
      <p:sp>
        <p:nvSpPr>
          <p:cNvPr id="3" name="Subtitle 2"/>
          <p:cNvSpPr>
            <a:spLocks noGrp="1"/>
          </p:cNvSpPr>
          <p:nvPr>
            <p:ph type="subTitle" idx="1"/>
          </p:nvPr>
        </p:nvSpPr>
        <p:spPr>
          <a:xfrm>
            <a:off x="2882705" y="1219200"/>
            <a:ext cx="6400800" cy="990600"/>
          </a:xfrm>
        </p:spPr>
        <p:style>
          <a:lnRef idx="2">
            <a:schemeClr val="accent5"/>
          </a:lnRef>
          <a:fillRef idx="1">
            <a:schemeClr val="lt1"/>
          </a:fillRef>
          <a:effectRef idx="0">
            <a:schemeClr val="accent5"/>
          </a:effectRef>
          <a:fontRef idx="minor">
            <a:schemeClr val="dk1"/>
          </a:fontRef>
        </p:style>
        <p:txBody>
          <a:bodyPr>
            <a:normAutofit/>
          </a:bodyPr>
          <a:lstStyle/>
          <a:p>
            <a:r>
              <a:rPr lang="en-GB" sz="3600" b="1" dirty="0"/>
              <a:t>Architectures</a:t>
            </a:r>
            <a:endParaRPr lang="en-US" sz="3500" b="1" dirty="0">
              <a:solidFill>
                <a:srgbClr val="7030A0"/>
              </a:solidFill>
              <a:effectLst>
                <a:outerShdw blurRad="38100" dist="38100" dir="2700000" algn="tl">
                  <a:srgbClr val="000000">
                    <a:alpha val="43137"/>
                  </a:srgbClr>
                </a:outerShdw>
              </a:effectLst>
            </a:endParaRPr>
          </a:p>
        </p:txBody>
      </p:sp>
      <p:sp>
        <p:nvSpPr>
          <p:cNvPr id="10" name="Slide Number Placeholder 9"/>
          <p:cNvSpPr>
            <a:spLocks noGrp="1"/>
          </p:cNvSpPr>
          <p:nvPr>
            <p:ph type="sldNum" sz="quarter" idx="12"/>
          </p:nvPr>
        </p:nvSpPr>
        <p:spPr/>
        <p:txBody>
          <a:bodyPr/>
          <a:lstStyle/>
          <a:p>
            <a:fld id="{B6F15528-21DE-4FAA-801E-634DDDAF4B2B}" type="slidenum">
              <a:rPr lang="en-US" smtClean="0"/>
              <a:pPr/>
              <a:t>1</a:t>
            </a:fld>
            <a:endParaRPr lang="en-US" dirty="0"/>
          </a:p>
        </p:txBody>
      </p:sp>
      <p:pic>
        <p:nvPicPr>
          <p:cNvPr id="1026" name="Picture 2" descr="E:\NIET\Project\xLogo11.png.pagespeed.ic.pydHLuCQEZ.png"/>
          <p:cNvPicPr>
            <a:picLocks noChangeAspect="1" noChangeArrowheads="1"/>
          </p:cNvPicPr>
          <p:nvPr/>
        </p:nvPicPr>
        <p:blipFill>
          <a:blip r:embed="rId3"/>
          <a:srcRect/>
          <a:stretch>
            <a:fillRect/>
          </a:stretch>
        </p:blipFill>
        <p:spPr bwMode="auto">
          <a:xfrm>
            <a:off x="1447800" y="108944"/>
            <a:ext cx="1447800" cy="817163"/>
          </a:xfrm>
          <a:prstGeom prst="rect">
            <a:avLst/>
          </a:prstGeom>
          <a:noFill/>
        </p:spPr>
      </p:pic>
      <p:sp>
        <p:nvSpPr>
          <p:cNvPr id="6" name="Subtitle 2"/>
          <p:cNvSpPr txBox="1">
            <a:spLocks/>
          </p:cNvSpPr>
          <p:nvPr/>
        </p:nvSpPr>
        <p:spPr>
          <a:xfrm>
            <a:off x="6616570" y="3994151"/>
            <a:ext cx="3429000" cy="1905000"/>
          </a:xfrm>
          <a:prstGeom prst="rect">
            <a:avLst/>
          </a:prstGeom>
        </p:spPr>
        <p:style>
          <a:lnRef idx="2">
            <a:schemeClr val="accent5"/>
          </a:lnRef>
          <a:fillRef idx="1">
            <a:schemeClr val="lt1"/>
          </a:fillRef>
          <a:effectRef idx="0">
            <a:schemeClr val="accent5"/>
          </a:effectRef>
          <a:fontRef idx="minor">
            <a:schemeClr val="dk1"/>
          </a:fontRef>
        </p:style>
        <p:txBody>
          <a:bodyPr vert="horz" lIns="91440" tIns="45720" rIns="91440" bIns="45720" rtlCol="0" anchor="ctr">
            <a:normAutofit fontScale="85000" lnSpcReduction="20000"/>
          </a:bodyPr>
          <a:lstStyle/>
          <a:p>
            <a:pPr algn="ctr">
              <a:spcBef>
                <a:spcPct val="20000"/>
              </a:spcBef>
              <a:defRPr/>
            </a:pPr>
            <a:r>
              <a:rPr lang="en-US" sz="2400" b="1" dirty="0">
                <a:solidFill>
                  <a:schemeClr val="tx1"/>
                </a:solidFill>
              </a:rPr>
              <a:t>Faculty Name:</a:t>
            </a:r>
          </a:p>
          <a:p>
            <a:pPr algn="ctr">
              <a:spcBef>
                <a:spcPct val="20000"/>
              </a:spcBef>
              <a:defRPr/>
            </a:pPr>
            <a:r>
              <a:rPr lang="en-US" sz="2400" dirty="0">
                <a:solidFill>
                  <a:schemeClr val="tx1"/>
                </a:solidFill>
              </a:rPr>
              <a:t>Dr Preeti Gera</a:t>
            </a:r>
          </a:p>
          <a:p>
            <a:pPr algn="ctr">
              <a:spcBef>
                <a:spcPct val="20000"/>
              </a:spcBef>
              <a:defRPr/>
            </a:pPr>
            <a:r>
              <a:rPr lang="en-US" sz="2400" b="1" dirty="0">
                <a:solidFill>
                  <a:schemeClr val="tx1"/>
                </a:solidFill>
              </a:rPr>
              <a:t>Affiliation: </a:t>
            </a:r>
          </a:p>
          <a:p>
            <a:pPr algn="ctr">
              <a:spcBef>
                <a:spcPct val="20000"/>
              </a:spcBef>
              <a:defRPr/>
            </a:pPr>
            <a:r>
              <a:rPr lang="en-US" sz="2400" dirty="0">
                <a:solidFill>
                  <a:schemeClr val="tx1"/>
                </a:solidFill>
              </a:rPr>
              <a:t>Associate Professor</a:t>
            </a:r>
          </a:p>
          <a:p>
            <a:pPr algn="ctr">
              <a:spcBef>
                <a:spcPct val="20000"/>
              </a:spcBef>
              <a:defRPr/>
            </a:pPr>
            <a:r>
              <a:rPr lang="en-US" sz="2400" b="1" dirty="0">
                <a:solidFill>
                  <a:schemeClr val="tx1"/>
                </a:solidFill>
              </a:rPr>
              <a:t>Department:</a:t>
            </a:r>
          </a:p>
          <a:p>
            <a:pPr algn="ctr">
              <a:spcBef>
                <a:spcPct val="20000"/>
              </a:spcBef>
              <a:defRPr/>
            </a:pPr>
            <a:r>
              <a:rPr lang="en-US" sz="2400" dirty="0">
                <a:solidFill>
                  <a:schemeClr val="tx1"/>
                </a:solidFill>
              </a:rPr>
              <a:t>CSE</a:t>
            </a:r>
          </a:p>
        </p:txBody>
      </p:sp>
      <p:pic>
        <p:nvPicPr>
          <p:cNvPr id="1027" name="Picture 3" descr="C:\Users\Manks\Downloads\128_calendar-schedule-credit-mortgage-date-512.png"/>
          <p:cNvPicPr>
            <a:picLocks noChangeAspect="1" noChangeArrowheads="1"/>
          </p:cNvPicPr>
          <p:nvPr/>
        </p:nvPicPr>
        <p:blipFill>
          <a:blip r:embed="rId4" cstate="print"/>
          <a:srcRect/>
          <a:stretch>
            <a:fillRect/>
          </a:stretch>
        </p:blipFill>
        <p:spPr bwMode="auto">
          <a:xfrm flipH="1">
            <a:off x="1905000" y="5943600"/>
            <a:ext cx="533400" cy="533400"/>
          </a:xfrm>
          <a:prstGeom prst="rect">
            <a:avLst/>
          </a:prstGeom>
          <a:noFill/>
        </p:spPr>
      </p:pic>
      <p:pic>
        <p:nvPicPr>
          <p:cNvPr id="11" name="Picture 4" descr="C:\Users\Manks\Downloads\speak.png"/>
          <p:cNvPicPr>
            <a:picLocks noChangeAspect="1" noChangeArrowheads="1"/>
          </p:cNvPicPr>
          <p:nvPr/>
        </p:nvPicPr>
        <p:blipFill>
          <a:blip r:embed="rId5" cstate="print"/>
          <a:srcRect/>
          <a:stretch>
            <a:fillRect/>
          </a:stretch>
        </p:blipFill>
        <p:spPr bwMode="auto">
          <a:xfrm>
            <a:off x="8001000" y="2362200"/>
            <a:ext cx="1524000" cy="1524000"/>
          </a:xfrm>
          <a:prstGeom prst="rect">
            <a:avLst/>
          </a:prstGeom>
          <a:noFill/>
        </p:spPr>
      </p:pic>
      <p:sp>
        <p:nvSpPr>
          <p:cNvPr id="12" name="Subtitle 2"/>
          <p:cNvSpPr txBox="1">
            <a:spLocks/>
          </p:cNvSpPr>
          <p:nvPr/>
        </p:nvSpPr>
        <p:spPr>
          <a:xfrm>
            <a:off x="1676400" y="2971800"/>
            <a:ext cx="2057400" cy="685800"/>
          </a:xfrm>
          <a:prstGeom prst="rect">
            <a:avLst/>
          </a:prstGeom>
        </p:spPr>
        <p:style>
          <a:lnRef idx="2">
            <a:schemeClr val="accent5"/>
          </a:lnRef>
          <a:fillRef idx="1">
            <a:schemeClr val="lt1"/>
          </a:fillRef>
          <a:effectRef idx="0">
            <a:schemeClr val="accent5"/>
          </a:effectRef>
          <a:fontRef idx="minor">
            <a:schemeClr val="dk1"/>
          </a:fontRef>
        </p:style>
        <p:txBody>
          <a:bodyPr vert="horz" lIns="91440" tIns="45720" rIns="91440" bIns="45720" rtlCol="0">
            <a:normAutofit/>
          </a:bodyPr>
          <a:lstStyle/>
          <a:p>
            <a:pPr algn="ctr">
              <a:spcBef>
                <a:spcPct val="20000"/>
              </a:spcBef>
              <a:defRPr/>
            </a:pPr>
            <a:r>
              <a:rPr lang="en-US" sz="2500" b="1" dirty="0">
                <a:solidFill>
                  <a:schemeClr val="tx1"/>
                </a:solidFill>
              </a:rPr>
              <a:t>Unit: 2</a:t>
            </a:r>
            <a:endParaRPr lang="en-US" sz="2500" dirty="0">
              <a:solidFill>
                <a:schemeClr val="tx1"/>
              </a:solidFill>
            </a:endParaRPr>
          </a:p>
        </p:txBody>
      </p:sp>
      <p:sp>
        <p:nvSpPr>
          <p:cNvPr id="14" name="Subtitle 2"/>
          <p:cNvSpPr txBox="1">
            <a:spLocks/>
          </p:cNvSpPr>
          <p:nvPr/>
        </p:nvSpPr>
        <p:spPr>
          <a:xfrm>
            <a:off x="1676400" y="3810000"/>
            <a:ext cx="4191000" cy="914400"/>
          </a:xfrm>
          <a:prstGeom prst="rect">
            <a:avLst/>
          </a:prstGeom>
        </p:spPr>
        <p:style>
          <a:lnRef idx="2">
            <a:schemeClr val="accent5"/>
          </a:lnRef>
          <a:fillRef idx="1">
            <a:schemeClr val="lt1"/>
          </a:fillRef>
          <a:effectRef idx="0">
            <a:schemeClr val="accent5"/>
          </a:effectRef>
          <a:fontRef idx="minor">
            <a:schemeClr val="dk1"/>
          </a:fontRef>
        </p:style>
        <p:txBody>
          <a:bodyPr vert="horz" lIns="91440" tIns="45720" rIns="91440" bIns="45720" rtlCol="0">
            <a:normAutofit/>
          </a:bodyPr>
          <a:lstStyle/>
          <a:p>
            <a:pPr algn="ctr">
              <a:spcBef>
                <a:spcPct val="20000"/>
              </a:spcBef>
              <a:defRPr/>
            </a:pPr>
            <a:r>
              <a:rPr lang="en-US" sz="2400" b="1" dirty="0">
                <a:solidFill>
                  <a:schemeClr val="tx1"/>
                </a:solidFill>
              </a:rPr>
              <a:t>Subject Name:</a:t>
            </a:r>
          </a:p>
          <a:p>
            <a:pPr algn="ctr">
              <a:spcBef>
                <a:spcPct val="20000"/>
              </a:spcBef>
              <a:defRPr/>
            </a:pPr>
            <a:r>
              <a:rPr lang="en-US" sz="2000" dirty="0">
                <a:solidFill>
                  <a:schemeClr val="tx1"/>
                </a:solidFill>
              </a:rPr>
              <a:t>Computer Vision</a:t>
            </a:r>
          </a:p>
        </p:txBody>
      </p:sp>
      <p:sp>
        <p:nvSpPr>
          <p:cNvPr id="15" name="Subtitle 2"/>
          <p:cNvSpPr txBox="1">
            <a:spLocks/>
          </p:cNvSpPr>
          <p:nvPr/>
        </p:nvSpPr>
        <p:spPr>
          <a:xfrm>
            <a:off x="1676400" y="4800600"/>
            <a:ext cx="4191000" cy="990600"/>
          </a:xfrm>
          <a:prstGeom prst="rect">
            <a:avLst/>
          </a:prstGeom>
        </p:spPr>
        <p:style>
          <a:lnRef idx="2">
            <a:schemeClr val="accent5"/>
          </a:lnRef>
          <a:fillRef idx="1">
            <a:schemeClr val="lt1"/>
          </a:fillRef>
          <a:effectRef idx="0">
            <a:schemeClr val="accent5"/>
          </a:effectRef>
          <a:fontRef idx="minor">
            <a:schemeClr val="dk1"/>
          </a:fontRef>
        </p:style>
        <p:txBody>
          <a:bodyPr vert="horz" lIns="91440" tIns="45720" rIns="91440" bIns="45720" rtlCol="0" anchor="t">
            <a:normAutofit fontScale="92500" lnSpcReduction="20000"/>
          </a:bodyPr>
          <a:lstStyle/>
          <a:p>
            <a:pPr algn="ctr">
              <a:spcBef>
                <a:spcPct val="20000"/>
              </a:spcBef>
              <a:defRPr/>
            </a:pPr>
            <a:r>
              <a:rPr lang="en-US" sz="2600" b="1" dirty="0">
                <a:solidFill>
                  <a:schemeClr val="tx1"/>
                </a:solidFill>
              </a:rPr>
              <a:t>Course Details:</a:t>
            </a:r>
          </a:p>
          <a:p>
            <a:pPr algn="ctr">
              <a:spcBef>
                <a:spcPct val="20000"/>
              </a:spcBef>
              <a:defRPr/>
            </a:pPr>
            <a:r>
              <a:rPr lang="en-US" sz="2000" dirty="0" err="1">
                <a:solidFill>
                  <a:schemeClr val="tx1"/>
                </a:solidFill>
              </a:rPr>
              <a:t>B.Tech</a:t>
            </a:r>
            <a:r>
              <a:rPr lang="en-US" sz="2000" dirty="0">
                <a:solidFill>
                  <a:schemeClr val="tx1"/>
                </a:solidFill>
              </a:rPr>
              <a:t> 7th  Sem</a:t>
            </a:r>
            <a:br>
              <a:rPr lang="en-US" sz="2000" dirty="0">
                <a:solidFill>
                  <a:schemeClr val="tx1"/>
                </a:solidFill>
              </a:rPr>
            </a:br>
            <a:endParaRPr lang="en-US" sz="2000" dirty="0">
              <a:solidFill>
                <a:schemeClr val="tx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AA934F-21FC-999F-650E-3AC65FBFD87D}"/>
              </a:ext>
            </a:extLst>
          </p:cNvPr>
          <p:cNvSpPr>
            <a:spLocks noGrp="1"/>
          </p:cNvSpPr>
          <p:nvPr>
            <p:ph type="title"/>
          </p:nvPr>
        </p:nvSpPr>
        <p:spPr/>
        <p:txBody>
          <a:bodyPr/>
          <a:lstStyle/>
          <a:p>
            <a:r>
              <a:rPr lang="en-IN" dirty="0"/>
              <a:t>Moving</a:t>
            </a:r>
            <a:r>
              <a:rPr lang="en-IN" spc="-90" dirty="0"/>
              <a:t> </a:t>
            </a:r>
            <a:r>
              <a:rPr lang="en-IN" dirty="0"/>
              <a:t>Object </a:t>
            </a:r>
            <a:r>
              <a:rPr lang="en-IN" spc="-1485" dirty="0"/>
              <a:t> </a:t>
            </a:r>
            <a:r>
              <a:rPr lang="en-IN" spc="-5" dirty="0"/>
              <a:t>Detection</a:t>
            </a:r>
            <a:br>
              <a:rPr lang="en-IN" dirty="0"/>
            </a:br>
            <a:endParaRPr lang="en-IN" dirty="0"/>
          </a:p>
        </p:txBody>
      </p:sp>
      <p:sp>
        <p:nvSpPr>
          <p:cNvPr id="3" name="Content Placeholder 2">
            <a:extLst>
              <a:ext uri="{FF2B5EF4-FFF2-40B4-BE49-F238E27FC236}">
                <a16:creationId xmlns:a16="http://schemas.microsoft.com/office/drawing/2014/main" id="{24F18915-8DB0-DB52-2AF8-CE02E72B04C5}"/>
              </a:ext>
            </a:extLst>
          </p:cNvPr>
          <p:cNvSpPr>
            <a:spLocks noGrp="1"/>
          </p:cNvSpPr>
          <p:nvPr>
            <p:ph idx="1"/>
          </p:nvPr>
        </p:nvSpPr>
        <p:spPr/>
        <p:txBody>
          <a:bodyPr/>
          <a:lstStyle/>
          <a:p>
            <a:pPr marL="241300" indent="-228600">
              <a:lnSpc>
                <a:spcPts val="2735"/>
              </a:lnSpc>
              <a:spcBef>
                <a:spcPts val="100"/>
              </a:spcBef>
              <a:buFont typeface="Arial MT"/>
              <a:buChar char="•"/>
              <a:tabLst>
                <a:tab pos="241300" algn="l"/>
              </a:tabLst>
            </a:pPr>
            <a:r>
              <a:rPr lang="en-US" sz="2800" dirty="0">
                <a:latin typeface="Times New Roman"/>
                <a:cs typeface="Times New Roman"/>
              </a:rPr>
              <a:t>Moving</a:t>
            </a:r>
            <a:r>
              <a:rPr lang="en-US" sz="2800" spc="275" dirty="0">
                <a:latin typeface="Times New Roman"/>
                <a:cs typeface="Times New Roman"/>
              </a:rPr>
              <a:t> </a:t>
            </a:r>
            <a:r>
              <a:rPr lang="en-US" sz="2800" spc="-5" dirty="0">
                <a:latin typeface="Times New Roman"/>
                <a:cs typeface="Times New Roman"/>
              </a:rPr>
              <a:t>Object</a:t>
            </a:r>
            <a:r>
              <a:rPr lang="en-US" sz="2800" spc="280" dirty="0">
                <a:latin typeface="Times New Roman"/>
                <a:cs typeface="Times New Roman"/>
              </a:rPr>
              <a:t> </a:t>
            </a:r>
            <a:r>
              <a:rPr lang="en-US" sz="2800" spc="-5" dirty="0">
                <a:latin typeface="Times New Roman"/>
                <a:cs typeface="Times New Roman"/>
              </a:rPr>
              <a:t>Detection</a:t>
            </a:r>
            <a:r>
              <a:rPr lang="en-US" sz="2800" spc="280" dirty="0">
                <a:latin typeface="Times New Roman"/>
                <a:cs typeface="Times New Roman"/>
              </a:rPr>
              <a:t> </a:t>
            </a:r>
            <a:r>
              <a:rPr lang="en-US" sz="2800" spc="-5" dirty="0">
                <a:latin typeface="Times New Roman"/>
                <a:cs typeface="Times New Roman"/>
              </a:rPr>
              <a:t>(MOD):</a:t>
            </a:r>
            <a:r>
              <a:rPr lang="en-US" sz="2800" spc="265" dirty="0">
                <a:latin typeface="Times New Roman"/>
                <a:cs typeface="Times New Roman"/>
              </a:rPr>
              <a:t> </a:t>
            </a:r>
            <a:r>
              <a:rPr lang="en-US" sz="2800" spc="-5" dirty="0">
                <a:solidFill>
                  <a:srgbClr val="221F1F"/>
                </a:solidFill>
                <a:latin typeface="Times New Roman"/>
                <a:cs typeface="Times New Roman"/>
              </a:rPr>
              <a:t>Detection</a:t>
            </a:r>
            <a:r>
              <a:rPr lang="en-US" sz="2800" spc="285" dirty="0">
                <a:solidFill>
                  <a:srgbClr val="221F1F"/>
                </a:solidFill>
                <a:latin typeface="Times New Roman"/>
                <a:cs typeface="Times New Roman"/>
              </a:rPr>
              <a:t> </a:t>
            </a:r>
            <a:r>
              <a:rPr lang="en-US" sz="2800" spc="-5" dirty="0">
                <a:solidFill>
                  <a:srgbClr val="221F1F"/>
                </a:solidFill>
                <a:latin typeface="Times New Roman"/>
                <a:cs typeface="Times New Roman"/>
              </a:rPr>
              <a:t>of</a:t>
            </a:r>
            <a:r>
              <a:rPr lang="en-US" sz="2800" spc="254" dirty="0">
                <a:solidFill>
                  <a:srgbClr val="221F1F"/>
                </a:solidFill>
                <a:latin typeface="Times New Roman"/>
                <a:cs typeface="Times New Roman"/>
              </a:rPr>
              <a:t> </a:t>
            </a:r>
            <a:r>
              <a:rPr lang="en-US" sz="2800" spc="-5" dirty="0">
                <a:solidFill>
                  <a:srgbClr val="221F1F"/>
                </a:solidFill>
                <a:latin typeface="Times New Roman"/>
                <a:cs typeface="Times New Roman"/>
              </a:rPr>
              <a:t>change</a:t>
            </a:r>
            <a:r>
              <a:rPr lang="en-US" sz="2800" spc="265" dirty="0">
                <a:solidFill>
                  <a:srgbClr val="221F1F"/>
                </a:solidFill>
                <a:latin typeface="Times New Roman"/>
                <a:cs typeface="Times New Roman"/>
              </a:rPr>
              <a:t> </a:t>
            </a:r>
            <a:r>
              <a:rPr lang="en-US" sz="2800" dirty="0">
                <a:solidFill>
                  <a:srgbClr val="221F1F"/>
                </a:solidFill>
                <a:latin typeface="Times New Roman"/>
                <a:cs typeface="Times New Roman"/>
              </a:rPr>
              <a:t>and</a:t>
            </a:r>
            <a:endParaRPr lang="en-US" sz="2800" dirty="0">
              <a:latin typeface="Times New Roman"/>
              <a:cs typeface="Times New Roman"/>
            </a:endParaRPr>
          </a:p>
          <a:p>
            <a:pPr marL="241300">
              <a:lnSpc>
                <a:spcPts val="2735"/>
              </a:lnSpc>
            </a:pPr>
            <a:r>
              <a:rPr lang="en-US" sz="2800" dirty="0">
                <a:solidFill>
                  <a:srgbClr val="221F1F"/>
                </a:solidFill>
                <a:latin typeface="Times New Roman"/>
                <a:cs typeface="Times New Roman"/>
              </a:rPr>
              <a:t>in</a:t>
            </a:r>
            <a:r>
              <a:rPr lang="en-US" sz="2800" spc="-30" dirty="0">
                <a:solidFill>
                  <a:srgbClr val="221F1F"/>
                </a:solidFill>
                <a:latin typeface="Times New Roman"/>
                <a:cs typeface="Times New Roman"/>
              </a:rPr>
              <a:t> </a:t>
            </a:r>
            <a:r>
              <a:rPr lang="en-US" sz="2800" dirty="0">
                <a:solidFill>
                  <a:srgbClr val="221F1F"/>
                </a:solidFill>
                <a:latin typeface="Times New Roman"/>
                <a:cs typeface="Times New Roman"/>
              </a:rPr>
              <a:t>particular</a:t>
            </a:r>
            <a:r>
              <a:rPr lang="en-US" sz="2800" spc="-35" dirty="0">
                <a:solidFill>
                  <a:srgbClr val="221F1F"/>
                </a:solidFill>
                <a:latin typeface="Times New Roman"/>
                <a:cs typeface="Times New Roman"/>
              </a:rPr>
              <a:t> </a:t>
            </a:r>
            <a:r>
              <a:rPr lang="en-US" sz="2800" spc="-5" dirty="0">
                <a:solidFill>
                  <a:srgbClr val="221F1F"/>
                </a:solidFill>
                <a:latin typeface="Times New Roman"/>
                <a:cs typeface="Times New Roman"/>
              </a:rPr>
              <a:t>motion</a:t>
            </a:r>
            <a:r>
              <a:rPr lang="en-US" sz="2800" spc="-25" dirty="0">
                <a:solidFill>
                  <a:srgbClr val="221F1F"/>
                </a:solidFill>
                <a:latin typeface="Times New Roman"/>
                <a:cs typeface="Times New Roman"/>
              </a:rPr>
              <a:t> </a:t>
            </a:r>
            <a:r>
              <a:rPr lang="en-US" sz="2800" dirty="0">
                <a:solidFill>
                  <a:srgbClr val="221F1F"/>
                </a:solidFill>
                <a:latin typeface="Times New Roman"/>
                <a:cs typeface="Times New Roman"/>
              </a:rPr>
              <a:t>in</a:t>
            </a:r>
            <a:r>
              <a:rPr lang="en-US" sz="2800" spc="-10" dirty="0">
                <a:solidFill>
                  <a:srgbClr val="221F1F"/>
                </a:solidFill>
                <a:latin typeface="Times New Roman"/>
                <a:cs typeface="Times New Roman"/>
              </a:rPr>
              <a:t> </a:t>
            </a:r>
            <a:r>
              <a:rPr lang="en-US" sz="2800" dirty="0">
                <a:solidFill>
                  <a:srgbClr val="221F1F"/>
                </a:solidFill>
                <a:latin typeface="Times New Roman"/>
                <a:cs typeface="Times New Roman"/>
              </a:rPr>
              <a:t>videos.</a:t>
            </a:r>
            <a:endParaRPr lang="en-US" sz="2800" dirty="0">
              <a:latin typeface="Times New Roman"/>
              <a:cs typeface="Times New Roman"/>
            </a:endParaRPr>
          </a:p>
          <a:p>
            <a:pPr marL="241300" indent="-228600">
              <a:lnSpc>
                <a:spcPts val="2735"/>
              </a:lnSpc>
              <a:buFont typeface="Arial MT"/>
              <a:buChar char="•"/>
              <a:tabLst>
                <a:tab pos="241300" algn="l"/>
                <a:tab pos="2023110" algn="l"/>
                <a:tab pos="2707005" algn="l"/>
                <a:tab pos="3254375" algn="l"/>
                <a:tab pos="4123054" algn="l"/>
                <a:tab pos="5467350" algn="l"/>
                <a:tab pos="6404610" algn="l"/>
                <a:tab pos="7038975" algn="l"/>
              </a:tabLst>
            </a:pPr>
            <a:r>
              <a:rPr lang="en-US" sz="2800" dirty="0">
                <a:solidFill>
                  <a:srgbClr val="221F1F"/>
                </a:solidFill>
                <a:latin typeface="Times New Roman"/>
                <a:cs typeface="Times New Roman"/>
              </a:rPr>
              <a:t>Fun</a:t>
            </a:r>
            <a:r>
              <a:rPr lang="en-US" sz="2800" spc="-10" dirty="0">
                <a:solidFill>
                  <a:srgbClr val="221F1F"/>
                </a:solidFill>
                <a:latin typeface="Times New Roman"/>
                <a:cs typeface="Times New Roman"/>
              </a:rPr>
              <a:t>d</a:t>
            </a:r>
            <a:r>
              <a:rPr lang="en-US" sz="2800" dirty="0">
                <a:solidFill>
                  <a:srgbClr val="221F1F"/>
                </a:solidFill>
                <a:latin typeface="Times New Roman"/>
                <a:cs typeface="Times New Roman"/>
              </a:rPr>
              <a:t>a</a:t>
            </a:r>
            <a:r>
              <a:rPr lang="en-US" sz="2800" spc="-20" dirty="0">
                <a:solidFill>
                  <a:srgbClr val="221F1F"/>
                </a:solidFill>
                <a:latin typeface="Times New Roman"/>
                <a:cs typeface="Times New Roman"/>
              </a:rPr>
              <a:t>m</a:t>
            </a:r>
            <a:r>
              <a:rPr lang="en-US" sz="2800" dirty="0">
                <a:solidFill>
                  <a:srgbClr val="221F1F"/>
                </a:solidFill>
                <a:latin typeface="Times New Roman"/>
                <a:cs typeface="Times New Roman"/>
              </a:rPr>
              <a:t>ental	task	</a:t>
            </a:r>
            <a:r>
              <a:rPr lang="en-US" sz="2800" spc="-10" dirty="0">
                <a:solidFill>
                  <a:srgbClr val="221F1F"/>
                </a:solidFill>
                <a:latin typeface="Times New Roman"/>
                <a:cs typeface="Times New Roman"/>
              </a:rPr>
              <a:t>f</a:t>
            </a:r>
            <a:r>
              <a:rPr lang="en-US" sz="2800" dirty="0">
                <a:solidFill>
                  <a:srgbClr val="221F1F"/>
                </a:solidFill>
                <a:latin typeface="Times New Roman"/>
                <a:cs typeface="Times New Roman"/>
              </a:rPr>
              <a:t>or	</a:t>
            </a:r>
            <a:r>
              <a:rPr lang="en-US" sz="2800" spc="-25" dirty="0">
                <a:solidFill>
                  <a:srgbClr val="221F1F"/>
                </a:solidFill>
                <a:latin typeface="Times New Roman"/>
                <a:cs typeface="Times New Roman"/>
              </a:rPr>
              <a:t>m</a:t>
            </a:r>
            <a:r>
              <a:rPr lang="en-US" sz="2800" dirty="0">
                <a:solidFill>
                  <a:srgbClr val="221F1F"/>
                </a:solidFill>
                <a:latin typeface="Times New Roman"/>
                <a:cs typeface="Times New Roman"/>
              </a:rPr>
              <a:t>any	co</a:t>
            </a:r>
            <a:r>
              <a:rPr lang="en-US" sz="2800" spc="-25" dirty="0">
                <a:solidFill>
                  <a:srgbClr val="221F1F"/>
                </a:solidFill>
                <a:latin typeface="Times New Roman"/>
                <a:cs typeface="Times New Roman"/>
              </a:rPr>
              <a:t>m</a:t>
            </a:r>
            <a:r>
              <a:rPr lang="en-US" sz="2800" spc="5" dirty="0">
                <a:solidFill>
                  <a:srgbClr val="221F1F"/>
                </a:solidFill>
                <a:latin typeface="Times New Roman"/>
                <a:cs typeface="Times New Roman"/>
              </a:rPr>
              <a:t>p</a:t>
            </a:r>
            <a:r>
              <a:rPr lang="en-US" sz="2800" dirty="0">
                <a:solidFill>
                  <a:srgbClr val="221F1F"/>
                </a:solidFill>
                <a:latin typeface="Times New Roman"/>
                <a:cs typeface="Times New Roman"/>
              </a:rPr>
              <a:t>ut</a:t>
            </a:r>
            <a:r>
              <a:rPr lang="en-US" sz="2800" spc="-10" dirty="0">
                <a:solidFill>
                  <a:srgbClr val="221F1F"/>
                </a:solidFill>
                <a:latin typeface="Times New Roman"/>
                <a:cs typeface="Times New Roman"/>
              </a:rPr>
              <a:t>e</a:t>
            </a:r>
            <a:r>
              <a:rPr lang="en-US" sz="2800" dirty="0">
                <a:solidFill>
                  <a:srgbClr val="221F1F"/>
                </a:solidFill>
                <a:latin typeface="Times New Roman"/>
                <a:cs typeface="Times New Roman"/>
              </a:rPr>
              <a:t>r	</a:t>
            </a:r>
            <a:r>
              <a:rPr lang="en-US" sz="2800" spc="-15" dirty="0">
                <a:solidFill>
                  <a:srgbClr val="221F1F"/>
                </a:solidFill>
                <a:latin typeface="Times New Roman"/>
                <a:cs typeface="Times New Roman"/>
              </a:rPr>
              <a:t>v</a:t>
            </a:r>
            <a:r>
              <a:rPr lang="en-US" sz="2800" dirty="0">
                <a:solidFill>
                  <a:srgbClr val="221F1F"/>
                </a:solidFill>
                <a:latin typeface="Times New Roman"/>
                <a:cs typeface="Times New Roman"/>
              </a:rPr>
              <a:t>is</a:t>
            </a:r>
            <a:r>
              <a:rPr lang="en-US" sz="2800" spc="5" dirty="0">
                <a:solidFill>
                  <a:srgbClr val="221F1F"/>
                </a:solidFill>
                <a:latin typeface="Times New Roman"/>
                <a:cs typeface="Times New Roman"/>
              </a:rPr>
              <a:t>i</a:t>
            </a:r>
            <a:r>
              <a:rPr lang="en-US" sz="2800" dirty="0">
                <a:solidFill>
                  <a:srgbClr val="221F1F"/>
                </a:solidFill>
                <a:latin typeface="Times New Roman"/>
                <a:cs typeface="Times New Roman"/>
              </a:rPr>
              <a:t>on	</a:t>
            </a:r>
            <a:r>
              <a:rPr lang="en-US" sz="2800" dirty="0" err="1">
                <a:solidFill>
                  <a:srgbClr val="221F1F"/>
                </a:solidFill>
                <a:latin typeface="Times New Roman"/>
                <a:cs typeface="Times New Roman"/>
              </a:rPr>
              <a:t>an</a:t>
            </a:r>
            <a:r>
              <a:rPr lang="en-US" sz="2800" spc="-10" dirty="0" err="1">
                <a:solidFill>
                  <a:srgbClr val="221F1F"/>
                </a:solidFill>
                <a:latin typeface="Times New Roman"/>
                <a:cs typeface="Times New Roman"/>
              </a:rPr>
              <a:t>v</a:t>
            </a:r>
            <a:r>
              <a:rPr lang="en-US" sz="2800" dirty="0" err="1">
                <a:solidFill>
                  <a:srgbClr val="221F1F"/>
                </a:solidFill>
                <a:latin typeface="Times New Roman"/>
                <a:cs typeface="Times New Roman"/>
              </a:rPr>
              <a:t>i</a:t>
            </a:r>
            <a:r>
              <a:rPr lang="en-US" sz="2800" spc="5" dirty="0" err="1">
                <a:solidFill>
                  <a:srgbClr val="221F1F"/>
                </a:solidFill>
                <a:latin typeface="Times New Roman"/>
                <a:cs typeface="Times New Roman"/>
              </a:rPr>
              <a:t>d</a:t>
            </a:r>
            <a:r>
              <a:rPr lang="en-US" sz="2800" dirty="0" err="1">
                <a:solidFill>
                  <a:srgbClr val="221F1F"/>
                </a:solidFill>
                <a:latin typeface="Times New Roman"/>
                <a:cs typeface="Times New Roman"/>
              </a:rPr>
              <a:t>eo</a:t>
            </a:r>
            <a:r>
              <a:rPr lang="en-US" sz="2800" dirty="0">
                <a:solidFill>
                  <a:srgbClr val="221F1F"/>
                </a:solidFill>
                <a:latin typeface="Times New Roman"/>
                <a:cs typeface="Times New Roman"/>
              </a:rPr>
              <a:t> processing</a:t>
            </a:r>
            <a:r>
              <a:rPr lang="en-US" sz="2800" spc="-60" dirty="0">
                <a:solidFill>
                  <a:srgbClr val="221F1F"/>
                </a:solidFill>
                <a:latin typeface="Times New Roman"/>
                <a:cs typeface="Times New Roman"/>
              </a:rPr>
              <a:t> </a:t>
            </a:r>
            <a:r>
              <a:rPr lang="en-US" sz="2800" dirty="0">
                <a:solidFill>
                  <a:srgbClr val="221F1F"/>
                </a:solidFill>
                <a:latin typeface="Times New Roman"/>
                <a:cs typeface="Times New Roman"/>
              </a:rPr>
              <a:t>applications.</a:t>
            </a:r>
            <a:endParaRPr lang="en-US" sz="2800" dirty="0">
              <a:latin typeface="Times New Roman"/>
              <a:cs typeface="Times New Roman"/>
            </a:endParaRPr>
          </a:p>
          <a:p>
            <a:endParaRPr lang="en-IN" dirty="0"/>
          </a:p>
        </p:txBody>
      </p:sp>
      <p:pic>
        <p:nvPicPr>
          <p:cNvPr id="4" name="object 5">
            <a:extLst>
              <a:ext uri="{FF2B5EF4-FFF2-40B4-BE49-F238E27FC236}">
                <a16:creationId xmlns:a16="http://schemas.microsoft.com/office/drawing/2014/main" id="{43CF7DCC-D872-9B7A-57E5-667005A1296E}"/>
              </a:ext>
            </a:extLst>
          </p:cNvPr>
          <p:cNvPicPr/>
          <p:nvPr/>
        </p:nvPicPr>
        <p:blipFill>
          <a:blip r:embed="rId2" cstate="print"/>
          <a:stretch>
            <a:fillRect/>
          </a:stretch>
        </p:blipFill>
        <p:spPr>
          <a:xfrm>
            <a:off x="3027922" y="3811715"/>
            <a:ext cx="4636008" cy="2365248"/>
          </a:xfrm>
          <a:prstGeom prst="rect">
            <a:avLst/>
          </a:prstGeom>
        </p:spPr>
      </p:pic>
      <p:sp>
        <p:nvSpPr>
          <p:cNvPr id="6" name="TextBox 5">
            <a:extLst>
              <a:ext uri="{FF2B5EF4-FFF2-40B4-BE49-F238E27FC236}">
                <a16:creationId xmlns:a16="http://schemas.microsoft.com/office/drawing/2014/main" id="{9479241C-530C-4720-58A9-48B55E1C2DB7}"/>
              </a:ext>
            </a:extLst>
          </p:cNvPr>
          <p:cNvSpPr txBox="1"/>
          <p:nvPr/>
        </p:nvSpPr>
        <p:spPr>
          <a:xfrm>
            <a:off x="3048740" y="6308209"/>
            <a:ext cx="6094520" cy="369332"/>
          </a:xfrm>
          <a:prstGeom prst="rect">
            <a:avLst/>
          </a:prstGeom>
          <a:noFill/>
        </p:spPr>
        <p:txBody>
          <a:bodyPr wrap="square">
            <a:spAutoFit/>
          </a:bodyPr>
          <a:lstStyle/>
          <a:p>
            <a:pPr marL="12700">
              <a:lnSpc>
                <a:spcPct val="100000"/>
              </a:lnSpc>
              <a:spcBef>
                <a:spcPts val="100"/>
              </a:spcBef>
            </a:pPr>
            <a:r>
              <a:rPr lang="en-IN" sz="1800" b="1" spc="-5" dirty="0">
                <a:latin typeface="Times New Roman"/>
                <a:cs typeface="Times New Roman"/>
              </a:rPr>
              <a:t>Figure</a:t>
            </a:r>
            <a:r>
              <a:rPr lang="en-IN" sz="1800" b="1" spc="-30" dirty="0">
                <a:latin typeface="Times New Roman"/>
                <a:cs typeface="Times New Roman"/>
              </a:rPr>
              <a:t> </a:t>
            </a:r>
            <a:r>
              <a:rPr lang="en-IN" sz="1800" b="1" dirty="0">
                <a:latin typeface="Times New Roman"/>
                <a:cs typeface="Times New Roman"/>
              </a:rPr>
              <a:t>:</a:t>
            </a:r>
            <a:r>
              <a:rPr lang="en-IN" sz="1800" b="1" spc="-35" dirty="0">
                <a:latin typeface="Times New Roman"/>
                <a:cs typeface="Times New Roman"/>
              </a:rPr>
              <a:t> </a:t>
            </a:r>
            <a:r>
              <a:rPr lang="en-IN" sz="1800" dirty="0">
                <a:latin typeface="Times New Roman"/>
                <a:cs typeface="Times New Roman"/>
              </a:rPr>
              <a:t>Conventional</a:t>
            </a:r>
            <a:r>
              <a:rPr lang="en-IN" sz="1800" spc="-40" dirty="0">
                <a:latin typeface="Times New Roman"/>
                <a:cs typeface="Times New Roman"/>
              </a:rPr>
              <a:t> </a:t>
            </a:r>
            <a:r>
              <a:rPr lang="en-IN" sz="1800" spc="-5" dirty="0">
                <a:latin typeface="Times New Roman"/>
                <a:cs typeface="Times New Roman"/>
              </a:rPr>
              <a:t>MOD</a:t>
            </a:r>
            <a:endParaRPr lang="en-IN" sz="1800" dirty="0">
              <a:latin typeface="Times New Roman"/>
              <a:cs typeface="Times New Roman"/>
            </a:endParaRPr>
          </a:p>
        </p:txBody>
      </p:sp>
      <p:sp>
        <p:nvSpPr>
          <p:cNvPr id="5" name="Date Placeholder 4">
            <a:extLst>
              <a:ext uri="{FF2B5EF4-FFF2-40B4-BE49-F238E27FC236}">
                <a16:creationId xmlns:a16="http://schemas.microsoft.com/office/drawing/2014/main" id="{EC0273B7-6A39-4199-3A9C-0CCF368882EB}"/>
              </a:ext>
            </a:extLst>
          </p:cNvPr>
          <p:cNvSpPr>
            <a:spLocks noGrp="1"/>
          </p:cNvSpPr>
          <p:nvPr>
            <p:ph type="dt" sz="half" idx="10"/>
          </p:nvPr>
        </p:nvSpPr>
        <p:spPr/>
        <p:txBody>
          <a:bodyPr/>
          <a:lstStyle/>
          <a:p>
            <a:endParaRPr lang="en-IN" dirty="0"/>
          </a:p>
        </p:txBody>
      </p:sp>
      <p:sp>
        <p:nvSpPr>
          <p:cNvPr id="7" name="Slide Number Placeholder 6">
            <a:extLst>
              <a:ext uri="{FF2B5EF4-FFF2-40B4-BE49-F238E27FC236}">
                <a16:creationId xmlns:a16="http://schemas.microsoft.com/office/drawing/2014/main" id="{0F825D51-8490-6C3D-B0E4-0BA134F3E120}"/>
              </a:ext>
            </a:extLst>
          </p:cNvPr>
          <p:cNvSpPr>
            <a:spLocks noGrp="1"/>
          </p:cNvSpPr>
          <p:nvPr>
            <p:ph type="sldNum" sz="quarter" idx="12"/>
          </p:nvPr>
        </p:nvSpPr>
        <p:spPr/>
        <p:txBody>
          <a:bodyPr/>
          <a:lstStyle/>
          <a:p>
            <a:fld id="{948C9BFC-5A87-4A3D-9E47-B247C20123F2}" type="slidenum">
              <a:rPr lang="en-IN" smtClean="0"/>
              <a:t>10</a:t>
            </a:fld>
            <a:endParaRPr lang="en-IN"/>
          </a:p>
        </p:txBody>
      </p:sp>
      <p:pic>
        <p:nvPicPr>
          <p:cNvPr id="8" name="Picture 2" descr="E:\NIET\Project\xLogo11.png.pagespeed.ic.pydHLuCQEZ.png">
            <a:extLst>
              <a:ext uri="{FF2B5EF4-FFF2-40B4-BE49-F238E27FC236}">
                <a16:creationId xmlns:a16="http://schemas.microsoft.com/office/drawing/2014/main" id="{86903C50-3A05-D773-6D38-0707EDC6D7F1}"/>
              </a:ext>
            </a:extLst>
          </p:cNvPr>
          <p:cNvPicPr>
            <a:picLocks noChangeAspect="1" noChangeArrowheads="1"/>
          </p:cNvPicPr>
          <p:nvPr/>
        </p:nvPicPr>
        <p:blipFill>
          <a:blip r:embed="rId3" cstate="print"/>
          <a:srcRect/>
          <a:stretch>
            <a:fillRect/>
          </a:stretch>
        </p:blipFill>
        <p:spPr bwMode="auto">
          <a:xfrm>
            <a:off x="-127246" y="17755"/>
            <a:ext cx="1447800" cy="817163"/>
          </a:xfrm>
          <a:prstGeom prst="rect">
            <a:avLst/>
          </a:prstGeom>
          <a:noFill/>
        </p:spPr>
      </p:pic>
    </p:spTree>
    <p:extLst>
      <p:ext uri="{BB962C8B-B14F-4D97-AF65-F5344CB8AC3E}">
        <p14:creationId xmlns:p14="http://schemas.microsoft.com/office/powerpoint/2010/main" val="21468968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08C817-A74B-C841-1D22-5CFA035AD232}"/>
              </a:ext>
            </a:extLst>
          </p:cNvPr>
          <p:cNvSpPr>
            <a:spLocks noGrp="1"/>
          </p:cNvSpPr>
          <p:nvPr>
            <p:ph type="title"/>
          </p:nvPr>
        </p:nvSpPr>
        <p:spPr/>
        <p:txBody>
          <a:bodyPr/>
          <a:lstStyle/>
          <a:p>
            <a:r>
              <a:rPr lang="en-IN" sz="4400" b="0" spc="-5" dirty="0" err="1">
                <a:solidFill>
                  <a:srgbClr val="FFFFFF"/>
                </a:solidFill>
                <a:latin typeface="Times New Roman"/>
                <a:cs typeface="Times New Roman"/>
              </a:rPr>
              <a:t>Intro</a:t>
            </a:r>
            <a:r>
              <a:rPr lang="en-IN" sz="4400" b="0" spc="5" dirty="0" err="1">
                <a:solidFill>
                  <a:srgbClr val="FFFFFF"/>
                </a:solidFill>
                <a:latin typeface="Times New Roman"/>
                <a:cs typeface="Times New Roman"/>
              </a:rPr>
              <a:t>d</a:t>
            </a:r>
            <a:r>
              <a:rPr lang="en-IN" sz="4400" b="0" spc="-5" dirty="0" err="1">
                <a:solidFill>
                  <a:srgbClr val="FFFFFF"/>
                </a:solidFill>
                <a:latin typeface="Times New Roman"/>
                <a:cs typeface="Times New Roman"/>
              </a:rPr>
              <a:t>uc</a:t>
            </a:r>
            <a:r>
              <a:rPr lang="en-IN" sz="4400" b="0" spc="5" dirty="0" err="1">
                <a:solidFill>
                  <a:srgbClr val="FFFFFF"/>
                </a:solidFill>
                <a:latin typeface="Times New Roman"/>
                <a:cs typeface="Times New Roman"/>
              </a:rPr>
              <a:t>t</a:t>
            </a:r>
            <a:r>
              <a:rPr lang="en-IN" sz="4400" b="0" spc="-5" dirty="0" err="1">
                <a:solidFill>
                  <a:srgbClr val="FFFFFF"/>
                </a:solidFill>
                <a:latin typeface="Times New Roman"/>
                <a:cs typeface="Times New Roman"/>
              </a:rPr>
              <a:t>ionIntroduction</a:t>
            </a:r>
            <a:endParaRPr lang="en-IN" dirty="0"/>
          </a:p>
        </p:txBody>
      </p:sp>
      <p:sp>
        <p:nvSpPr>
          <p:cNvPr id="3" name="Content Placeholder 2">
            <a:extLst>
              <a:ext uri="{FF2B5EF4-FFF2-40B4-BE49-F238E27FC236}">
                <a16:creationId xmlns:a16="http://schemas.microsoft.com/office/drawing/2014/main" id="{1A3F8913-B61E-59FB-3907-BE13A83EB25E}"/>
              </a:ext>
            </a:extLst>
          </p:cNvPr>
          <p:cNvSpPr>
            <a:spLocks noGrp="1"/>
          </p:cNvSpPr>
          <p:nvPr>
            <p:ph idx="1"/>
          </p:nvPr>
        </p:nvSpPr>
        <p:spPr>
          <a:xfrm>
            <a:off x="713913" y="365125"/>
            <a:ext cx="10515600" cy="4577842"/>
          </a:xfrm>
        </p:spPr>
        <p:txBody>
          <a:bodyPr>
            <a:normAutofit/>
          </a:bodyPr>
          <a:lstStyle/>
          <a:p>
            <a:pPr marL="299085" indent="-287020">
              <a:lnSpc>
                <a:spcPct val="100000"/>
              </a:lnSpc>
              <a:spcBef>
                <a:spcPts val="95"/>
              </a:spcBef>
              <a:buFont typeface="Wingdings"/>
              <a:buChar char=""/>
              <a:tabLst>
                <a:tab pos="299085" algn="l"/>
                <a:tab pos="299720" algn="l"/>
              </a:tabLst>
            </a:pPr>
            <a:r>
              <a:rPr lang="en-US" sz="2800" spc="-10" dirty="0">
                <a:latin typeface="Arial MT"/>
                <a:cs typeface="Arial MT"/>
              </a:rPr>
              <a:t>Binary</a:t>
            </a:r>
            <a:r>
              <a:rPr lang="en-US" sz="2800" spc="10" dirty="0">
                <a:latin typeface="Arial MT"/>
                <a:cs typeface="Arial MT"/>
              </a:rPr>
              <a:t> </a:t>
            </a:r>
            <a:r>
              <a:rPr lang="en-US" sz="2800" spc="-5" dirty="0">
                <a:latin typeface="Arial MT"/>
                <a:cs typeface="Arial MT"/>
              </a:rPr>
              <a:t>classification</a:t>
            </a:r>
            <a:r>
              <a:rPr lang="en-US" sz="2800" spc="40" dirty="0">
                <a:latin typeface="Arial MT"/>
                <a:cs typeface="Arial MT"/>
              </a:rPr>
              <a:t> </a:t>
            </a:r>
            <a:r>
              <a:rPr lang="en-US" sz="2800" spc="-5" dirty="0">
                <a:latin typeface="Arial MT"/>
                <a:cs typeface="Arial MT"/>
              </a:rPr>
              <a:t>of</a:t>
            </a:r>
            <a:r>
              <a:rPr lang="en-US" sz="2800" spc="15" dirty="0">
                <a:latin typeface="Arial MT"/>
                <a:cs typeface="Arial MT"/>
              </a:rPr>
              <a:t> </a:t>
            </a:r>
            <a:r>
              <a:rPr lang="en-US" sz="2800" spc="-10" dirty="0">
                <a:latin typeface="Arial MT"/>
                <a:cs typeface="Arial MT"/>
              </a:rPr>
              <a:t>each</a:t>
            </a:r>
            <a:r>
              <a:rPr lang="en-US" sz="2800" spc="25" dirty="0">
                <a:latin typeface="Arial MT"/>
                <a:cs typeface="Arial MT"/>
              </a:rPr>
              <a:t> </a:t>
            </a:r>
            <a:r>
              <a:rPr lang="en-US" sz="2800" spc="-5" dirty="0">
                <a:latin typeface="Arial MT"/>
                <a:cs typeface="Arial MT"/>
              </a:rPr>
              <a:t>pixel</a:t>
            </a:r>
            <a:r>
              <a:rPr lang="en-US" sz="2800" spc="25" dirty="0">
                <a:latin typeface="Arial MT"/>
                <a:cs typeface="Arial MT"/>
              </a:rPr>
              <a:t> </a:t>
            </a:r>
            <a:r>
              <a:rPr lang="en-US" sz="2800" spc="-5" dirty="0">
                <a:latin typeface="Arial MT"/>
                <a:cs typeface="Arial MT"/>
              </a:rPr>
              <a:t>as</a:t>
            </a:r>
            <a:r>
              <a:rPr lang="en-US" sz="2800" spc="15" dirty="0">
                <a:latin typeface="Arial MT"/>
                <a:cs typeface="Arial MT"/>
              </a:rPr>
              <a:t> </a:t>
            </a:r>
            <a:r>
              <a:rPr lang="en-US" sz="2800" spc="-5" dirty="0">
                <a:latin typeface="Arial MT"/>
                <a:cs typeface="Arial MT"/>
              </a:rPr>
              <a:t>a</a:t>
            </a:r>
            <a:r>
              <a:rPr lang="en-US" sz="2800" dirty="0">
                <a:latin typeface="Arial MT"/>
                <a:cs typeface="Arial MT"/>
              </a:rPr>
              <a:t> </a:t>
            </a:r>
            <a:r>
              <a:rPr lang="en-US" sz="2800" spc="-5" dirty="0">
                <a:latin typeface="Arial MT"/>
                <a:cs typeface="Arial MT"/>
              </a:rPr>
              <a:t>foreground</a:t>
            </a:r>
            <a:r>
              <a:rPr lang="en-US" sz="2800" spc="55" dirty="0">
                <a:latin typeface="Arial MT"/>
                <a:cs typeface="Arial MT"/>
              </a:rPr>
              <a:t> </a:t>
            </a:r>
            <a:r>
              <a:rPr lang="en-US" sz="2800" spc="-5" dirty="0">
                <a:latin typeface="Arial MT"/>
                <a:cs typeface="Arial MT"/>
              </a:rPr>
              <a:t>or</a:t>
            </a:r>
            <a:r>
              <a:rPr lang="en-US" sz="2800" spc="15" dirty="0">
                <a:latin typeface="Arial MT"/>
                <a:cs typeface="Arial MT"/>
              </a:rPr>
              <a:t> </a:t>
            </a:r>
            <a:r>
              <a:rPr lang="en-US" sz="2800" spc="-5" dirty="0">
                <a:latin typeface="Arial MT"/>
                <a:cs typeface="Arial MT"/>
              </a:rPr>
              <a:t>background.</a:t>
            </a:r>
            <a:endParaRPr lang="en-US" sz="2800" dirty="0">
              <a:latin typeface="Arial MT"/>
              <a:cs typeface="Arial MT"/>
            </a:endParaRPr>
          </a:p>
          <a:p>
            <a:pPr marL="299085" indent="-287020">
              <a:lnSpc>
                <a:spcPct val="100000"/>
              </a:lnSpc>
              <a:buFont typeface="Wingdings"/>
              <a:buChar char=""/>
              <a:tabLst>
                <a:tab pos="299085" algn="l"/>
                <a:tab pos="299720" algn="l"/>
              </a:tabLst>
            </a:pPr>
            <a:r>
              <a:rPr lang="en-US" sz="2800" spc="-5" dirty="0">
                <a:latin typeface="Arial MT"/>
                <a:cs typeface="Arial MT"/>
              </a:rPr>
              <a:t>Challenging</a:t>
            </a:r>
            <a:r>
              <a:rPr lang="en-US" sz="2800" spc="45" dirty="0">
                <a:latin typeface="Arial MT"/>
                <a:cs typeface="Arial MT"/>
              </a:rPr>
              <a:t> </a:t>
            </a:r>
            <a:r>
              <a:rPr lang="en-US" sz="2800" spc="-10" dirty="0">
                <a:latin typeface="Arial MT"/>
                <a:cs typeface="Arial MT"/>
              </a:rPr>
              <a:t>task</a:t>
            </a:r>
            <a:r>
              <a:rPr lang="en-US" sz="2800" spc="20" dirty="0">
                <a:latin typeface="Arial MT"/>
                <a:cs typeface="Arial MT"/>
              </a:rPr>
              <a:t> </a:t>
            </a:r>
            <a:r>
              <a:rPr lang="en-US" sz="2800" spc="-10" dirty="0">
                <a:latin typeface="Arial MT"/>
                <a:cs typeface="Arial MT"/>
              </a:rPr>
              <a:t>and</a:t>
            </a:r>
            <a:r>
              <a:rPr lang="en-US" sz="2800" spc="30" dirty="0">
                <a:latin typeface="Arial MT"/>
                <a:cs typeface="Arial MT"/>
              </a:rPr>
              <a:t> </a:t>
            </a:r>
            <a:r>
              <a:rPr lang="en-US" sz="2800" spc="-10" dirty="0">
                <a:latin typeface="Arial MT"/>
                <a:cs typeface="Arial MT"/>
              </a:rPr>
              <a:t>has</a:t>
            </a:r>
            <a:r>
              <a:rPr lang="en-US" sz="2800" spc="20" dirty="0">
                <a:latin typeface="Arial MT"/>
                <a:cs typeface="Arial MT"/>
              </a:rPr>
              <a:t> </a:t>
            </a:r>
            <a:r>
              <a:rPr lang="en-US" sz="2800" spc="-10" dirty="0">
                <a:latin typeface="Arial MT"/>
                <a:cs typeface="Arial MT"/>
              </a:rPr>
              <a:t>extensive</a:t>
            </a:r>
            <a:r>
              <a:rPr lang="en-US" sz="2800" spc="65" dirty="0">
                <a:latin typeface="Arial MT"/>
                <a:cs typeface="Arial MT"/>
              </a:rPr>
              <a:t> </a:t>
            </a:r>
            <a:r>
              <a:rPr lang="en-US" sz="2800" spc="-10" dirty="0">
                <a:latin typeface="Arial MT"/>
                <a:cs typeface="Arial MT"/>
              </a:rPr>
              <a:t>usability</a:t>
            </a:r>
            <a:r>
              <a:rPr lang="en-US" sz="2800" spc="25" dirty="0">
                <a:latin typeface="Arial MT"/>
                <a:cs typeface="Arial MT"/>
              </a:rPr>
              <a:t> </a:t>
            </a:r>
            <a:r>
              <a:rPr lang="en-US" sz="2800" spc="-5" dirty="0">
                <a:latin typeface="Arial MT"/>
                <a:cs typeface="Arial MT"/>
              </a:rPr>
              <a:t>in</a:t>
            </a:r>
            <a:r>
              <a:rPr lang="en-US" sz="2800" spc="20" dirty="0">
                <a:latin typeface="Arial MT"/>
                <a:cs typeface="Arial MT"/>
              </a:rPr>
              <a:t> </a:t>
            </a:r>
            <a:r>
              <a:rPr lang="en-US" sz="2800" spc="-5" dirty="0">
                <a:latin typeface="Arial MT"/>
                <a:cs typeface="Arial MT"/>
              </a:rPr>
              <a:t>various</a:t>
            </a:r>
            <a:r>
              <a:rPr lang="en-US" sz="2800" spc="45" dirty="0">
                <a:latin typeface="Arial MT"/>
                <a:cs typeface="Arial MT"/>
              </a:rPr>
              <a:t> </a:t>
            </a:r>
            <a:r>
              <a:rPr lang="en-US" sz="2800" spc="-5" dirty="0">
                <a:latin typeface="Arial MT"/>
                <a:cs typeface="Arial MT"/>
              </a:rPr>
              <a:t>real-world</a:t>
            </a:r>
            <a:r>
              <a:rPr lang="en-US" sz="2800" spc="55" dirty="0">
                <a:latin typeface="Arial MT"/>
                <a:cs typeface="Arial MT"/>
              </a:rPr>
              <a:t> </a:t>
            </a:r>
            <a:r>
              <a:rPr lang="en-US" sz="2800" spc="-5" dirty="0">
                <a:latin typeface="Arial MT"/>
                <a:cs typeface="Arial MT"/>
              </a:rPr>
              <a:t>applications.</a:t>
            </a:r>
            <a:endParaRPr lang="en-US" sz="2800" dirty="0">
              <a:latin typeface="Arial MT"/>
              <a:cs typeface="Arial MT"/>
            </a:endParaRPr>
          </a:p>
          <a:p>
            <a:pPr marL="299085" indent="-287020">
              <a:lnSpc>
                <a:spcPct val="100000"/>
              </a:lnSpc>
              <a:buFont typeface="Wingdings"/>
              <a:buChar char=""/>
              <a:tabLst>
                <a:tab pos="299085" algn="l"/>
                <a:tab pos="299720" algn="l"/>
              </a:tabLst>
            </a:pPr>
            <a:r>
              <a:rPr lang="en-US" sz="2800" spc="-15" dirty="0">
                <a:latin typeface="Arial MT"/>
                <a:cs typeface="Arial MT"/>
              </a:rPr>
              <a:t>Practically,</a:t>
            </a:r>
            <a:r>
              <a:rPr lang="en-US" sz="2800" spc="40" dirty="0">
                <a:latin typeface="Arial MT"/>
                <a:cs typeface="Arial MT"/>
              </a:rPr>
              <a:t> </a:t>
            </a:r>
            <a:r>
              <a:rPr lang="en-US" sz="2800" spc="-5" dirty="0">
                <a:latin typeface="Arial MT"/>
                <a:cs typeface="Arial MT"/>
              </a:rPr>
              <a:t>background/foreground</a:t>
            </a:r>
            <a:r>
              <a:rPr lang="en-US" sz="2800" spc="45" dirty="0">
                <a:latin typeface="Arial MT"/>
                <a:cs typeface="Arial MT"/>
              </a:rPr>
              <a:t> </a:t>
            </a:r>
            <a:r>
              <a:rPr lang="en-US" sz="2800" spc="-5" dirty="0">
                <a:latin typeface="Arial MT"/>
                <a:cs typeface="Arial MT"/>
              </a:rPr>
              <a:t>may</a:t>
            </a:r>
            <a:r>
              <a:rPr lang="en-US" sz="2800" spc="35" dirty="0">
                <a:latin typeface="Arial MT"/>
                <a:cs typeface="Arial MT"/>
              </a:rPr>
              <a:t> </a:t>
            </a:r>
            <a:r>
              <a:rPr lang="en-US" sz="2800" spc="-10" dirty="0">
                <a:latin typeface="Arial MT"/>
                <a:cs typeface="Arial MT"/>
              </a:rPr>
              <a:t>also</a:t>
            </a:r>
            <a:r>
              <a:rPr lang="en-US" sz="2800" spc="20" dirty="0">
                <a:latin typeface="Arial MT"/>
                <a:cs typeface="Arial MT"/>
              </a:rPr>
              <a:t> </a:t>
            </a:r>
            <a:r>
              <a:rPr lang="en-US" sz="2800" spc="-5" dirty="0">
                <a:latin typeface="Arial MT"/>
                <a:cs typeface="Arial MT"/>
              </a:rPr>
              <a:t>show</a:t>
            </a:r>
            <a:r>
              <a:rPr lang="en-US" sz="2800" spc="20" dirty="0">
                <a:latin typeface="Arial MT"/>
                <a:cs typeface="Arial MT"/>
              </a:rPr>
              <a:t> </a:t>
            </a:r>
            <a:r>
              <a:rPr lang="en-US" sz="2800" spc="-5" dirty="0">
                <a:latin typeface="Arial MT"/>
                <a:cs typeface="Arial MT"/>
              </a:rPr>
              <a:t>infrequent</a:t>
            </a:r>
            <a:r>
              <a:rPr lang="en-US" sz="2800" spc="55" dirty="0">
                <a:latin typeface="Arial MT"/>
                <a:cs typeface="Arial MT"/>
              </a:rPr>
              <a:t> </a:t>
            </a:r>
            <a:r>
              <a:rPr lang="en-US" sz="2800" spc="-5" dirty="0">
                <a:latin typeface="Arial MT"/>
                <a:cs typeface="Arial MT"/>
              </a:rPr>
              <a:t>motion.</a:t>
            </a:r>
            <a:endParaRPr lang="en-US" sz="2800" dirty="0">
              <a:latin typeface="Arial MT"/>
              <a:cs typeface="Arial MT"/>
            </a:endParaRPr>
          </a:p>
          <a:p>
            <a:pPr marL="299085" indent="-287020">
              <a:lnSpc>
                <a:spcPct val="100000"/>
              </a:lnSpc>
              <a:buFont typeface="Wingdings"/>
              <a:buChar char=""/>
              <a:tabLst>
                <a:tab pos="299085" algn="l"/>
                <a:tab pos="299720" algn="l"/>
              </a:tabLst>
            </a:pPr>
            <a:r>
              <a:rPr lang="en-US" sz="2800" spc="-10" dirty="0">
                <a:latin typeface="Arial MT"/>
                <a:cs typeface="Arial MT"/>
              </a:rPr>
              <a:t>More</a:t>
            </a:r>
            <a:r>
              <a:rPr lang="en-US" sz="2800" spc="30" dirty="0">
                <a:latin typeface="Arial MT"/>
                <a:cs typeface="Arial MT"/>
              </a:rPr>
              <a:t> </a:t>
            </a:r>
            <a:r>
              <a:rPr lang="en-US" sz="2800" spc="-10" dirty="0">
                <a:latin typeface="Arial MT"/>
                <a:cs typeface="Arial MT"/>
              </a:rPr>
              <a:t>than</a:t>
            </a:r>
            <a:r>
              <a:rPr lang="en-US" sz="2800" spc="25" dirty="0">
                <a:latin typeface="Arial MT"/>
                <a:cs typeface="Arial MT"/>
              </a:rPr>
              <a:t> </a:t>
            </a:r>
            <a:r>
              <a:rPr lang="en-US" sz="2800" spc="-5" dirty="0">
                <a:latin typeface="Arial MT"/>
                <a:cs typeface="Arial MT"/>
              </a:rPr>
              <a:t>70%</a:t>
            </a:r>
            <a:r>
              <a:rPr lang="en-US" sz="2800" spc="10" dirty="0">
                <a:latin typeface="Arial MT"/>
                <a:cs typeface="Arial MT"/>
              </a:rPr>
              <a:t> </a:t>
            </a:r>
            <a:r>
              <a:rPr lang="en-US" sz="2800" spc="-5" dirty="0">
                <a:latin typeface="Arial MT"/>
                <a:cs typeface="Arial MT"/>
              </a:rPr>
              <a:t>of</a:t>
            </a:r>
            <a:r>
              <a:rPr lang="en-US" sz="2800" dirty="0">
                <a:latin typeface="Arial MT"/>
                <a:cs typeface="Arial MT"/>
              </a:rPr>
              <a:t> </a:t>
            </a:r>
            <a:r>
              <a:rPr lang="en-US" sz="2800" spc="-10" dirty="0">
                <a:latin typeface="Arial MT"/>
                <a:cs typeface="Arial MT"/>
              </a:rPr>
              <a:t>data</a:t>
            </a:r>
            <a:r>
              <a:rPr lang="en-US" sz="2800" spc="25" dirty="0">
                <a:latin typeface="Arial MT"/>
                <a:cs typeface="Arial MT"/>
              </a:rPr>
              <a:t> </a:t>
            </a:r>
            <a:r>
              <a:rPr lang="en-US" sz="2800" spc="-5" dirty="0">
                <a:latin typeface="Arial MT"/>
                <a:cs typeface="Arial MT"/>
              </a:rPr>
              <a:t>is</a:t>
            </a:r>
            <a:r>
              <a:rPr lang="en-US" sz="2800" spc="10" dirty="0">
                <a:latin typeface="Arial MT"/>
                <a:cs typeface="Arial MT"/>
              </a:rPr>
              <a:t> </a:t>
            </a:r>
            <a:r>
              <a:rPr lang="en-US" sz="2800" spc="-5" dirty="0">
                <a:latin typeface="Arial MT"/>
                <a:cs typeface="Arial MT"/>
              </a:rPr>
              <a:t>irrelevant</a:t>
            </a:r>
            <a:r>
              <a:rPr lang="en-US" sz="2800" spc="50" dirty="0">
                <a:latin typeface="Arial MT"/>
                <a:cs typeface="Arial MT"/>
              </a:rPr>
              <a:t> </a:t>
            </a:r>
            <a:r>
              <a:rPr lang="en-US" sz="2800" spc="-5" dirty="0">
                <a:latin typeface="Arial MT"/>
                <a:cs typeface="Arial MT"/>
              </a:rPr>
              <a:t>for</a:t>
            </a:r>
            <a:r>
              <a:rPr lang="en-US" sz="2800" spc="10" dirty="0">
                <a:latin typeface="Arial MT"/>
                <a:cs typeface="Arial MT"/>
              </a:rPr>
              <a:t> </a:t>
            </a:r>
            <a:r>
              <a:rPr lang="en-US" sz="2800" spc="-5" dirty="0">
                <a:latin typeface="Arial MT"/>
                <a:cs typeface="Arial MT"/>
              </a:rPr>
              <a:t>further</a:t>
            </a:r>
            <a:r>
              <a:rPr lang="en-US" sz="2800" spc="35" dirty="0">
                <a:latin typeface="Arial MT"/>
                <a:cs typeface="Arial MT"/>
              </a:rPr>
              <a:t> </a:t>
            </a:r>
            <a:r>
              <a:rPr lang="en-US" sz="2800" spc="-5" dirty="0">
                <a:latin typeface="Arial MT"/>
                <a:cs typeface="Arial MT"/>
              </a:rPr>
              <a:t>high-level</a:t>
            </a:r>
            <a:r>
              <a:rPr lang="en-US" sz="2800" spc="35" dirty="0">
                <a:latin typeface="Arial MT"/>
                <a:cs typeface="Arial MT"/>
              </a:rPr>
              <a:t> </a:t>
            </a:r>
            <a:r>
              <a:rPr lang="en-US" sz="2800" spc="-5" dirty="0">
                <a:latin typeface="Arial MT"/>
                <a:cs typeface="Arial MT"/>
              </a:rPr>
              <a:t>processing</a:t>
            </a:r>
            <a:r>
              <a:rPr lang="en-US" sz="2800" spc="45" dirty="0">
                <a:latin typeface="Arial MT"/>
                <a:cs typeface="Arial MT"/>
              </a:rPr>
              <a:t> </a:t>
            </a:r>
            <a:r>
              <a:rPr lang="en-US" sz="2800" spc="-5" dirty="0">
                <a:latin typeface="Arial MT"/>
                <a:cs typeface="Arial MT"/>
              </a:rPr>
              <a:t>task.</a:t>
            </a:r>
            <a:endParaRPr lang="en-US" sz="2800" dirty="0">
              <a:latin typeface="Arial MT"/>
              <a:cs typeface="Arial MT"/>
            </a:endParaRPr>
          </a:p>
          <a:p>
            <a:endParaRPr lang="en-IN" dirty="0"/>
          </a:p>
        </p:txBody>
      </p:sp>
      <p:pic>
        <p:nvPicPr>
          <p:cNvPr id="4" name="object 7">
            <a:extLst>
              <a:ext uri="{FF2B5EF4-FFF2-40B4-BE49-F238E27FC236}">
                <a16:creationId xmlns:a16="http://schemas.microsoft.com/office/drawing/2014/main" id="{97E7FD7C-A7A2-EB58-A72D-CC44FA256B4F}"/>
              </a:ext>
            </a:extLst>
          </p:cNvPr>
          <p:cNvPicPr/>
          <p:nvPr/>
        </p:nvPicPr>
        <p:blipFill>
          <a:blip r:embed="rId2" cstate="print"/>
          <a:stretch>
            <a:fillRect/>
          </a:stretch>
        </p:blipFill>
        <p:spPr>
          <a:xfrm>
            <a:off x="589626" y="4410426"/>
            <a:ext cx="2766059" cy="2770632"/>
          </a:xfrm>
          <a:prstGeom prst="rect">
            <a:avLst/>
          </a:prstGeom>
        </p:spPr>
      </p:pic>
      <p:pic>
        <p:nvPicPr>
          <p:cNvPr id="5" name="object 8">
            <a:extLst>
              <a:ext uri="{FF2B5EF4-FFF2-40B4-BE49-F238E27FC236}">
                <a16:creationId xmlns:a16="http://schemas.microsoft.com/office/drawing/2014/main" id="{F7D865AB-4699-68F2-A13D-0D9D15A19BD9}"/>
              </a:ext>
            </a:extLst>
          </p:cNvPr>
          <p:cNvPicPr/>
          <p:nvPr/>
        </p:nvPicPr>
        <p:blipFill>
          <a:blip r:embed="rId3" cstate="print"/>
          <a:stretch>
            <a:fillRect/>
          </a:stretch>
        </p:blipFill>
        <p:spPr>
          <a:xfrm>
            <a:off x="3479972" y="4410426"/>
            <a:ext cx="2866644" cy="2770632"/>
          </a:xfrm>
          <a:prstGeom prst="rect">
            <a:avLst/>
          </a:prstGeom>
        </p:spPr>
      </p:pic>
      <p:grpSp>
        <p:nvGrpSpPr>
          <p:cNvPr id="6" name="object 4">
            <a:extLst>
              <a:ext uri="{FF2B5EF4-FFF2-40B4-BE49-F238E27FC236}">
                <a16:creationId xmlns:a16="http://schemas.microsoft.com/office/drawing/2014/main" id="{A40097A4-459C-FC23-A93D-0FF200091216}"/>
              </a:ext>
            </a:extLst>
          </p:cNvPr>
          <p:cNvGrpSpPr/>
          <p:nvPr/>
        </p:nvGrpSpPr>
        <p:grpSpPr>
          <a:xfrm>
            <a:off x="6346616" y="4397853"/>
            <a:ext cx="3400425" cy="2783205"/>
            <a:chOff x="5743955" y="3291840"/>
            <a:chExt cx="3400425" cy="2783205"/>
          </a:xfrm>
        </p:grpSpPr>
        <p:pic>
          <p:nvPicPr>
            <p:cNvPr id="7" name="object 5">
              <a:extLst>
                <a:ext uri="{FF2B5EF4-FFF2-40B4-BE49-F238E27FC236}">
                  <a16:creationId xmlns:a16="http://schemas.microsoft.com/office/drawing/2014/main" id="{1D16DD21-B567-65FA-33AE-D3C43966EE21}"/>
                </a:ext>
              </a:extLst>
            </p:cNvPr>
            <p:cNvPicPr/>
            <p:nvPr/>
          </p:nvPicPr>
          <p:blipFill>
            <a:blip r:embed="rId4" cstate="print"/>
            <a:stretch>
              <a:fillRect/>
            </a:stretch>
          </p:blipFill>
          <p:spPr>
            <a:xfrm>
              <a:off x="5743955" y="3291840"/>
              <a:ext cx="3400044" cy="1412748"/>
            </a:xfrm>
            <a:prstGeom prst="rect">
              <a:avLst/>
            </a:prstGeom>
          </p:spPr>
        </p:pic>
        <p:pic>
          <p:nvPicPr>
            <p:cNvPr id="8" name="object 6">
              <a:extLst>
                <a:ext uri="{FF2B5EF4-FFF2-40B4-BE49-F238E27FC236}">
                  <a16:creationId xmlns:a16="http://schemas.microsoft.com/office/drawing/2014/main" id="{639C368D-A7C1-49D5-864C-F8472D8B8251}"/>
                </a:ext>
              </a:extLst>
            </p:cNvPr>
            <p:cNvPicPr/>
            <p:nvPr/>
          </p:nvPicPr>
          <p:blipFill>
            <a:blip r:embed="rId5" cstate="print"/>
            <a:stretch>
              <a:fillRect/>
            </a:stretch>
          </p:blipFill>
          <p:spPr>
            <a:xfrm>
              <a:off x="5743955" y="4692396"/>
              <a:ext cx="3400044" cy="1382268"/>
            </a:xfrm>
            <a:prstGeom prst="rect">
              <a:avLst/>
            </a:prstGeom>
          </p:spPr>
        </p:pic>
      </p:grpSp>
      <p:sp>
        <p:nvSpPr>
          <p:cNvPr id="10" name="TextBox 9">
            <a:extLst>
              <a:ext uri="{FF2B5EF4-FFF2-40B4-BE49-F238E27FC236}">
                <a16:creationId xmlns:a16="http://schemas.microsoft.com/office/drawing/2014/main" id="{66AE0D58-DF7A-E9CF-5C5A-3187EFF52A01}"/>
              </a:ext>
            </a:extLst>
          </p:cNvPr>
          <p:cNvSpPr txBox="1"/>
          <p:nvPr/>
        </p:nvSpPr>
        <p:spPr>
          <a:xfrm>
            <a:off x="9746660" y="4611365"/>
            <a:ext cx="1855714" cy="923330"/>
          </a:xfrm>
          <a:prstGeom prst="rect">
            <a:avLst/>
          </a:prstGeom>
          <a:noFill/>
        </p:spPr>
        <p:txBody>
          <a:bodyPr wrap="square">
            <a:spAutoFit/>
          </a:bodyPr>
          <a:lstStyle/>
          <a:p>
            <a:pPr marL="12700">
              <a:lnSpc>
                <a:spcPct val="100000"/>
              </a:lnSpc>
              <a:spcBef>
                <a:spcPts val="100"/>
              </a:spcBef>
            </a:pPr>
            <a:r>
              <a:rPr lang="en-US" sz="1800" b="1" spc="-10" dirty="0">
                <a:latin typeface="Times New Roman"/>
                <a:cs typeface="Times New Roman"/>
              </a:rPr>
              <a:t>Figure </a:t>
            </a:r>
            <a:r>
              <a:rPr lang="en-US" sz="1800" b="1" dirty="0">
                <a:latin typeface="Times New Roman"/>
                <a:cs typeface="Times New Roman"/>
              </a:rPr>
              <a:t>:</a:t>
            </a:r>
            <a:r>
              <a:rPr lang="en-US" sz="1800" b="1" spc="-10" dirty="0">
                <a:latin typeface="Times New Roman"/>
                <a:cs typeface="Times New Roman"/>
              </a:rPr>
              <a:t> </a:t>
            </a:r>
            <a:r>
              <a:rPr lang="en-US" sz="1800" spc="-5" dirty="0">
                <a:latin typeface="Times New Roman"/>
                <a:cs typeface="Times New Roman"/>
              </a:rPr>
              <a:t>MOD</a:t>
            </a:r>
            <a:r>
              <a:rPr lang="en-US" sz="1800" spc="5" dirty="0">
                <a:latin typeface="Times New Roman"/>
                <a:cs typeface="Times New Roman"/>
              </a:rPr>
              <a:t> </a:t>
            </a:r>
            <a:r>
              <a:rPr lang="en-US" sz="1800" dirty="0">
                <a:latin typeface="Times New Roman"/>
                <a:cs typeface="Times New Roman"/>
              </a:rPr>
              <a:t>in</a:t>
            </a:r>
            <a:r>
              <a:rPr lang="en-US" sz="1800" spc="-10" dirty="0">
                <a:latin typeface="Times New Roman"/>
                <a:cs typeface="Times New Roman"/>
              </a:rPr>
              <a:t> </a:t>
            </a:r>
            <a:r>
              <a:rPr lang="en-US" sz="1800" dirty="0">
                <a:latin typeface="Times New Roman"/>
                <a:cs typeface="Times New Roman"/>
              </a:rPr>
              <a:t>conventional</a:t>
            </a:r>
            <a:r>
              <a:rPr lang="en-US" sz="1800" spc="-30" dirty="0">
                <a:latin typeface="Times New Roman"/>
                <a:cs typeface="Times New Roman"/>
              </a:rPr>
              <a:t> </a:t>
            </a:r>
            <a:r>
              <a:rPr lang="en-US" sz="1800" dirty="0">
                <a:latin typeface="Times New Roman"/>
                <a:cs typeface="Times New Roman"/>
              </a:rPr>
              <a:t>and aerial</a:t>
            </a:r>
            <a:r>
              <a:rPr lang="en-US" sz="1800" spc="-35" dirty="0">
                <a:latin typeface="Times New Roman"/>
                <a:cs typeface="Times New Roman"/>
              </a:rPr>
              <a:t> </a:t>
            </a:r>
            <a:r>
              <a:rPr lang="en-US" sz="1800" dirty="0">
                <a:latin typeface="Times New Roman"/>
                <a:cs typeface="Times New Roman"/>
              </a:rPr>
              <a:t>videos</a:t>
            </a:r>
          </a:p>
        </p:txBody>
      </p:sp>
      <p:sp>
        <p:nvSpPr>
          <p:cNvPr id="9" name="Title 1">
            <a:extLst>
              <a:ext uri="{FF2B5EF4-FFF2-40B4-BE49-F238E27FC236}">
                <a16:creationId xmlns:a16="http://schemas.microsoft.com/office/drawing/2014/main" id="{3862C347-85A6-A5A3-FCB1-2DBF21DA0FD4}"/>
              </a:ext>
            </a:extLst>
          </p:cNvPr>
          <p:cNvSpPr txBox="1">
            <a:spLocks/>
          </p:cNvSpPr>
          <p:nvPr/>
        </p:nvSpPr>
        <p:spPr>
          <a:xfrm>
            <a:off x="4419600" y="0"/>
            <a:ext cx="7772400" cy="685799"/>
          </a:xfrm>
          <a:prstGeom prst="rect">
            <a:avLst/>
          </a:prstGeom>
          <a:solidFill>
            <a:srgbClr val="00B0F0"/>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12065" indent="0">
              <a:lnSpc>
                <a:spcPct val="100000"/>
              </a:lnSpc>
              <a:spcBef>
                <a:spcPts val="95"/>
              </a:spcBef>
              <a:buNone/>
              <a:tabLst>
                <a:tab pos="299085" algn="l"/>
                <a:tab pos="299720" algn="l"/>
              </a:tabLst>
            </a:pPr>
            <a:r>
              <a:rPr lang="en-US" sz="2400" b="1" spc="-10">
                <a:latin typeface="Arial MT"/>
                <a:cs typeface="Arial MT"/>
              </a:rPr>
              <a:t>Introduction </a:t>
            </a:r>
            <a:endParaRPr lang="en-US" sz="2400" b="1" spc="-10" dirty="0">
              <a:latin typeface="Arial MT"/>
              <a:cs typeface="Arial MT"/>
            </a:endParaRPr>
          </a:p>
        </p:txBody>
      </p:sp>
      <p:sp>
        <p:nvSpPr>
          <p:cNvPr id="11" name="Date Placeholder 10">
            <a:extLst>
              <a:ext uri="{FF2B5EF4-FFF2-40B4-BE49-F238E27FC236}">
                <a16:creationId xmlns:a16="http://schemas.microsoft.com/office/drawing/2014/main" id="{97394435-E344-2287-1642-EE4FBACD4AA4}"/>
              </a:ext>
            </a:extLst>
          </p:cNvPr>
          <p:cNvSpPr>
            <a:spLocks noGrp="1"/>
          </p:cNvSpPr>
          <p:nvPr>
            <p:ph type="dt" sz="half" idx="10"/>
          </p:nvPr>
        </p:nvSpPr>
        <p:spPr/>
        <p:txBody>
          <a:bodyPr/>
          <a:lstStyle/>
          <a:p>
            <a:r>
              <a:rPr lang="en-US"/>
              <a:t>1/5/2020</a:t>
            </a:r>
            <a:endParaRPr lang="en-IN"/>
          </a:p>
        </p:txBody>
      </p:sp>
      <p:sp>
        <p:nvSpPr>
          <p:cNvPr id="12" name="Slide Number Placeholder 11">
            <a:extLst>
              <a:ext uri="{FF2B5EF4-FFF2-40B4-BE49-F238E27FC236}">
                <a16:creationId xmlns:a16="http://schemas.microsoft.com/office/drawing/2014/main" id="{B7A3D854-C9F4-8D9C-B6D9-7317430F6D28}"/>
              </a:ext>
            </a:extLst>
          </p:cNvPr>
          <p:cNvSpPr>
            <a:spLocks noGrp="1"/>
          </p:cNvSpPr>
          <p:nvPr>
            <p:ph type="sldNum" sz="quarter" idx="12"/>
          </p:nvPr>
        </p:nvSpPr>
        <p:spPr/>
        <p:txBody>
          <a:bodyPr/>
          <a:lstStyle/>
          <a:p>
            <a:fld id="{948C9BFC-5A87-4A3D-9E47-B247C20123F2}" type="slidenum">
              <a:rPr lang="en-IN" smtClean="0"/>
              <a:t>11</a:t>
            </a:fld>
            <a:endParaRPr lang="en-IN"/>
          </a:p>
        </p:txBody>
      </p:sp>
      <p:pic>
        <p:nvPicPr>
          <p:cNvPr id="13" name="Picture 2" descr="E:\NIET\Project\xLogo11.png.pagespeed.ic.pydHLuCQEZ.png">
            <a:extLst>
              <a:ext uri="{FF2B5EF4-FFF2-40B4-BE49-F238E27FC236}">
                <a16:creationId xmlns:a16="http://schemas.microsoft.com/office/drawing/2014/main" id="{0D3DD30D-21F3-7106-C5EF-0D23C0FA76F0}"/>
              </a:ext>
            </a:extLst>
          </p:cNvPr>
          <p:cNvPicPr>
            <a:picLocks noChangeAspect="1" noChangeArrowheads="1"/>
          </p:cNvPicPr>
          <p:nvPr/>
        </p:nvPicPr>
        <p:blipFill>
          <a:blip r:embed="rId6" cstate="print"/>
          <a:srcRect/>
          <a:stretch>
            <a:fillRect/>
          </a:stretch>
        </p:blipFill>
        <p:spPr bwMode="auto">
          <a:xfrm>
            <a:off x="-72130" y="0"/>
            <a:ext cx="1447800" cy="817163"/>
          </a:xfrm>
          <a:prstGeom prst="rect">
            <a:avLst/>
          </a:prstGeom>
          <a:noFill/>
        </p:spPr>
      </p:pic>
    </p:spTree>
    <p:extLst>
      <p:ext uri="{BB962C8B-B14F-4D97-AF65-F5344CB8AC3E}">
        <p14:creationId xmlns:p14="http://schemas.microsoft.com/office/powerpoint/2010/main" val="5313563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9FB76B-E593-0E3E-203B-0704F47D791F}"/>
              </a:ext>
            </a:extLst>
          </p:cNvPr>
          <p:cNvSpPr>
            <a:spLocks noGrp="1"/>
          </p:cNvSpPr>
          <p:nvPr>
            <p:ph type="title"/>
          </p:nvPr>
        </p:nvSpPr>
        <p:spPr/>
        <p:txBody>
          <a:bodyPr/>
          <a:lstStyle/>
          <a:p>
            <a:r>
              <a:rPr lang="en-US" dirty="0"/>
              <a:t>Baseline Architecture for Moving Object  Detection</a:t>
            </a:r>
            <a:endParaRPr lang="en-IN" dirty="0"/>
          </a:p>
        </p:txBody>
      </p:sp>
      <p:sp>
        <p:nvSpPr>
          <p:cNvPr id="3" name="Content Placeholder 2">
            <a:extLst>
              <a:ext uri="{FF2B5EF4-FFF2-40B4-BE49-F238E27FC236}">
                <a16:creationId xmlns:a16="http://schemas.microsoft.com/office/drawing/2014/main" id="{638BFCBA-1CC9-0D62-038E-3ED3A037F561}"/>
              </a:ext>
            </a:extLst>
          </p:cNvPr>
          <p:cNvSpPr>
            <a:spLocks noGrp="1"/>
          </p:cNvSpPr>
          <p:nvPr>
            <p:ph idx="1"/>
          </p:nvPr>
        </p:nvSpPr>
        <p:spPr/>
        <p:txBody>
          <a:bodyPr/>
          <a:lstStyle/>
          <a:p>
            <a:pPr marL="12700" marR="5080">
              <a:lnSpc>
                <a:spcPct val="100000"/>
              </a:lnSpc>
              <a:spcBef>
                <a:spcPts val="100"/>
              </a:spcBef>
            </a:pPr>
            <a:r>
              <a:rPr lang="en-US" sz="2800" dirty="0">
                <a:latin typeface="Times New Roman"/>
                <a:cs typeface="Times New Roman"/>
              </a:rPr>
              <a:t>There</a:t>
            </a:r>
            <a:r>
              <a:rPr lang="en-US" sz="2800" spc="-20" dirty="0">
                <a:latin typeface="Times New Roman"/>
                <a:cs typeface="Times New Roman"/>
              </a:rPr>
              <a:t> </a:t>
            </a:r>
            <a:r>
              <a:rPr lang="en-US" sz="2800" dirty="0">
                <a:latin typeface="Times New Roman"/>
                <a:cs typeface="Times New Roman"/>
              </a:rPr>
              <a:t>are</a:t>
            </a:r>
            <a:r>
              <a:rPr lang="en-US" sz="2800" spc="-25" dirty="0">
                <a:latin typeface="Times New Roman"/>
                <a:cs typeface="Times New Roman"/>
              </a:rPr>
              <a:t> </a:t>
            </a:r>
            <a:r>
              <a:rPr lang="en-US" sz="2800" dirty="0">
                <a:latin typeface="Times New Roman"/>
                <a:cs typeface="Times New Roman"/>
              </a:rPr>
              <a:t>three</a:t>
            </a:r>
            <a:r>
              <a:rPr lang="en-US" sz="2800" spc="-30" dirty="0">
                <a:latin typeface="Times New Roman"/>
                <a:cs typeface="Times New Roman"/>
              </a:rPr>
              <a:t> </a:t>
            </a:r>
            <a:r>
              <a:rPr lang="en-US" sz="2800" spc="-5" dirty="0">
                <a:latin typeface="Times New Roman"/>
                <a:cs typeface="Times New Roman"/>
              </a:rPr>
              <a:t>main </a:t>
            </a:r>
            <a:r>
              <a:rPr lang="en-US" sz="2800" dirty="0">
                <a:latin typeface="Times New Roman"/>
                <a:cs typeface="Times New Roman"/>
              </a:rPr>
              <a:t>steps</a:t>
            </a:r>
            <a:r>
              <a:rPr lang="en-US" sz="2800" spc="-15" dirty="0">
                <a:latin typeface="Times New Roman"/>
                <a:cs typeface="Times New Roman"/>
              </a:rPr>
              <a:t> </a:t>
            </a:r>
            <a:r>
              <a:rPr lang="en-US" sz="2800" dirty="0">
                <a:latin typeface="Times New Roman"/>
                <a:cs typeface="Times New Roman"/>
              </a:rPr>
              <a:t>involved</a:t>
            </a:r>
            <a:r>
              <a:rPr lang="en-US" sz="2800" spc="-30" dirty="0">
                <a:latin typeface="Times New Roman"/>
                <a:cs typeface="Times New Roman"/>
              </a:rPr>
              <a:t> </a:t>
            </a:r>
            <a:r>
              <a:rPr lang="en-US" sz="2800" dirty="0">
                <a:latin typeface="Times New Roman"/>
                <a:cs typeface="Times New Roman"/>
              </a:rPr>
              <a:t>in</a:t>
            </a:r>
            <a:r>
              <a:rPr lang="en-US" sz="2800" spc="-20" dirty="0">
                <a:latin typeface="Times New Roman"/>
                <a:cs typeface="Times New Roman"/>
              </a:rPr>
              <a:t> </a:t>
            </a:r>
            <a:r>
              <a:rPr lang="en-US" sz="2800" dirty="0">
                <a:latin typeface="Times New Roman"/>
                <a:cs typeface="Times New Roman"/>
              </a:rPr>
              <a:t>any</a:t>
            </a:r>
            <a:r>
              <a:rPr lang="en-US" sz="2800" spc="-10" dirty="0">
                <a:latin typeface="Times New Roman"/>
                <a:cs typeface="Times New Roman"/>
              </a:rPr>
              <a:t> </a:t>
            </a:r>
            <a:r>
              <a:rPr lang="en-US" sz="2800" dirty="0">
                <a:latin typeface="Times New Roman"/>
                <a:cs typeface="Times New Roman"/>
              </a:rPr>
              <a:t>background-foreground </a:t>
            </a:r>
            <a:r>
              <a:rPr lang="en-US" sz="2800" spc="-585" dirty="0">
                <a:latin typeface="Times New Roman"/>
                <a:cs typeface="Times New Roman"/>
              </a:rPr>
              <a:t> </a:t>
            </a:r>
            <a:r>
              <a:rPr lang="en-US" sz="2800" dirty="0">
                <a:latin typeface="Times New Roman"/>
                <a:cs typeface="Times New Roman"/>
              </a:rPr>
              <a:t>separation</a:t>
            </a:r>
            <a:r>
              <a:rPr lang="en-US" sz="2800" spc="-45" dirty="0">
                <a:latin typeface="Times New Roman"/>
                <a:cs typeface="Times New Roman"/>
              </a:rPr>
              <a:t> </a:t>
            </a:r>
            <a:r>
              <a:rPr lang="en-US" sz="2800" spc="-5" dirty="0">
                <a:latin typeface="Times New Roman"/>
                <a:cs typeface="Times New Roman"/>
              </a:rPr>
              <a:t>algorithm:</a:t>
            </a:r>
            <a:endParaRPr lang="en-US" sz="2800" dirty="0">
              <a:latin typeface="Times New Roman"/>
              <a:cs typeface="Times New Roman"/>
            </a:endParaRPr>
          </a:p>
          <a:p>
            <a:pPr marL="838835" indent="-243204">
              <a:lnSpc>
                <a:spcPts val="2450"/>
              </a:lnSpc>
              <a:spcBef>
                <a:spcPts val="1285"/>
              </a:spcBef>
              <a:buSzPct val="95833"/>
              <a:buFont typeface="Wingdings"/>
              <a:buChar char=""/>
              <a:tabLst>
                <a:tab pos="839469" algn="l"/>
              </a:tabLst>
            </a:pPr>
            <a:r>
              <a:rPr lang="en-US" sz="2800" dirty="0">
                <a:latin typeface="Times New Roman"/>
                <a:cs typeface="Times New Roman"/>
              </a:rPr>
              <a:t>Background</a:t>
            </a:r>
            <a:r>
              <a:rPr lang="en-US" sz="2800" spc="-40" dirty="0">
                <a:latin typeface="Times New Roman"/>
                <a:cs typeface="Times New Roman"/>
              </a:rPr>
              <a:t> </a:t>
            </a:r>
            <a:r>
              <a:rPr lang="en-US" sz="2800" spc="-5" dirty="0">
                <a:latin typeface="Times New Roman"/>
                <a:cs typeface="Times New Roman"/>
              </a:rPr>
              <a:t>Estimation</a:t>
            </a:r>
            <a:endParaRPr lang="en-US" sz="2800" dirty="0">
              <a:latin typeface="Times New Roman"/>
              <a:cs typeface="Times New Roman"/>
            </a:endParaRPr>
          </a:p>
          <a:p>
            <a:pPr marL="836294" indent="-243840">
              <a:lnSpc>
                <a:spcPts val="2450"/>
              </a:lnSpc>
              <a:buSzPct val="95833"/>
              <a:buFont typeface="Wingdings"/>
              <a:buChar char=""/>
              <a:tabLst>
                <a:tab pos="836930" algn="l"/>
              </a:tabLst>
            </a:pPr>
            <a:r>
              <a:rPr lang="en-US" sz="2800" dirty="0">
                <a:latin typeface="Times New Roman"/>
                <a:cs typeface="Times New Roman"/>
              </a:rPr>
              <a:t>Motion</a:t>
            </a:r>
            <a:r>
              <a:rPr lang="en-US" sz="2800" spc="-35" dirty="0">
                <a:latin typeface="Times New Roman"/>
                <a:cs typeface="Times New Roman"/>
              </a:rPr>
              <a:t> </a:t>
            </a:r>
            <a:r>
              <a:rPr lang="en-US" sz="2800" dirty="0">
                <a:latin typeface="Times New Roman"/>
                <a:cs typeface="Times New Roman"/>
              </a:rPr>
              <a:t>Saliency</a:t>
            </a:r>
            <a:r>
              <a:rPr lang="en-US" sz="2800" spc="-45" dirty="0">
                <a:latin typeface="Times New Roman"/>
                <a:cs typeface="Times New Roman"/>
              </a:rPr>
              <a:t> </a:t>
            </a:r>
            <a:r>
              <a:rPr lang="en-US" sz="2800" spc="-5" dirty="0">
                <a:latin typeface="Times New Roman"/>
                <a:cs typeface="Times New Roman"/>
              </a:rPr>
              <a:t>Estimation</a:t>
            </a:r>
            <a:endParaRPr lang="en-US" sz="2800" dirty="0">
              <a:latin typeface="Times New Roman"/>
              <a:cs typeface="Times New Roman"/>
            </a:endParaRPr>
          </a:p>
          <a:p>
            <a:pPr marL="836294" indent="-243840">
              <a:lnSpc>
                <a:spcPct val="100000"/>
              </a:lnSpc>
              <a:spcBef>
                <a:spcPts val="730"/>
              </a:spcBef>
              <a:buSzPct val="95833"/>
              <a:buFont typeface="Wingdings"/>
              <a:buChar char=""/>
              <a:tabLst>
                <a:tab pos="836930" algn="l"/>
              </a:tabLst>
            </a:pPr>
            <a:r>
              <a:rPr lang="en-US" sz="2800" dirty="0">
                <a:latin typeface="Times New Roman"/>
                <a:cs typeface="Times New Roman"/>
              </a:rPr>
              <a:t>Foreground</a:t>
            </a:r>
            <a:r>
              <a:rPr lang="en-US" sz="2800" spc="-35" dirty="0">
                <a:latin typeface="Times New Roman"/>
                <a:cs typeface="Times New Roman"/>
              </a:rPr>
              <a:t> </a:t>
            </a:r>
            <a:r>
              <a:rPr lang="en-US" sz="2800" spc="-5" dirty="0">
                <a:latin typeface="Times New Roman"/>
                <a:cs typeface="Times New Roman"/>
              </a:rPr>
              <a:t>Segmentation</a:t>
            </a:r>
            <a:endParaRPr lang="en-US" sz="2800" dirty="0">
              <a:latin typeface="Times New Roman"/>
              <a:cs typeface="Times New Roman"/>
            </a:endParaRPr>
          </a:p>
          <a:p>
            <a:endParaRPr lang="en-IN" dirty="0"/>
          </a:p>
        </p:txBody>
      </p:sp>
      <p:grpSp>
        <p:nvGrpSpPr>
          <p:cNvPr id="4" name="object 20">
            <a:extLst>
              <a:ext uri="{FF2B5EF4-FFF2-40B4-BE49-F238E27FC236}">
                <a16:creationId xmlns:a16="http://schemas.microsoft.com/office/drawing/2014/main" id="{65A61A55-57AF-1F33-E4CF-4899E0E245E2}"/>
              </a:ext>
            </a:extLst>
          </p:cNvPr>
          <p:cNvGrpSpPr/>
          <p:nvPr/>
        </p:nvGrpSpPr>
        <p:grpSpPr>
          <a:xfrm>
            <a:off x="1422886" y="4329430"/>
            <a:ext cx="8383270" cy="2163445"/>
            <a:chOff x="401954" y="3867467"/>
            <a:chExt cx="8383270" cy="2163445"/>
          </a:xfrm>
        </p:grpSpPr>
        <p:pic>
          <p:nvPicPr>
            <p:cNvPr id="5" name="object 21">
              <a:extLst>
                <a:ext uri="{FF2B5EF4-FFF2-40B4-BE49-F238E27FC236}">
                  <a16:creationId xmlns:a16="http://schemas.microsoft.com/office/drawing/2014/main" id="{11B6E465-D45C-2FA9-F2C2-15F1BF1E3A50}"/>
                </a:ext>
              </a:extLst>
            </p:cNvPr>
            <p:cNvPicPr/>
            <p:nvPr/>
          </p:nvPicPr>
          <p:blipFill>
            <a:blip r:embed="rId2" cstate="print"/>
            <a:stretch>
              <a:fillRect/>
            </a:stretch>
          </p:blipFill>
          <p:spPr>
            <a:xfrm>
              <a:off x="5085588" y="4041647"/>
              <a:ext cx="1399032" cy="1260348"/>
            </a:xfrm>
            <a:prstGeom prst="rect">
              <a:avLst/>
            </a:prstGeom>
          </p:spPr>
        </p:pic>
        <p:sp>
          <p:nvSpPr>
            <p:cNvPr id="6" name="object 22">
              <a:extLst>
                <a:ext uri="{FF2B5EF4-FFF2-40B4-BE49-F238E27FC236}">
                  <a16:creationId xmlns:a16="http://schemas.microsoft.com/office/drawing/2014/main" id="{10DEB3A8-501D-681A-ED3E-B40526F596F7}"/>
                </a:ext>
              </a:extLst>
            </p:cNvPr>
            <p:cNvSpPr/>
            <p:nvPr/>
          </p:nvSpPr>
          <p:spPr>
            <a:xfrm>
              <a:off x="5080762" y="4036821"/>
              <a:ext cx="1409065" cy="1270000"/>
            </a:xfrm>
            <a:custGeom>
              <a:avLst/>
              <a:gdLst/>
              <a:ahLst/>
              <a:cxnLst/>
              <a:rect l="l" t="t" r="r" b="b"/>
              <a:pathLst>
                <a:path w="1409064" h="1270000">
                  <a:moveTo>
                    <a:pt x="0" y="1269872"/>
                  </a:moveTo>
                  <a:lnTo>
                    <a:pt x="1408557" y="1269872"/>
                  </a:lnTo>
                  <a:lnTo>
                    <a:pt x="1408557" y="0"/>
                  </a:lnTo>
                  <a:lnTo>
                    <a:pt x="0" y="0"/>
                  </a:lnTo>
                  <a:lnTo>
                    <a:pt x="0" y="1269872"/>
                  </a:lnTo>
                  <a:close/>
                </a:path>
              </a:pathLst>
            </a:custGeom>
            <a:ln w="9525">
              <a:solidFill>
                <a:srgbClr val="000000"/>
              </a:solidFill>
            </a:ln>
          </p:spPr>
          <p:txBody>
            <a:bodyPr wrap="square" lIns="0" tIns="0" rIns="0" bIns="0" rtlCol="0"/>
            <a:lstStyle/>
            <a:p>
              <a:endParaRPr/>
            </a:p>
          </p:txBody>
        </p:sp>
        <p:pic>
          <p:nvPicPr>
            <p:cNvPr id="7" name="object 23">
              <a:extLst>
                <a:ext uri="{FF2B5EF4-FFF2-40B4-BE49-F238E27FC236}">
                  <a16:creationId xmlns:a16="http://schemas.microsoft.com/office/drawing/2014/main" id="{2762B4B6-15A9-A987-32B3-461A46FB16FC}"/>
                </a:ext>
              </a:extLst>
            </p:cNvPr>
            <p:cNvPicPr/>
            <p:nvPr/>
          </p:nvPicPr>
          <p:blipFill>
            <a:blip r:embed="rId3" cstate="print"/>
            <a:stretch>
              <a:fillRect/>
            </a:stretch>
          </p:blipFill>
          <p:spPr>
            <a:xfrm>
              <a:off x="3046475" y="4030979"/>
              <a:ext cx="1408176" cy="1260348"/>
            </a:xfrm>
            <a:prstGeom prst="rect">
              <a:avLst/>
            </a:prstGeom>
          </p:spPr>
        </p:pic>
        <p:sp>
          <p:nvSpPr>
            <p:cNvPr id="8" name="object 24">
              <a:extLst>
                <a:ext uri="{FF2B5EF4-FFF2-40B4-BE49-F238E27FC236}">
                  <a16:creationId xmlns:a16="http://schemas.microsoft.com/office/drawing/2014/main" id="{EEE78870-34E6-0AAE-CE65-EDB053AAE187}"/>
                </a:ext>
              </a:extLst>
            </p:cNvPr>
            <p:cNvSpPr/>
            <p:nvPr/>
          </p:nvSpPr>
          <p:spPr>
            <a:xfrm>
              <a:off x="3041650" y="4026153"/>
              <a:ext cx="1417955" cy="1270000"/>
            </a:xfrm>
            <a:custGeom>
              <a:avLst/>
              <a:gdLst/>
              <a:ahLst/>
              <a:cxnLst/>
              <a:rect l="l" t="t" r="r" b="b"/>
              <a:pathLst>
                <a:path w="1417954" h="1270000">
                  <a:moveTo>
                    <a:pt x="0" y="1269873"/>
                  </a:moveTo>
                  <a:lnTo>
                    <a:pt x="1417701" y="1269873"/>
                  </a:lnTo>
                  <a:lnTo>
                    <a:pt x="1417701" y="0"/>
                  </a:lnTo>
                  <a:lnTo>
                    <a:pt x="0" y="0"/>
                  </a:lnTo>
                  <a:lnTo>
                    <a:pt x="0" y="1269873"/>
                  </a:lnTo>
                  <a:close/>
                </a:path>
              </a:pathLst>
            </a:custGeom>
            <a:ln w="9525">
              <a:solidFill>
                <a:srgbClr val="000000"/>
              </a:solidFill>
            </a:ln>
          </p:spPr>
          <p:txBody>
            <a:bodyPr wrap="square" lIns="0" tIns="0" rIns="0" bIns="0" rtlCol="0"/>
            <a:lstStyle/>
            <a:p>
              <a:endParaRPr/>
            </a:p>
          </p:txBody>
        </p:sp>
        <p:pic>
          <p:nvPicPr>
            <p:cNvPr id="9" name="object 25">
              <a:extLst>
                <a:ext uri="{FF2B5EF4-FFF2-40B4-BE49-F238E27FC236}">
                  <a16:creationId xmlns:a16="http://schemas.microsoft.com/office/drawing/2014/main" id="{49A7FAE3-5EE5-C29D-247B-1F39206215BD}"/>
                </a:ext>
              </a:extLst>
            </p:cNvPr>
            <p:cNvPicPr/>
            <p:nvPr/>
          </p:nvPicPr>
          <p:blipFill>
            <a:blip r:embed="rId4" cstate="print"/>
            <a:stretch>
              <a:fillRect/>
            </a:stretch>
          </p:blipFill>
          <p:spPr>
            <a:xfrm>
              <a:off x="646175" y="3877055"/>
              <a:ext cx="1403604" cy="1260347"/>
            </a:xfrm>
            <a:prstGeom prst="rect">
              <a:avLst/>
            </a:prstGeom>
          </p:spPr>
        </p:pic>
        <p:sp>
          <p:nvSpPr>
            <p:cNvPr id="10" name="object 26">
              <a:extLst>
                <a:ext uri="{FF2B5EF4-FFF2-40B4-BE49-F238E27FC236}">
                  <a16:creationId xmlns:a16="http://schemas.microsoft.com/office/drawing/2014/main" id="{5848C72F-2C3B-7B06-A114-FA33245DE5D1}"/>
                </a:ext>
              </a:extLst>
            </p:cNvPr>
            <p:cNvSpPr/>
            <p:nvPr/>
          </p:nvSpPr>
          <p:spPr>
            <a:xfrm>
              <a:off x="641413" y="3872229"/>
              <a:ext cx="1413510" cy="1270000"/>
            </a:xfrm>
            <a:custGeom>
              <a:avLst/>
              <a:gdLst/>
              <a:ahLst/>
              <a:cxnLst/>
              <a:rect l="l" t="t" r="r" b="b"/>
              <a:pathLst>
                <a:path w="1413510" h="1270000">
                  <a:moveTo>
                    <a:pt x="0" y="1269873"/>
                  </a:moveTo>
                  <a:lnTo>
                    <a:pt x="1413129" y="1269873"/>
                  </a:lnTo>
                  <a:lnTo>
                    <a:pt x="1413129" y="0"/>
                  </a:lnTo>
                  <a:lnTo>
                    <a:pt x="0" y="0"/>
                  </a:lnTo>
                  <a:lnTo>
                    <a:pt x="0" y="1269873"/>
                  </a:lnTo>
                  <a:close/>
                </a:path>
              </a:pathLst>
            </a:custGeom>
            <a:ln w="9525">
              <a:solidFill>
                <a:srgbClr val="000000"/>
              </a:solidFill>
            </a:ln>
          </p:spPr>
          <p:txBody>
            <a:bodyPr wrap="square" lIns="0" tIns="0" rIns="0" bIns="0" rtlCol="0"/>
            <a:lstStyle/>
            <a:p>
              <a:endParaRPr/>
            </a:p>
          </p:txBody>
        </p:sp>
        <p:pic>
          <p:nvPicPr>
            <p:cNvPr id="11" name="object 27">
              <a:extLst>
                <a:ext uri="{FF2B5EF4-FFF2-40B4-BE49-F238E27FC236}">
                  <a16:creationId xmlns:a16="http://schemas.microsoft.com/office/drawing/2014/main" id="{52DCCFF3-317C-5D1C-E9DD-A01EA77B95B0}"/>
                </a:ext>
              </a:extLst>
            </p:cNvPr>
            <p:cNvPicPr/>
            <p:nvPr/>
          </p:nvPicPr>
          <p:blipFill>
            <a:blip r:embed="rId4" cstate="print"/>
            <a:stretch>
              <a:fillRect/>
            </a:stretch>
          </p:blipFill>
          <p:spPr>
            <a:xfrm>
              <a:off x="557784" y="3968495"/>
              <a:ext cx="1403604" cy="1260347"/>
            </a:xfrm>
            <a:prstGeom prst="rect">
              <a:avLst/>
            </a:prstGeom>
          </p:spPr>
        </p:pic>
        <p:sp>
          <p:nvSpPr>
            <p:cNvPr id="12" name="object 28">
              <a:extLst>
                <a:ext uri="{FF2B5EF4-FFF2-40B4-BE49-F238E27FC236}">
                  <a16:creationId xmlns:a16="http://schemas.microsoft.com/office/drawing/2014/main" id="{D3679A17-6CDA-5BB6-64FF-4525859B8E3E}"/>
                </a:ext>
              </a:extLst>
            </p:cNvPr>
            <p:cNvSpPr/>
            <p:nvPr/>
          </p:nvSpPr>
          <p:spPr>
            <a:xfrm>
              <a:off x="553021" y="3963669"/>
              <a:ext cx="1413510" cy="1270000"/>
            </a:xfrm>
            <a:custGeom>
              <a:avLst/>
              <a:gdLst/>
              <a:ahLst/>
              <a:cxnLst/>
              <a:rect l="l" t="t" r="r" b="b"/>
              <a:pathLst>
                <a:path w="1413510" h="1270000">
                  <a:moveTo>
                    <a:pt x="0" y="1269872"/>
                  </a:moveTo>
                  <a:lnTo>
                    <a:pt x="1413129" y="1269872"/>
                  </a:lnTo>
                  <a:lnTo>
                    <a:pt x="1413129" y="0"/>
                  </a:lnTo>
                  <a:lnTo>
                    <a:pt x="0" y="0"/>
                  </a:lnTo>
                  <a:lnTo>
                    <a:pt x="0" y="1269872"/>
                  </a:lnTo>
                  <a:close/>
                </a:path>
              </a:pathLst>
            </a:custGeom>
            <a:ln w="9525">
              <a:solidFill>
                <a:srgbClr val="000000"/>
              </a:solidFill>
            </a:ln>
          </p:spPr>
          <p:txBody>
            <a:bodyPr wrap="square" lIns="0" tIns="0" rIns="0" bIns="0" rtlCol="0"/>
            <a:lstStyle/>
            <a:p>
              <a:endParaRPr/>
            </a:p>
          </p:txBody>
        </p:sp>
        <p:pic>
          <p:nvPicPr>
            <p:cNvPr id="13" name="object 29">
              <a:extLst>
                <a:ext uri="{FF2B5EF4-FFF2-40B4-BE49-F238E27FC236}">
                  <a16:creationId xmlns:a16="http://schemas.microsoft.com/office/drawing/2014/main" id="{B311D44A-8C6D-0991-B960-38DD7EC6B5A7}"/>
                </a:ext>
              </a:extLst>
            </p:cNvPr>
            <p:cNvPicPr/>
            <p:nvPr/>
          </p:nvPicPr>
          <p:blipFill>
            <a:blip r:embed="rId4" cstate="print"/>
            <a:stretch>
              <a:fillRect/>
            </a:stretch>
          </p:blipFill>
          <p:spPr>
            <a:xfrm>
              <a:off x="466343" y="4061459"/>
              <a:ext cx="1403604" cy="1260348"/>
            </a:xfrm>
            <a:prstGeom prst="rect">
              <a:avLst/>
            </a:prstGeom>
          </p:spPr>
        </p:pic>
        <p:sp>
          <p:nvSpPr>
            <p:cNvPr id="14" name="object 30">
              <a:extLst>
                <a:ext uri="{FF2B5EF4-FFF2-40B4-BE49-F238E27FC236}">
                  <a16:creationId xmlns:a16="http://schemas.microsoft.com/office/drawing/2014/main" id="{96D0F120-CC5D-866A-5BC7-38EB75B54380}"/>
                </a:ext>
              </a:extLst>
            </p:cNvPr>
            <p:cNvSpPr/>
            <p:nvPr/>
          </p:nvSpPr>
          <p:spPr>
            <a:xfrm>
              <a:off x="461581" y="4056633"/>
              <a:ext cx="1413510" cy="1270000"/>
            </a:xfrm>
            <a:custGeom>
              <a:avLst/>
              <a:gdLst/>
              <a:ahLst/>
              <a:cxnLst/>
              <a:rect l="l" t="t" r="r" b="b"/>
              <a:pathLst>
                <a:path w="1413510" h="1270000">
                  <a:moveTo>
                    <a:pt x="0" y="1269872"/>
                  </a:moveTo>
                  <a:lnTo>
                    <a:pt x="1413129" y="1269872"/>
                  </a:lnTo>
                  <a:lnTo>
                    <a:pt x="1413129" y="0"/>
                  </a:lnTo>
                  <a:lnTo>
                    <a:pt x="0" y="0"/>
                  </a:lnTo>
                  <a:lnTo>
                    <a:pt x="0" y="1269872"/>
                  </a:lnTo>
                  <a:close/>
                </a:path>
              </a:pathLst>
            </a:custGeom>
            <a:ln w="9525">
              <a:solidFill>
                <a:srgbClr val="000000"/>
              </a:solidFill>
            </a:ln>
          </p:spPr>
          <p:txBody>
            <a:bodyPr wrap="square" lIns="0" tIns="0" rIns="0" bIns="0" rtlCol="0"/>
            <a:lstStyle/>
            <a:p>
              <a:endParaRPr/>
            </a:p>
          </p:txBody>
        </p:sp>
        <p:pic>
          <p:nvPicPr>
            <p:cNvPr id="15" name="object 31">
              <a:extLst>
                <a:ext uri="{FF2B5EF4-FFF2-40B4-BE49-F238E27FC236}">
                  <a16:creationId xmlns:a16="http://schemas.microsoft.com/office/drawing/2014/main" id="{4698CE73-371B-3A47-ED6E-59A5E7D6BB90}"/>
                </a:ext>
              </a:extLst>
            </p:cNvPr>
            <p:cNvPicPr/>
            <p:nvPr/>
          </p:nvPicPr>
          <p:blipFill>
            <a:blip r:embed="rId4" cstate="print"/>
            <a:stretch>
              <a:fillRect/>
            </a:stretch>
          </p:blipFill>
          <p:spPr>
            <a:xfrm>
              <a:off x="411479" y="4166615"/>
              <a:ext cx="1403603" cy="1261872"/>
            </a:xfrm>
            <a:prstGeom prst="rect">
              <a:avLst/>
            </a:prstGeom>
          </p:spPr>
        </p:pic>
        <p:sp>
          <p:nvSpPr>
            <p:cNvPr id="16" name="object 32">
              <a:extLst>
                <a:ext uri="{FF2B5EF4-FFF2-40B4-BE49-F238E27FC236}">
                  <a16:creationId xmlns:a16="http://schemas.microsoft.com/office/drawing/2014/main" id="{E2144B23-2534-FFEF-5389-F3DBB80CD38A}"/>
                </a:ext>
              </a:extLst>
            </p:cNvPr>
            <p:cNvSpPr/>
            <p:nvPr/>
          </p:nvSpPr>
          <p:spPr>
            <a:xfrm>
              <a:off x="406717" y="4161789"/>
              <a:ext cx="1413510" cy="1271905"/>
            </a:xfrm>
            <a:custGeom>
              <a:avLst/>
              <a:gdLst/>
              <a:ahLst/>
              <a:cxnLst/>
              <a:rect l="l" t="t" r="r" b="b"/>
              <a:pathLst>
                <a:path w="1413510" h="1271904">
                  <a:moveTo>
                    <a:pt x="0" y="1271397"/>
                  </a:moveTo>
                  <a:lnTo>
                    <a:pt x="1413128" y="1271397"/>
                  </a:lnTo>
                  <a:lnTo>
                    <a:pt x="1413128" y="0"/>
                  </a:lnTo>
                  <a:lnTo>
                    <a:pt x="0" y="0"/>
                  </a:lnTo>
                  <a:lnTo>
                    <a:pt x="0" y="1271397"/>
                  </a:lnTo>
                  <a:close/>
                </a:path>
              </a:pathLst>
            </a:custGeom>
            <a:ln w="9525">
              <a:solidFill>
                <a:srgbClr val="000000"/>
              </a:solidFill>
            </a:ln>
          </p:spPr>
          <p:txBody>
            <a:bodyPr wrap="square" lIns="0" tIns="0" rIns="0" bIns="0" rtlCol="0"/>
            <a:lstStyle/>
            <a:p>
              <a:endParaRPr/>
            </a:p>
          </p:txBody>
        </p:sp>
        <p:pic>
          <p:nvPicPr>
            <p:cNvPr id="17" name="object 33">
              <a:extLst>
                <a:ext uri="{FF2B5EF4-FFF2-40B4-BE49-F238E27FC236}">
                  <a16:creationId xmlns:a16="http://schemas.microsoft.com/office/drawing/2014/main" id="{5C542890-0400-72FB-338B-19527471E902}"/>
                </a:ext>
              </a:extLst>
            </p:cNvPr>
            <p:cNvPicPr/>
            <p:nvPr/>
          </p:nvPicPr>
          <p:blipFill>
            <a:blip r:embed="rId5" cstate="print"/>
            <a:stretch>
              <a:fillRect/>
            </a:stretch>
          </p:blipFill>
          <p:spPr>
            <a:xfrm>
              <a:off x="7394448" y="4041647"/>
              <a:ext cx="1380744" cy="1260348"/>
            </a:xfrm>
            <a:prstGeom prst="rect">
              <a:avLst/>
            </a:prstGeom>
          </p:spPr>
        </p:pic>
        <p:sp>
          <p:nvSpPr>
            <p:cNvPr id="18" name="object 34">
              <a:extLst>
                <a:ext uri="{FF2B5EF4-FFF2-40B4-BE49-F238E27FC236}">
                  <a16:creationId xmlns:a16="http://schemas.microsoft.com/office/drawing/2014/main" id="{04956B1F-4215-41AC-2647-45A69113F889}"/>
                </a:ext>
              </a:extLst>
            </p:cNvPr>
            <p:cNvSpPr/>
            <p:nvPr/>
          </p:nvSpPr>
          <p:spPr>
            <a:xfrm>
              <a:off x="7389622" y="4036821"/>
              <a:ext cx="1390650" cy="1270000"/>
            </a:xfrm>
            <a:custGeom>
              <a:avLst/>
              <a:gdLst/>
              <a:ahLst/>
              <a:cxnLst/>
              <a:rect l="l" t="t" r="r" b="b"/>
              <a:pathLst>
                <a:path w="1390650" h="1270000">
                  <a:moveTo>
                    <a:pt x="0" y="1269872"/>
                  </a:moveTo>
                  <a:lnTo>
                    <a:pt x="1390269" y="1269872"/>
                  </a:lnTo>
                  <a:lnTo>
                    <a:pt x="1390269" y="0"/>
                  </a:lnTo>
                  <a:lnTo>
                    <a:pt x="0" y="0"/>
                  </a:lnTo>
                  <a:lnTo>
                    <a:pt x="0" y="1269872"/>
                  </a:lnTo>
                  <a:close/>
                </a:path>
              </a:pathLst>
            </a:custGeom>
            <a:ln w="9524">
              <a:solidFill>
                <a:srgbClr val="000000"/>
              </a:solidFill>
            </a:ln>
          </p:spPr>
          <p:txBody>
            <a:bodyPr wrap="square" lIns="0" tIns="0" rIns="0" bIns="0" rtlCol="0"/>
            <a:lstStyle/>
            <a:p>
              <a:endParaRPr/>
            </a:p>
          </p:txBody>
        </p:sp>
        <p:sp>
          <p:nvSpPr>
            <p:cNvPr id="19" name="object 35">
              <a:extLst>
                <a:ext uri="{FF2B5EF4-FFF2-40B4-BE49-F238E27FC236}">
                  <a16:creationId xmlns:a16="http://schemas.microsoft.com/office/drawing/2014/main" id="{06F2AE84-4A4C-9C20-BFFC-DB791BE674BB}"/>
                </a:ext>
              </a:extLst>
            </p:cNvPr>
            <p:cNvSpPr/>
            <p:nvPr/>
          </p:nvSpPr>
          <p:spPr>
            <a:xfrm>
              <a:off x="6931024" y="5300471"/>
              <a:ext cx="1454785" cy="723900"/>
            </a:xfrm>
            <a:custGeom>
              <a:avLst/>
              <a:gdLst/>
              <a:ahLst/>
              <a:cxnLst/>
              <a:rect l="l" t="t" r="r" b="b"/>
              <a:pathLst>
                <a:path w="1454784" h="723900">
                  <a:moveTo>
                    <a:pt x="1312672" y="0"/>
                  </a:moveTo>
                  <a:lnTo>
                    <a:pt x="1092834" y="180974"/>
                  </a:lnTo>
                  <a:lnTo>
                    <a:pt x="1183385" y="180974"/>
                  </a:lnTo>
                  <a:lnTo>
                    <a:pt x="1167141" y="214845"/>
                  </a:lnTo>
                  <a:lnTo>
                    <a:pt x="1126979" y="280237"/>
                  </a:lnTo>
                  <a:lnTo>
                    <a:pt x="1103211" y="311688"/>
                  </a:lnTo>
                  <a:lnTo>
                    <a:pt x="1077087" y="342263"/>
                  </a:lnTo>
                  <a:lnTo>
                    <a:pt x="1048683" y="371927"/>
                  </a:lnTo>
                  <a:lnTo>
                    <a:pt x="1018073" y="400647"/>
                  </a:lnTo>
                  <a:lnTo>
                    <a:pt x="985334" y="428386"/>
                  </a:lnTo>
                  <a:lnTo>
                    <a:pt x="950542" y="455110"/>
                  </a:lnTo>
                  <a:lnTo>
                    <a:pt x="913772" y="480785"/>
                  </a:lnTo>
                  <a:lnTo>
                    <a:pt x="875099" y="505375"/>
                  </a:lnTo>
                  <a:lnTo>
                    <a:pt x="834601" y="528847"/>
                  </a:lnTo>
                  <a:lnTo>
                    <a:pt x="792351" y="551165"/>
                  </a:lnTo>
                  <a:lnTo>
                    <a:pt x="748426" y="572295"/>
                  </a:lnTo>
                  <a:lnTo>
                    <a:pt x="702902" y="592202"/>
                  </a:lnTo>
                  <a:lnTo>
                    <a:pt x="655855" y="610850"/>
                  </a:lnTo>
                  <a:lnTo>
                    <a:pt x="607359" y="628207"/>
                  </a:lnTo>
                  <a:lnTo>
                    <a:pt x="557492" y="644236"/>
                  </a:lnTo>
                  <a:lnTo>
                    <a:pt x="506328" y="658904"/>
                  </a:lnTo>
                  <a:lnTo>
                    <a:pt x="453943" y="672175"/>
                  </a:lnTo>
                  <a:lnTo>
                    <a:pt x="400413" y="684014"/>
                  </a:lnTo>
                  <a:lnTo>
                    <a:pt x="345813" y="694388"/>
                  </a:lnTo>
                  <a:lnTo>
                    <a:pt x="290220" y="703261"/>
                  </a:lnTo>
                  <a:lnTo>
                    <a:pt x="233709" y="710598"/>
                  </a:lnTo>
                  <a:lnTo>
                    <a:pt x="176356" y="716365"/>
                  </a:lnTo>
                  <a:lnTo>
                    <a:pt x="118236" y="720528"/>
                  </a:lnTo>
                  <a:lnTo>
                    <a:pt x="59425" y="723051"/>
                  </a:lnTo>
                  <a:lnTo>
                    <a:pt x="0" y="723899"/>
                  </a:lnTo>
                  <a:lnTo>
                    <a:pt x="180975" y="723899"/>
                  </a:lnTo>
                  <a:lnTo>
                    <a:pt x="240400" y="723051"/>
                  </a:lnTo>
                  <a:lnTo>
                    <a:pt x="299211" y="720528"/>
                  </a:lnTo>
                  <a:lnTo>
                    <a:pt x="357331" y="716365"/>
                  </a:lnTo>
                  <a:lnTo>
                    <a:pt x="414684" y="710597"/>
                  </a:lnTo>
                  <a:lnTo>
                    <a:pt x="471195" y="703260"/>
                  </a:lnTo>
                  <a:lnTo>
                    <a:pt x="526788" y="694386"/>
                  </a:lnTo>
                  <a:lnTo>
                    <a:pt x="581388" y="684012"/>
                  </a:lnTo>
                  <a:lnTo>
                    <a:pt x="634918" y="672172"/>
                  </a:lnTo>
                  <a:lnTo>
                    <a:pt x="687303" y="658901"/>
                  </a:lnTo>
                  <a:lnTo>
                    <a:pt x="738467" y="644233"/>
                  </a:lnTo>
                  <a:lnTo>
                    <a:pt x="788334" y="628203"/>
                  </a:lnTo>
                  <a:lnTo>
                    <a:pt x="836830" y="610846"/>
                  </a:lnTo>
                  <a:lnTo>
                    <a:pt x="883877" y="592197"/>
                  </a:lnTo>
                  <a:lnTo>
                    <a:pt x="929401" y="572290"/>
                  </a:lnTo>
                  <a:lnTo>
                    <a:pt x="973326" y="551160"/>
                  </a:lnTo>
                  <a:lnTo>
                    <a:pt x="1015576" y="528842"/>
                  </a:lnTo>
                  <a:lnTo>
                    <a:pt x="1056074" y="505370"/>
                  </a:lnTo>
                  <a:lnTo>
                    <a:pt x="1094747" y="480779"/>
                  </a:lnTo>
                  <a:lnTo>
                    <a:pt x="1131517" y="455104"/>
                  </a:lnTo>
                  <a:lnTo>
                    <a:pt x="1166309" y="428380"/>
                  </a:lnTo>
                  <a:lnTo>
                    <a:pt x="1199048" y="400641"/>
                  </a:lnTo>
                  <a:lnTo>
                    <a:pt x="1229658" y="371922"/>
                  </a:lnTo>
                  <a:lnTo>
                    <a:pt x="1258062" y="342258"/>
                  </a:lnTo>
                  <a:lnTo>
                    <a:pt x="1284186" y="311684"/>
                  </a:lnTo>
                  <a:lnTo>
                    <a:pt x="1307954" y="280233"/>
                  </a:lnTo>
                  <a:lnTo>
                    <a:pt x="1329289" y="247942"/>
                  </a:lnTo>
                  <a:lnTo>
                    <a:pt x="1364360" y="180974"/>
                  </a:lnTo>
                  <a:lnTo>
                    <a:pt x="1454784" y="180974"/>
                  </a:lnTo>
                  <a:lnTo>
                    <a:pt x="1312672" y="0"/>
                  </a:lnTo>
                  <a:close/>
                </a:path>
              </a:pathLst>
            </a:custGeom>
            <a:solidFill>
              <a:srgbClr val="FF0000"/>
            </a:solidFill>
          </p:spPr>
          <p:txBody>
            <a:bodyPr wrap="square" lIns="0" tIns="0" rIns="0" bIns="0" rtlCol="0"/>
            <a:lstStyle/>
            <a:p>
              <a:endParaRPr/>
            </a:p>
          </p:txBody>
        </p:sp>
        <p:sp>
          <p:nvSpPr>
            <p:cNvPr id="20" name="object 36">
              <a:extLst>
                <a:ext uri="{FF2B5EF4-FFF2-40B4-BE49-F238E27FC236}">
                  <a16:creationId xmlns:a16="http://schemas.microsoft.com/office/drawing/2014/main" id="{51E9F74F-C715-4836-5BC5-80B98C2082A8}"/>
                </a:ext>
              </a:extLst>
            </p:cNvPr>
            <p:cNvSpPr/>
            <p:nvPr/>
          </p:nvSpPr>
          <p:spPr>
            <a:xfrm>
              <a:off x="5708903" y="5300471"/>
              <a:ext cx="1313180" cy="723900"/>
            </a:xfrm>
            <a:custGeom>
              <a:avLst/>
              <a:gdLst/>
              <a:ahLst/>
              <a:cxnLst/>
              <a:rect l="l" t="t" r="r" b="b"/>
              <a:pathLst>
                <a:path w="1313179" h="723900">
                  <a:moveTo>
                    <a:pt x="180975" y="0"/>
                  </a:moveTo>
                  <a:lnTo>
                    <a:pt x="0" y="0"/>
                  </a:lnTo>
                  <a:lnTo>
                    <a:pt x="212" y="13428"/>
                  </a:lnTo>
                  <a:lnTo>
                    <a:pt x="3301" y="53593"/>
                  </a:lnTo>
                  <a:lnTo>
                    <a:pt x="17606" y="122874"/>
                  </a:lnTo>
                  <a:lnTo>
                    <a:pt x="42494" y="189808"/>
                  </a:lnTo>
                  <a:lnTo>
                    <a:pt x="77417" y="254117"/>
                  </a:lnTo>
                  <a:lnTo>
                    <a:pt x="121826" y="315520"/>
                  </a:lnTo>
                  <a:lnTo>
                    <a:pt x="147416" y="345044"/>
                  </a:lnTo>
                  <a:lnTo>
                    <a:pt x="175171" y="373737"/>
                  </a:lnTo>
                  <a:lnTo>
                    <a:pt x="205024" y="401563"/>
                  </a:lnTo>
                  <a:lnTo>
                    <a:pt x="236905" y="428488"/>
                  </a:lnTo>
                  <a:lnTo>
                    <a:pt x="270746" y="454477"/>
                  </a:lnTo>
                  <a:lnTo>
                    <a:pt x="306479" y="479494"/>
                  </a:lnTo>
                  <a:lnTo>
                    <a:pt x="344034" y="503505"/>
                  </a:lnTo>
                  <a:lnTo>
                    <a:pt x="383343" y="526474"/>
                  </a:lnTo>
                  <a:lnTo>
                    <a:pt x="424338" y="548366"/>
                  </a:lnTo>
                  <a:lnTo>
                    <a:pt x="466950" y="569148"/>
                  </a:lnTo>
                  <a:lnTo>
                    <a:pt x="511110" y="588782"/>
                  </a:lnTo>
                  <a:lnTo>
                    <a:pt x="556750" y="607235"/>
                  </a:lnTo>
                  <a:lnTo>
                    <a:pt x="603801" y="624472"/>
                  </a:lnTo>
                  <a:lnTo>
                    <a:pt x="652195" y="640457"/>
                  </a:lnTo>
                  <a:lnTo>
                    <a:pt x="701862" y="655156"/>
                  </a:lnTo>
                  <a:lnTo>
                    <a:pt x="752735" y="668533"/>
                  </a:lnTo>
                  <a:lnTo>
                    <a:pt x="804745" y="680553"/>
                  </a:lnTo>
                  <a:lnTo>
                    <a:pt x="857823" y="691182"/>
                  </a:lnTo>
                  <a:lnTo>
                    <a:pt x="911901" y="700385"/>
                  </a:lnTo>
                  <a:lnTo>
                    <a:pt x="966909" y="708126"/>
                  </a:lnTo>
                  <a:lnTo>
                    <a:pt x="1022781" y="714370"/>
                  </a:lnTo>
                  <a:lnTo>
                    <a:pt x="1079445" y="719083"/>
                  </a:lnTo>
                  <a:lnTo>
                    <a:pt x="1136836" y="722229"/>
                  </a:lnTo>
                  <a:lnTo>
                    <a:pt x="1194882" y="723774"/>
                  </a:lnTo>
                  <a:lnTo>
                    <a:pt x="1253517" y="723682"/>
                  </a:lnTo>
                  <a:lnTo>
                    <a:pt x="1312672" y="721918"/>
                  </a:lnTo>
                  <a:lnTo>
                    <a:pt x="1253277" y="718454"/>
                  </a:lnTo>
                  <a:lnTo>
                    <a:pt x="1194794" y="713349"/>
                  </a:lnTo>
                  <a:lnTo>
                    <a:pt x="1137286" y="706646"/>
                  </a:lnTo>
                  <a:lnTo>
                    <a:pt x="1080818" y="698385"/>
                  </a:lnTo>
                  <a:lnTo>
                    <a:pt x="1025453" y="688607"/>
                  </a:lnTo>
                  <a:lnTo>
                    <a:pt x="971254" y="677352"/>
                  </a:lnTo>
                  <a:lnTo>
                    <a:pt x="918287" y="664661"/>
                  </a:lnTo>
                  <a:lnTo>
                    <a:pt x="866614" y="650575"/>
                  </a:lnTo>
                  <a:lnTo>
                    <a:pt x="816300" y="635135"/>
                  </a:lnTo>
                  <a:lnTo>
                    <a:pt x="767408" y="618382"/>
                  </a:lnTo>
                  <a:lnTo>
                    <a:pt x="720003" y="600356"/>
                  </a:lnTo>
                  <a:lnTo>
                    <a:pt x="674147" y="581098"/>
                  </a:lnTo>
                  <a:lnTo>
                    <a:pt x="629907" y="560648"/>
                  </a:lnTo>
                  <a:lnTo>
                    <a:pt x="587344" y="539049"/>
                  </a:lnTo>
                  <a:lnTo>
                    <a:pt x="546523" y="516339"/>
                  </a:lnTo>
                  <a:lnTo>
                    <a:pt x="507507" y="492561"/>
                  </a:lnTo>
                  <a:lnTo>
                    <a:pt x="470362" y="467755"/>
                  </a:lnTo>
                  <a:lnTo>
                    <a:pt x="435150" y="441961"/>
                  </a:lnTo>
                  <a:lnTo>
                    <a:pt x="401935" y="415220"/>
                  </a:lnTo>
                  <a:lnTo>
                    <a:pt x="370782" y="387574"/>
                  </a:lnTo>
                  <a:lnTo>
                    <a:pt x="341754" y="359063"/>
                  </a:lnTo>
                  <a:lnTo>
                    <a:pt x="314914" y="329727"/>
                  </a:lnTo>
                  <a:lnTo>
                    <a:pt x="290328" y="299608"/>
                  </a:lnTo>
                  <a:lnTo>
                    <a:pt x="248170" y="237181"/>
                  </a:lnTo>
                  <a:lnTo>
                    <a:pt x="215790" y="172110"/>
                  </a:lnTo>
                  <a:lnTo>
                    <a:pt x="193700" y="104720"/>
                  </a:lnTo>
                  <a:lnTo>
                    <a:pt x="182410" y="35337"/>
                  </a:lnTo>
                  <a:lnTo>
                    <a:pt x="180975" y="0"/>
                  </a:lnTo>
                  <a:close/>
                </a:path>
              </a:pathLst>
            </a:custGeom>
            <a:solidFill>
              <a:srgbClr val="CD0000"/>
            </a:solidFill>
          </p:spPr>
          <p:txBody>
            <a:bodyPr wrap="square" lIns="0" tIns="0" rIns="0" bIns="0" rtlCol="0"/>
            <a:lstStyle/>
            <a:p>
              <a:endParaRPr/>
            </a:p>
          </p:txBody>
        </p:sp>
        <p:sp>
          <p:nvSpPr>
            <p:cNvPr id="21" name="object 37">
              <a:extLst>
                <a:ext uri="{FF2B5EF4-FFF2-40B4-BE49-F238E27FC236}">
                  <a16:creationId xmlns:a16="http://schemas.microsoft.com/office/drawing/2014/main" id="{3159DB42-14CD-27DC-5902-02F026388061}"/>
                </a:ext>
              </a:extLst>
            </p:cNvPr>
            <p:cNvSpPr/>
            <p:nvPr/>
          </p:nvSpPr>
          <p:spPr>
            <a:xfrm>
              <a:off x="5708903" y="5300471"/>
              <a:ext cx="2677160" cy="723900"/>
            </a:xfrm>
            <a:custGeom>
              <a:avLst/>
              <a:gdLst/>
              <a:ahLst/>
              <a:cxnLst/>
              <a:rect l="l" t="t" r="r" b="b"/>
              <a:pathLst>
                <a:path w="2677159" h="723900">
                  <a:moveTo>
                    <a:pt x="1222121" y="723899"/>
                  </a:moveTo>
                  <a:lnTo>
                    <a:pt x="1281546" y="723051"/>
                  </a:lnTo>
                  <a:lnTo>
                    <a:pt x="1340357" y="720528"/>
                  </a:lnTo>
                  <a:lnTo>
                    <a:pt x="1398477" y="716365"/>
                  </a:lnTo>
                  <a:lnTo>
                    <a:pt x="1455830" y="710598"/>
                  </a:lnTo>
                  <a:lnTo>
                    <a:pt x="1512341" y="703261"/>
                  </a:lnTo>
                  <a:lnTo>
                    <a:pt x="1567934" y="694388"/>
                  </a:lnTo>
                  <a:lnTo>
                    <a:pt x="1622534" y="684014"/>
                  </a:lnTo>
                  <a:lnTo>
                    <a:pt x="1676064" y="672175"/>
                  </a:lnTo>
                  <a:lnTo>
                    <a:pt x="1728449" y="658904"/>
                  </a:lnTo>
                  <a:lnTo>
                    <a:pt x="1779613" y="644236"/>
                  </a:lnTo>
                  <a:lnTo>
                    <a:pt x="1829480" y="628207"/>
                  </a:lnTo>
                  <a:lnTo>
                    <a:pt x="1877976" y="610850"/>
                  </a:lnTo>
                  <a:lnTo>
                    <a:pt x="1925023" y="592202"/>
                  </a:lnTo>
                  <a:lnTo>
                    <a:pt x="1970547" y="572295"/>
                  </a:lnTo>
                  <a:lnTo>
                    <a:pt x="2014472" y="551165"/>
                  </a:lnTo>
                  <a:lnTo>
                    <a:pt x="2056722" y="528847"/>
                  </a:lnTo>
                  <a:lnTo>
                    <a:pt x="2097220" y="505375"/>
                  </a:lnTo>
                  <a:lnTo>
                    <a:pt x="2135893" y="480785"/>
                  </a:lnTo>
                  <a:lnTo>
                    <a:pt x="2172663" y="455110"/>
                  </a:lnTo>
                  <a:lnTo>
                    <a:pt x="2207455" y="428386"/>
                  </a:lnTo>
                  <a:lnTo>
                    <a:pt x="2240194" y="400647"/>
                  </a:lnTo>
                  <a:lnTo>
                    <a:pt x="2270804" y="371927"/>
                  </a:lnTo>
                  <a:lnTo>
                    <a:pt x="2299208" y="342263"/>
                  </a:lnTo>
                  <a:lnTo>
                    <a:pt x="2325332" y="311688"/>
                  </a:lnTo>
                  <a:lnTo>
                    <a:pt x="2349100" y="280237"/>
                  </a:lnTo>
                  <a:lnTo>
                    <a:pt x="2370435" y="247944"/>
                  </a:lnTo>
                  <a:lnTo>
                    <a:pt x="2405506" y="180974"/>
                  </a:lnTo>
                  <a:lnTo>
                    <a:pt x="2314955" y="180974"/>
                  </a:lnTo>
                  <a:lnTo>
                    <a:pt x="2534793" y="0"/>
                  </a:lnTo>
                  <a:lnTo>
                    <a:pt x="2676905" y="180974"/>
                  </a:lnTo>
                  <a:lnTo>
                    <a:pt x="2586481" y="180974"/>
                  </a:lnTo>
                  <a:lnTo>
                    <a:pt x="2570237" y="214844"/>
                  </a:lnTo>
                  <a:lnTo>
                    <a:pt x="2530075" y="280233"/>
                  </a:lnTo>
                  <a:lnTo>
                    <a:pt x="2506307" y="311684"/>
                  </a:lnTo>
                  <a:lnTo>
                    <a:pt x="2480183" y="342258"/>
                  </a:lnTo>
                  <a:lnTo>
                    <a:pt x="2451779" y="371922"/>
                  </a:lnTo>
                  <a:lnTo>
                    <a:pt x="2421169" y="400641"/>
                  </a:lnTo>
                  <a:lnTo>
                    <a:pt x="2388430" y="428380"/>
                  </a:lnTo>
                  <a:lnTo>
                    <a:pt x="2353638" y="455104"/>
                  </a:lnTo>
                  <a:lnTo>
                    <a:pt x="2316868" y="480779"/>
                  </a:lnTo>
                  <a:lnTo>
                    <a:pt x="2278195" y="505370"/>
                  </a:lnTo>
                  <a:lnTo>
                    <a:pt x="2237697" y="528842"/>
                  </a:lnTo>
                  <a:lnTo>
                    <a:pt x="2195447" y="551160"/>
                  </a:lnTo>
                  <a:lnTo>
                    <a:pt x="2151522" y="572290"/>
                  </a:lnTo>
                  <a:lnTo>
                    <a:pt x="2105998" y="592197"/>
                  </a:lnTo>
                  <a:lnTo>
                    <a:pt x="2058951" y="610846"/>
                  </a:lnTo>
                  <a:lnTo>
                    <a:pt x="2010455" y="628203"/>
                  </a:lnTo>
                  <a:lnTo>
                    <a:pt x="1960588" y="644233"/>
                  </a:lnTo>
                  <a:lnTo>
                    <a:pt x="1909424" y="658901"/>
                  </a:lnTo>
                  <a:lnTo>
                    <a:pt x="1857039" y="672172"/>
                  </a:lnTo>
                  <a:lnTo>
                    <a:pt x="1803509" y="684012"/>
                  </a:lnTo>
                  <a:lnTo>
                    <a:pt x="1748909" y="694386"/>
                  </a:lnTo>
                  <a:lnTo>
                    <a:pt x="1693316" y="703260"/>
                  </a:lnTo>
                  <a:lnTo>
                    <a:pt x="1636805" y="710597"/>
                  </a:lnTo>
                  <a:lnTo>
                    <a:pt x="1579452" y="716365"/>
                  </a:lnTo>
                  <a:lnTo>
                    <a:pt x="1521332" y="720528"/>
                  </a:lnTo>
                  <a:lnTo>
                    <a:pt x="1462521" y="723051"/>
                  </a:lnTo>
                  <a:lnTo>
                    <a:pt x="1403096" y="723899"/>
                  </a:lnTo>
                  <a:lnTo>
                    <a:pt x="1222121" y="723899"/>
                  </a:lnTo>
                  <a:lnTo>
                    <a:pt x="1162904" y="723065"/>
                  </a:lnTo>
                  <a:lnTo>
                    <a:pt x="1104415" y="720586"/>
                  </a:lnTo>
                  <a:lnTo>
                    <a:pt x="1046718" y="716500"/>
                  </a:lnTo>
                  <a:lnTo>
                    <a:pt x="989876" y="710846"/>
                  </a:lnTo>
                  <a:lnTo>
                    <a:pt x="933955" y="703662"/>
                  </a:lnTo>
                  <a:lnTo>
                    <a:pt x="879017" y="694985"/>
                  </a:lnTo>
                  <a:lnTo>
                    <a:pt x="825127" y="684853"/>
                  </a:lnTo>
                  <a:lnTo>
                    <a:pt x="772349" y="673305"/>
                  </a:lnTo>
                  <a:lnTo>
                    <a:pt x="720746" y="660378"/>
                  </a:lnTo>
                  <a:lnTo>
                    <a:pt x="670383" y="646110"/>
                  </a:lnTo>
                  <a:lnTo>
                    <a:pt x="621324" y="630539"/>
                  </a:lnTo>
                  <a:lnTo>
                    <a:pt x="573633" y="613702"/>
                  </a:lnTo>
                  <a:lnTo>
                    <a:pt x="527374" y="595639"/>
                  </a:lnTo>
                  <a:lnTo>
                    <a:pt x="482610" y="576387"/>
                  </a:lnTo>
                  <a:lnTo>
                    <a:pt x="439406" y="555983"/>
                  </a:lnTo>
                  <a:lnTo>
                    <a:pt x="397826" y="534466"/>
                  </a:lnTo>
                  <a:lnTo>
                    <a:pt x="357933" y="511873"/>
                  </a:lnTo>
                  <a:lnTo>
                    <a:pt x="319792" y="488243"/>
                  </a:lnTo>
                  <a:lnTo>
                    <a:pt x="283467" y="463613"/>
                  </a:lnTo>
                  <a:lnTo>
                    <a:pt x="249022" y="438022"/>
                  </a:lnTo>
                  <a:lnTo>
                    <a:pt x="216521" y="411506"/>
                  </a:lnTo>
                  <a:lnTo>
                    <a:pt x="186027" y="384105"/>
                  </a:lnTo>
                  <a:lnTo>
                    <a:pt x="157605" y="355856"/>
                  </a:lnTo>
                  <a:lnTo>
                    <a:pt x="131318" y="326797"/>
                  </a:lnTo>
                  <a:lnTo>
                    <a:pt x="107232" y="296966"/>
                  </a:lnTo>
                  <a:lnTo>
                    <a:pt x="65914" y="235139"/>
                  </a:lnTo>
                  <a:lnTo>
                    <a:pt x="34162" y="170679"/>
                  </a:lnTo>
                  <a:lnTo>
                    <a:pt x="12490" y="103889"/>
                  </a:lnTo>
                  <a:lnTo>
                    <a:pt x="1409" y="35073"/>
                  </a:lnTo>
                  <a:lnTo>
                    <a:pt x="0" y="0"/>
                  </a:lnTo>
                  <a:lnTo>
                    <a:pt x="180975" y="0"/>
                  </a:lnTo>
                  <a:lnTo>
                    <a:pt x="182410" y="35337"/>
                  </a:lnTo>
                  <a:lnTo>
                    <a:pt x="186673" y="70257"/>
                  </a:lnTo>
                  <a:lnTo>
                    <a:pt x="203427" y="138684"/>
                  </a:lnTo>
                  <a:lnTo>
                    <a:pt x="230726" y="204956"/>
                  </a:lnTo>
                  <a:lnTo>
                    <a:pt x="268059" y="268746"/>
                  </a:lnTo>
                  <a:lnTo>
                    <a:pt x="314914" y="329727"/>
                  </a:lnTo>
                  <a:lnTo>
                    <a:pt x="341754" y="359063"/>
                  </a:lnTo>
                  <a:lnTo>
                    <a:pt x="370782" y="387574"/>
                  </a:lnTo>
                  <a:lnTo>
                    <a:pt x="401935" y="415220"/>
                  </a:lnTo>
                  <a:lnTo>
                    <a:pt x="435150" y="441961"/>
                  </a:lnTo>
                  <a:lnTo>
                    <a:pt x="470362" y="467755"/>
                  </a:lnTo>
                  <a:lnTo>
                    <a:pt x="507507" y="492561"/>
                  </a:lnTo>
                  <a:lnTo>
                    <a:pt x="546523" y="516339"/>
                  </a:lnTo>
                  <a:lnTo>
                    <a:pt x="587344" y="539049"/>
                  </a:lnTo>
                  <a:lnTo>
                    <a:pt x="629907" y="560648"/>
                  </a:lnTo>
                  <a:lnTo>
                    <a:pt x="674147" y="581098"/>
                  </a:lnTo>
                  <a:lnTo>
                    <a:pt x="720003" y="600356"/>
                  </a:lnTo>
                  <a:lnTo>
                    <a:pt x="767408" y="618382"/>
                  </a:lnTo>
                  <a:lnTo>
                    <a:pt x="816300" y="635135"/>
                  </a:lnTo>
                  <a:lnTo>
                    <a:pt x="866614" y="650575"/>
                  </a:lnTo>
                  <a:lnTo>
                    <a:pt x="918287" y="664661"/>
                  </a:lnTo>
                  <a:lnTo>
                    <a:pt x="971254" y="677352"/>
                  </a:lnTo>
                  <a:lnTo>
                    <a:pt x="1025453" y="688607"/>
                  </a:lnTo>
                  <a:lnTo>
                    <a:pt x="1080818" y="698385"/>
                  </a:lnTo>
                  <a:lnTo>
                    <a:pt x="1137286" y="706646"/>
                  </a:lnTo>
                  <a:lnTo>
                    <a:pt x="1194794" y="713349"/>
                  </a:lnTo>
                  <a:lnTo>
                    <a:pt x="1253277" y="718454"/>
                  </a:lnTo>
                  <a:lnTo>
                    <a:pt x="1312672" y="721918"/>
                  </a:lnTo>
                </a:path>
              </a:pathLst>
            </a:custGeom>
            <a:ln w="12700">
              <a:solidFill>
                <a:srgbClr val="FF0000"/>
              </a:solidFill>
            </a:ln>
          </p:spPr>
          <p:txBody>
            <a:bodyPr wrap="square" lIns="0" tIns="0" rIns="0" bIns="0" rtlCol="0"/>
            <a:lstStyle/>
            <a:p>
              <a:endParaRPr/>
            </a:p>
          </p:txBody>
        </p:sp>
      </p:grpSp>
      <p:sp>
        <p:nvSpPr>
          <p:cNvPr id="23" name="TextBox 22">
            <a:extLst>
              <a:ext uri="{FF2B5EF4-FFF2-40B4-BE49-F238E27FC236}">
                <a16:creationId xmlns:a16="http://schemas.microsoft.com/office/drawing/2014/main" id="{CA05506A-8D2A-D946-9E1B-E33598679BCA}"/>
              </a:ext>
            </a:extLst>
          </p:cNvPr>
          <p:cNvSpPr txBox="1"/>
          <p:nvPr/>
        </p:nvSpPr>
        <p:spPr>
          <a:xfrm>
            <a:off x="3682575" y="6486334"/>
            <a:ext cx="6094520" cy="369332"/>
          </a:xfrm>
          <a:prstGeom prst="rect">
            <a:avLst/>
          </a:prstGeom>
          <a:noFill/>
        </p:spPr>
        <p:txBody>
          <a:bodyPr wrap="square">
            <a:spAutoFit/>
          </a:bodyPr>
          <a:lstStyle/>
          <a:p>
            <a:r>
              <a:rPr lang="en-US" sz="1800" dirty="0">
                <a:latin typeface="Arial MT"/>
                <a:cs typeface="Arial MT"/>
              </a:rPr>
              <a:t>Fig.</a:t>
            </a:r>
            <a:r>
              <a:rPr lang="en-US" sz="1800" spc="-30" dirty="0">
                <a:latin typeface="Arial MT"/>
                <a:cs typeface="Arial MT"/>
              </a:rPr>
              <a:t> </a:t>
            </a:r>
            <a:r>
              <a:rPr lang="en-US" sz="1800" dirty="0">
                <a:latin typeface="Arial MT"/>
                <a:cs typeface="Arial MT"/>
              </a:rPr>
              <a:t>:</a:t>
            </a:r>
            <a:r>
              <a:rPr lang="en-US" sz="1800" spc="-10" dirty="0">
                <a:latin typeface="Arial MT"/>
                <a:cs typeface="Arial MT"/>
              </a:rPr>
              <a:t> </a:t>
            </a:r>
            <a:r>
              <a:rPr lang="en-US" sz="1800" dirty="0">
                <a:latin typeface="Arial MT"/>
                <a:cs typeface="Arial MT"/>
              </a:rPr>
              <a:t>Generalized</a:t>
            </a:r>
            <a:r>
              <a:rPr lang="en-US" sz="1800" spc="-10" dirty="0">
                <a:latin typeface="Arial MT"/>
                <a:cs typeface="Arial MT"/>
              </a:rPr>
              <a:t> </a:t>
            </a:r>
            <a:r>
              <a:rPr lang="en-US" sz="1800" dirty="0">
                <a:latin typeface="Arial MT"/>
                <a:cs typeface="Arial MT"/>
              </a:rPr>
              <a:t>architecture</a:t>
            </a:r>
            <a:r>
              <a:rPr lang="en-US" sz="1800" spc="-20" dirty="0">
                <a:latin typeface="Arial MT"/>
                <a:cs typeface="Arial MT"/>
              </a:rPr>
              <a:t> </a:t>
            </a:r>
            <a:r>
              <a:rPr lang="en-US" sz="1800" dirty="0">
                <a:latin typeface="Arial MT"/>
                <a:cs typeface="Arial MT"/>
              </a:rPr>
              <a:t>of</a:t>
            </a:r>
            <a:r>
              <a:rPr lang="en-US" sz="1800" spc="-15" dirty="0">
                <a:latin typeface="Arial MT"/>
                <a:cs typeface="Arial MT"/>
              </a:rPr>
              <a:t> </a:t>
            </a:r>
            <a:r>
              <a:rPr lang="en-US" sz="1800" spc="-5" dirty="0">
                <a:latin typeface="Arial MT"/>
                <a:cs typeface="Arial MT"/>
              </a:rPr>
              <a:t>MOD</a:t>
            </a:r>
            <a:r>
              <a:rPr lang="en-US" sz="1800" spc="-15" dirty="0">
                <a:latin typeface="Arial MT"/>
                <a:cs typeface="Arial MT"/>
              </a:rPr>
              <a:t> </a:t>
            </a:r>
            <a:r>
              <a:rPr lang="en-US" sz="1800" dirty="0">
                <a:latin typeface="Arial MT"/>
                <a:cs typeface="Arial MT"/>
              </a:rPr>
              <a:t>approach</a:t>
            </a:r>
            <a:endParaRPr lang="en-IN" dirty="0"/>
          </a:p>
        </p:txBody>
      </p:sp>
      <p:sp>
        <p:nvSpPr>
          <p:cNvPr id="22" name="Title 1">
            <a:extLst>
              <a:ext uri="{FF2B5EF4-FFF2-40B4-BE49-F238E27FC236}">
                <a16:creationId xmlns:a16="http://schemas.microsoft.com/office/drawing/2014/main" id="{E17C2AF6-B810-0067-BB68-AAC325804362}"/>
              </a:ext>
            </a:extLst>
          </p:cNvPr>
          <p:cNvSpPr txBox="1">
            <a:spLocks/>
          </p:cNvSpPr>
          <p:nvPr/>
        </p:nvSpPr>
        <p:spPr>
          <a:xfrm>
            <a:off x="4419600" y="-45243"/>
            <a:ext cx="7772400" cy="685799"/>
          </a:xfrm>
          <a:prstGeom prst="rect">
            <a:avLst/>
          </a:prstGeom>
          <a:solidFill>
            <a:srgbClr val="00B0F0"/>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12065" indent="0">
              <a:lnSpc>
                <a:spcPct val="100000"/>
              </a:lnSpc>
              <a:spcBef>
                <a:spcPts val="95"/>
              </a:spcBef>
              <a:buNone/>
              <a:tabLst>
                <a:tab pos="299085" algn="l"/>
                <a:tab pos="299720" algn="l"/>
              </a:tabLst>
            </a:pPr>
            <a:r>
              <a:rPr lang="en-US" sz="2400" b="1" spc="-10">
                <a:latin typeface="Arial MT"/>
                <a:cs typeface="Arial MT"/>
              </a:rPr>
              <a:t>Introduction </a:t>
            </a:r>
            <a:endParaRPr lang="en-US" sz="2400" b="1" spc="-10" dirty="0">
              <a:latin typeface="Arial MT"/>
              <a:cs typeface="Arial MT"/>
            </a:endParaRPr>
          </a:p>
        </p:txBody>
      </p:sp>
      <p:sp>
        <p:nvSpPr>
          <p:cNvPr id="25" name="Slide Number Placeholder 24">
            <a:extLst>
              <a:ext uri="{FF2B5EF4-FFF2-40B4-BE49-F238E27FC236}">
                <a16:creationId xmlns:a16="http://schemas.microsoft.com/office/drawing/2014/main" id="{9529B8A1-FB5E-5C83-F1A5-EFA74C5E12DD}"/>
              </a:ext>
            </a:extLst>
          </p:cNvPr>
          <p:cNvSpPr>
            <a:spLocks noGrp="1"/>
          </p:cNvSpPr>
          <p:nvPr>
            <p:ph type="sldNum" sz="quarter" idx="12"/>
          </p:nvPr>
        </p:nvSpPr>
        <p:spPr/>
        <p:txBody>
          <a:bodyPr/>
          <a:lstStyle/>
          <a:p>
            <a:fld id="{948C9BFC-5A87-4A3D-9E47-B247C20123F2}" type="slidenum">
              <a:rPr lang="en-IN" smtClean="0"/>
              <a:t>12</a:t>
            </a:fld>
            <a:endParaRPr lang="en-IN"/>
          </a:p>
        </p:txBody>
      </p:sp>
      <p:pic>
        <p:nvPicPr>
          <p:cNvPr id="26" name="Picture 2" descr="E:\NIET\Project\xLogo11.png.pagespeed.ic.pydHLuCQEZ.png">
            <a:extLst>
              <a:ext uri="{FF2B5EF4-FFF2-40B4-BE49-F238E27FC236}">
                <a16:creationId xmlns:a16="http://schemas.microsoft.com/office/drawing/2014/main" id="{0AEF25F3-00D4-1F5E-F99D-DC79A2A940E7}"/>
              </a:ext>
            </a:extLst>
          </p:cNvPr>
          <p:cNvPicPr>
            <a:picLocks noChangeAspect="1" noChangeArrowheads="1"/>
          </p:cNvPicPr>
          <p:nvPr/>
        </p:nvPicPr>
        <p:blipFill>
          <a:blip r:embed="rId6" cstate="print"/>
          <a:srcRect/>
          <a:stretch>
            <a:fillRect/>
          </a:stretch>
        </p:blipFill>
        <p:spPr bwMode="auto">
          <a:xfrm>
            <a:off x="-216024" y="-18610"/>
            <a:ext cx="1447800" cy="817163"/>
          </a:xfrm>
          <a:prstGeom prst="rect">
            <a:avLst/>
          </a:prstGeom>
          <a:noFill/>
        </p:spPr>
      </p:pic>
    </p:spTree>
    <p:extLst>
      <p:ext uri="{BB962C8B-B14F-4D97-AF65-F5344CB8AC3E}">
        <p14:creationId xmlns:p14="http://schemas.microsoft.com/office/powerpoint/2010/main" val="2386350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BF819C-98FB-7E76-F50E-61FDF266E8B0}"/>
              </a:ext>
            </a:extLst>
          </p:cNvPr>
          <p:cNvSpPr>
            <a:spLocks noGrp="1"/>
          </p:cNvSpPr>
          <p:nvPr>
            <p:ph type="title"/>
          </p:nvPr>
        </p:nvSpPr>
        <p:spPr/>
        <p:txBody>
          <a:bodyPr/>
          <a:lstStyle/>
          <a:p>
            <a:r>
              <a:rPr lang="en-US" dirty="0"/>
              <a:t>Motivation</a:t>
            </a:r>
            <a:r>
              <a:rPr lang="en-IN" sz="4400" dirty="0">
                <a:latin typeface="Times New Roman"/>
                <a:cs typeface="Times New Roman"/>
              </a:rPr>
              <a:t> Applications</a:t>
            </a:r>
            <a:r>
              <a:rPr lang="en-IN" sz="4400" spc="-25" dirty="0">
                <a:latin typeface="Times New Roman"/>
                <a:cs typeface="Times New Roman"/>
              </a:rPr>
              <a:t> </a:t>
            </a:r>
            <a:r>
              <a:rPr lang="en-IN" sz="4400" dirty="0">
                <a:latin typeface="Times New Roman"/>
                <a:cs typeface="Times New Roman"/>
              </a:rPr>
              <a:t>of </a:t>
            </a:r>
            <a:r>
              <a:rPr lang="en-IN" sz="4400" spc="-5" dirty="0">
                <a:latin typeface="Times New Roman"/>
                <a:cs typeface="Times New Roman"/>
              </a:rPr>
              <a:t>MOD</a:t>
            </a:r>
            <a:r>
              <a:rPr lang="en-US" dirty="0"/>
              <a:t> </a:t>
            </a:r>
            <a:endParaRPr lang="en-IN" dirty="0"/>
          </a:p>
        </p:txBody>
      </p:sp>
      <p:grpSp>
        <p:nvGrpSpPr>
          <p:cNvPr id="4" name="object 11">
            <a:extLst>
              <a:ext uri="{FF2B5EF4-FFF2-40B4-BE49-F238E27FC236}">
                <a16:creationId xmlns:a16="http://schemas.microsoft.com/office/drawing/2014/main" id="{46B44D26-90C1-06C8-536A-E054801DB81A}"/>
              </a:ext>
            </a:extLst>
          </p:cNvPr>
          <p:cNvGrpSpPr/>
          <p:nvPr/>
        </p:nvGrpSpPr>
        <p:grpSpPr>
          <a:xfrm>
            <a:off x="838200" y="1423855"/>
            <a:ext cx="8806180" cy="2697480"/>
            <a:chOff x="155447" y="670559"/>
            <a:chExt cx="8806180" cy="2697480"/>
          </a:xfrm>
        </p:grpSpPr>
        <p:pic>
          <p:nvPicPr>
            <p:cNvPr id="5" name="object 12">
              <a:extLst>
                <a:ext uri="{FF2B5EF4-FFF2-40B4-BE49-F238E27FC236}">
                  <a16:creationId xmlns:a16="http://schemas.microsoft.com/office/drawing/2014/main" id="{D59D0CCD-5309-C222-0959-14519250DEB9}"/>
                </a:ext>
              </a:extLst>
            </p:cNvPr>
            <p:cNvPicPr/>
            <p:nvPr/>
          </p:nvPicPr>
          <p:blipFill>
            <a:blip r:embed="rId2" cstate="print"/>
            <a:stretch>
              <a:fillRect/>
            </a:stretch>
          </p:blipFill>
          <p:spPr>
            <a:xfrm>
              <a:off x="155447" y="670559"/>
              <a:ext cx="4411980" cy="2697480"/>
            </a:xfrm>
            <a:prstGeom prst="rect">
              <a:avLst/>
            </a:prstGeom>
          </p:spPr>
        </p:pic>
        <p:pic>
          <p:nvPicPr>
            <p:cNvPr id="6" name="object 13">
              <a:extLst>
                <a:ext uri="{FF2B5EF4-FFF2-40B4-BE49-F238E27FC236}">
                  <a16:creationId xmlns:a16="http://schemas.microsoft.com/office/drawing/2014/main" id="{0D8C62A1-DF0C-A533-AE85-ADFBCDC6257C}"/>
                </a:ext>
              </a:extLst>
            </p:cNvPr>
            <p:cNvPicPr/>
            <p:nvPr/>
          </p:nvPicPr>
          <p:blipFill>
            <a:blip r:embed="rId3" cstate="print"/>
            <a:stretch>
              <a:fillRect/>
            </a:stretch>
          </p:blipFill>
          <p:spPr>
            <a:xfrm>
              <a:off x="4687824" y="670559"/>
              <a:ext cx="4273296" cy="2697480"/>
            </a:xfrm>
            <a:prstGeom prst="rect">
              <a:avLst/>
            </a:prstGeom>
          </p:spPr>
        </p:pic>
      </p:grpSp>
      <p:pic>
        <p:nvPicPr>
          <p:cNvPr id="7" name="object 14">
            <a:extLst>
              <a:ext uri="{FF2B5EF4-FFF2-40B4-BE49-F238E27FC236}">
                <a16:creationId xmlns:a16="http://schemas.microsoft.com/office/drawing/2014/main" id="{BD04AFF1-4770-3FC1-A712-5A92B869841D}"/>
              </a:ext>
            </a:extLst>
          </p:cNvPr>
          <p:cNvPicPr>
            <a:picLocks noGrp="1"/>
          </p:cNvPicPr>
          <p:nvPr>
            <p:ph idx="1"/>
          </p:nvPr>
        </p:nvPicPr>
        <p:blipFill>
          <a:blip r:embed="rId4" cstate="print"/>
          <a:stretch>
            <a:fillRect/>
          </a:stretch>
        </p:blipFill>
        <p:spPr>
          <a:xfrm>
            <a:off x="702475" y="4121335"/>
            <a:ext cx="7076648" cy="4351337"/>
          </a:xfrm>
          <a:prstGeom prst="rect">
            <a:avLst/>
          </a:prstGeom>
        </p:spPr>
      </p:pic>
      <p:grpSp>
        <p:nvGrpSpPr>
          <p:cNvPr id="8" name="object 15">
            <a:extLst>
              <a:ext uri="{FF2B5EF4-FFF2-40B4-BE49-F238E27FC236}">
                <a16:creationId xmlns:a16="http://schemas.microsoft.com/office/drawing/2014/main" id="{B98C7B38-61AC-CDB9-83CA-772C363EA9AD}"/>
              </a:ext>
            </a:extLst>
          </p:cNvPr>
          <p:cNvGrpSpPr/>
          <p:nvPr/>
        </p:nvGrpSpPr>
        <p:grpSpPr>
          <a:xfrm>
            <a:off x="7711207" y="4121335"/>
            <a:ext cx="4284345" cy="2715895"/>
            <a:chOff x="4677155" y="3448811"/>
            <a:chExt cx="4284345" cy="2715895"/>
          </a:xfrm>
        </p:grpSpPr>
        <p:pic>
          <p:nvPicPr>
            <p:cNvPr id="9" name="object 16">
              <a:extLst>
                <a:ext uri="{FF2B5EF4-FFF2-40B4-BE49-F238E27FC236}">
                  <a16:creationId xmlns:a16="http://schemas.microsoft.com/office/drawing/2014/main" id="{F5B42533-0B3A-9513-B3E9-31AEC29BDCDD}"/>
                </a:ext>
              </a:extLst>
            </p:cNvPr>
            <p:cNvPicPr/>
            <p:nvPr/>
          </p:nvPicPr>
          <p:blipFill>
            <a:blip r:embed="rId5" cstate="print"/>
            <a:stretch>
              <a:fillRect/>
            </a:stretch>
          </p:blipFill>
          <p:spPr>
            <a:xfrm>
              <a:off x="4677155" y="3448811"/>
              <a:ext cx="4283963" cy="2715768"/>
            </a:xfrm>
            <a:prstGeom prst="rect">
              <a:avLst/>
            </a:prstGeom>
          </p:spPr>
        </p:pic>
        <p:pic>
          <p:nvPicPr>
            <p:cNvPr id="10" name="object 17">
              <a:extLst>
                <a:ext uri="{FF2B5EF4-FFF2-40B4-BE49-F238E27FC236}">
                  <a16:creationId xmlns:a16="http://schemas.microsoft.com/office/drawing/2014/main" id="{E898A627-386B-B437-6132-4E5D8D11A48F}"/>
                </a:ext>
              </a:extLst>
            </p:cNvPr>
            <p:cNvPicPr/>
            <p:nvPr/>
          </p:nvPicPr>
          <p:blipFill>
            <a:blip r:embed="rId6" cstate="print"/>
            <a:stretch>
              <a:fillRect/>
            </a:stretch>
          </p:blipFill>
          <p:spPr>
            <a:xfrm>
              <a:off x="4683251" y="3479291"/>
              <a:ext cx="2046731" cy="310896"/>
            </a:xfrm>
            <a:prstGeom prst="rect">
              <a:avLst/>
            </a:prstGeom>
          </p:spPr>
        </p:pic>
      </p:grpSp>
      <p:sp>
        <p:nvSpPr>
          <p:cNvPr id="3" name="Title 1">
            <a:extLst>
              <a:ext uri="{FF2B5EF4-FFF2-40B4-BE49-F238E27FC236}">
                <a16:creationId xmlns:a16="http://schemas.microsoft.com/office/drawing/2014/main" id="{AC1758D3-20E8-EB26-6D6C-E1A685D03B97}"/>
              </a:ext>
            </a:extLst>
          </p:cNvPr>
          <p:cNvSpPr txBox="1">
            <a:spLocks/>
          </p:cNvSpPr>
          <p:nvPr/>
        </p:nvSpPr>
        <p:spPr>
          <a:xfrm>
            <a:off x="4419600" y="0"/>
            <a:ext cx="7772400" cy="685799"/>
          </a:xfrm>
          <a:prstGeom prst="rect">
            <a:avLst/>
          </a:prstGeom>
          <a:solidFill>
            <a:srgbClr val="00B0F0"/>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12065" indent="0">
              <a:lnSpc>
                <a:spcPct val="100000"/>
              </a:lnSpc>
              <a:spcBef>
                <a:spcPts val="95"/>
              </a:spcBef>
              <a:buNone/>
              <a:tabLst>
                <a:tab pos="299085" algn="l"/>
                <a:tab pos="299720" algn="l"/>
              </a:tabLst>
            </a:pPr>
            <a:r>
              <a:rPr lang="en-US" sz="2400" b="1" spc="-10">
                <a:latin typeface="Arial MT"/>
                <a:cs typeface="Arial MT"/>
              </a:rPr>
              <a:t>Introduction </a:t>
            </a:r>
            <a:endParaRPr lang="en-US" sz="2400" b="1" spc="-10" dirty="0">
              <a:latin typeface="Arial MT"/>
              <a:cs typeface="Arial MT"/>
            </a:endParaRPr>
          </a:p>
        </p:txBody>
      </p:sp>
      <p:sp>
        <p:nvSpPr>
          <p:cNvPr id="12" name="Slide Number Placeholder 11">
            <a:extLst>
              <a:ext uri="{FF2B5EF4-FFF2-40B4-BE49-F238E27FC236}">
                <a16:creationId xmlns:a16="http://schemas.microsoft.com/office/drawing/2014/main" id="{EBB53D00-34ED-196C-4BED-891CF0D66D71}"/>
              </a:ext>
            </a:extLst>
          </p:cNvPr>
          <p:cNvSpPr>
            <a:spLocks noGrp="1"/>
          </p:cNvSpPr>
          <p:nvPr>
            <p:ph type="sldNum" sz="quarter" idx="12"/>
          </p:nvPr>
        </p:nvSpPr>
        <p:spPr/>
        <p:txBody>
          <a:bodyPr/>
          <a:lstStyle/>
          <a:p>
            <a:fld id="{948C9BFC-5A87-4A3D-9E47-B247C20123F2}" type="slidenum">
              <a:rPr lang="en-IN" smtClean="0"/>
              <a:t>13</a:t>
            </a:fld>
            <a:endParaRPr lang="en-IN"/>
          </a:p>
        </p:txBody>
      </p:sp>
      <p:pic>
        <p:nvPicPr>
          <p:cNvPr id="13" name="Picture 2" descr="E:\NIET\Project\xLogo11.png.pagespeed.ic.pydHLuCQEZ.png">
            <a:extLst>
              <a:ext uri="{FF2B5EF4-FFF2-40B4-BE49-F238E27FC236}">
                <a16:creationId xmlns:a16="http://schemas.microsoft.com/office/drawing/2014/main" id="{16BEB6FE-78C4-E667-B8DF-F9271325EE5F}"/>
              </a:ext>
            </a:extLst>
          </p:cNvPr>
          <p:cNvPicPr>
            <a:picLocks noChangeAspect="1" noChangeArrowheads="1"/>
          </p:cNvPicPr>
          <p:nvPr/>
        </p:nvPicPr>
        <p:blipFill>
          <a:blip r:embed="rId7" cstate="print"/>
          <a:srcRect/>
          <a:stretch>
            <a:fillRect/>
          </a:stretch>
        </p:blipFill>
        <p:spPr bwMode="auto">
          <a:xfrm>
            <a:off x="0" y="15548"/>
            <a:ext cx="1447800" cy="817163"/>
          </a:xfrm>
          <a:prstGeom prst="rect">
            <a:avLst/>
          </a:prstGeom>
          <a:noFill/>
        </p:spPr>
      </p:pic>
    </p:spTree>
    <p:extLst>
      <p:ext uri="{BB962C8B-B14F-4D97-AF65-F5344CB8AC3E}">
        <p14:creationId xmlns:p14="http://schemas.microsoft.com/office/powerpoint/2010/main" val="3287222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DF4782-6D5F-6665-91FD-87116A69BD16}"/>
              </a:ext>
            </a:extLst>
          </p:cNvPr>
          <p:cNvSpPr>
            <a:spLocks noGrp="1"/>
          </p:cNvSpPr>
          <p:nvPr>
            <p:ph type="title"/>
          </p:nvPr>
        </p:nvSpPr>
        <p:spPr>
          <a:xfrm>
            <a:off x="838200" y="365125"/>
            <a:ext cx="10515600" cy="771217"/>
          </a:xfrm>
        </p:spPr>
        <p:txBody>
          <a:bodyPr>
            <a:normAutofit/>
          </a:bodyPr>
          <a:lstStyle/>
          <a:p>
            <a:r>
              <a:rPr lang="en-IN" sz="4400" b="0" spc="-5" dirty="0" err="1">
                <a:solidFill>
                  <a:srgbClr val="FFFFFF"/>
                </a:solidFill>
                <a:latin typeface="Times New Roman"/>
                <a:cs typeface="Times New Roman"/>
              </a:rPr>
              <a:t>M</a:t>
            </a:r>
            <a:r>
              <a:rPr lang="en-IN" sz="4400" b="0" dirty="0" err="1">
                <a:solidFill>
                  <a:srgbClr val="FFFFFF"/>
                </a:solidFill>
                <a:latin typeface="Times New Roman"/>
                <a:cs typeface="Times New Roman"/>
              </a:rPr>
              <a:t>o</a:t>
            </a:r>
            <a:r>
              <a:rPr lang="en-IN" sz="4400" b="0" spc="-5" dirty="0" err="1">
                <a:solidFill>
                  <a:srgbClr val="FFFFFF"/>
                </a:solidFill>
                <a:latin typeface="Times New Roman"/>
                <a:cs typeface="Times New Roman"/>
              </a:rPr>
              <a:t>M</a:t>
            </a:r>
            <a:r>
              <a:rPr lang="en-IN" sz="4400" b="0" dirty="0" err="1">
                <a:solidFill>
                  <a:srgbClr val="FFFFFF"/>
                </a:solidFill>
                <a:latin typeface="Times New Roman"/>
                <a:cs typeface="Times New Roman"/>
              </a:rPr>
              <a:t>o</a:t>
            </a:r>
            <a:r>
              <a:rPr lang="en-IN" sz="4400" b="0" spc="-5" dirty="0" err="1">
                <a:solidFill>
                  <a:srgbClr val="FFFFFF"/>
                </a:solidFill>
                <a:latin typeface="Times New Roman"/>
                <a:cs typeface="Times New Roman"/>
              </a:rPr>
              <a:t>ti</a:t>
            </a:r>
            <a:r>
              <a:rPr lang="en-IN" sz="4400" b="0" spc="5" dirty="0" err="1">
                <a:solidFill>
                  <a:srgbClr val="FFFFFF"/>
                </a:solidFill>
                <a:latin typeface="Times New Roman"/>
                <a:cs typeface="Times New Roman"/>
              </a:rPr>
              <a:t>v</a:t>
            </a:r>
            <a:r>
              <a:rPr lang="en-IN" sz="4400" b="0" spc="-5" dirty="0" err="1">
                <a:solidFill>
                  <a:srgbClr val="FFFFFF"/>
                </a:solidFill>
                <a:latin typeface="Times New Roman"/>
                <a:cs typeface="Times New Roman"/>
              </a:rPr>
              <a:t>at</a:t>
            </a:r>
            <a:r>
              <a:rPr lang="en-IN" sz="4400" b="0" spc="5" dirty="0" err="1">
                <a:solidFill>
                  <a:srgbClr val="FFFFFF"/>
                </a:solidFill>
                <a:latin typeface="Times New Roman"/>
                <a:cs typeface="Times New Roman"/>
              </a:rPr>
              <a:t>i</a:t>
            </a:r>
            <a:r>
              <a:rPr lang="en-IN" sz="4400" b="0" spc="-5" dirty="0" err="1">
                <a:solidFill>
                  <a:srgbClr val="FFFFFF"/>
                </a:solidFill>
                <a:latin typeface="Times New Roman"/>
                <a:cs typeface="Times New Roman"/>
              </a:rPr>
              <a:t>onM</a:t>
            </a:r>
            <a:r>
              <a:rPr lang="en-IN" sz="4400" b="0" dirty="0" err="1">
                <a:solidFill>
                  <a:srgbClr val="FFFFFF"/>
                </a:solidFill>
                <a:latin typeface="Times New Roman"/>
                <a:cs typeface="Times New Roman"/>
              </a:rPr>
              <a:t>o</a:t>
            </a:r>
            <a:r>
              <a:rPr lang="en-IN" sz="4400" b="0" spc="-5" dirty="0" err="1">
                <a:solidFill>
                  <a:srgbClr val="FFFFFF"/>
                </a:solidFill>
                <a:latin typeface="Times New Roman"/>
                <a:cs typeface="Times New Roman"/>
              </a:rPr>
              <a:t>ti</a:t>
            </a:r>
            <a:r>
              <a:rPr lang="en-IN" sz="4400" b="0" spc="5" dirty="0" err="1">
                <a:solidFill>
                  <a:srgbClr val="FFFFFF"/>
                </a:solidFill>
                <a:latin typeface="Times New Roman"/>
                <a:cs typeface="Times New Roman"/>
              </a:rPr>
              <a:t>v</a:t>
            </a:r>
            <a:r>
              <a:rPr lang="en-IN" sz="4400" b="0" spc="-5" dirty="0" err="1">
                <a:solidFill>
                  <a:srgbClr val="FFFFFF"/>
                </a:solidFill>
                <a:latin typeface="Times New Roman"/>
                <a:cs typeface="Times New Roman"/>
              </a:rPr>
              <a:t>at</a:t>
            </a:r>
            <a:r>
              <a:rPr lang="en-IN" sz="4400" b="0" spc="5" dirty="0" err="1">
                <a:solidFill>
                  <a:srgbClr val="FFFFFF"/>
                </a:solidFill>
                <a:latin typeface="Times New Roman"/>
                <a:cs typeface="Times New Roman"/>
              </a:rPr>
              <a:t>i</a:t>
            </a:r>
            <a:r>
              <a:rPr lang="en-IN" sz="4400" b="0" spc="-5" dirty="0" err="1">
                <a:solidFill>
                  <a:srgbClr val="FFFFFF"/>
                </a:solidFill>
                <a:latin typeface="Times New Roman"/>
                <a:cs typeface="Times New Roman"/>
              </a:rPr>
              <a:t>onti</a:t>
            </a:r>
            <a:r>
              <a:rPr lang="en-IN" sz="4400" b="0" spc="5" dirty="0" err="1">
                <a:solidFill>
                  <a:srgbClr val="FFFFFF"/>
                </a:solidFill>
                <a:latin typeface="Times New Roman"/>
                <a:cs typeface="Times New Roman"/>
              </a:rPr>
              <a:t>v</a:t>
            </a:r>
            <a:r>
              <a:rPr lang="en-IN" sz="4400" b="0" spc="-5" dirty="0" err="1">
                <a:solidFill>
                  <a:srgbClr val="FFFFFF"/>
                </a:solidFill>
                <a:latin typeface="Times New Roman"/>
                <a:cs typeface="Times New Roman"/>
              </a:rPr>
              <a:t>at</a:t>
            </a:r>
            <a:r>
              <a:rPr lang="en-IN" sz="4400" b="0" spc="5" dirty="0" err="1">
                <a:solidFill>
                  <a:srgbClr val="FFFFFF"/>
                </a:solidFill>
                <a:latin typeface="Times New Roman"/>
                <a:cs typeface="Times New Roman"/>
              </a:rPr>
              <a:t>i</a:t>
            </a:r>
            <a:r>
              <a:rPr lang="en-IN" sz="4400" b="0" spc="-5" dirty="0" err="1">
                <a:solidFill>
                  <a:srgbClr val="FFFFFF"/>
                </a:solidFill>
                <a:latin typeface="Times New Roman"/>
                <a:cs typeface="Times New Roman"/>
              </a:rPr>
              <a:t>onMotiM</a:t>
            </a:r>
            <a:endParaRPr lang="en-IN" dirty="0"/>
          </a:p>
        </p:txBody>
      </p:sp>
      <p:sp>
        <p:nvSpPr>
          <p:cNvPr id="3" name="Content Placeholder 2">
            <a:extLst>
              <a:ext uri="{FF2B5EF4-FFF2-40B4-BE49-F238E27FC236}">
                <a16:creationId xmlns:a16="http://schemas.microsoft.com/office/drawing/2014/main" id="{D205951D-CFA0-3CB1-AA1D-63F73EC60B71}"/>
              </a:ext>
            </a:extLst>
          </p:cNvPr>
          <p:cNvSpPr>
            <a:spLocks noGrp="1"/>
          </p:cNvSpPr>
          <p:nvPr>
            <p:ph idx="1"/>
          </p:nvPr>
        </p:nvSpPr>
        <p:spPr>
          <a:xfrm>
            <a:off x="838200" y="991124"/>
            <a:ext cx="10515600" cy="4351338"/>
          </a:xfrm>
        </p:spPr>
        <p:txBody>
          <a:bodyPr/>
          <a:lstStyle/>
          <a:p>
            <a:endParaRPr lang="en-IN" dirty="0"/>
          </a:p>
        </p:txBody>
      </p:sp>
      <p:grpSp>
        <p:nvGrpSpPr>
          <p:cNvPr id="4" name="object 11">
            <a:extLst>
              <a:ext uri="{FF2B5EF4-FFF2-40B4-BE49-F238E27FC236}">
                <a16:creationId xmlns:a16="http://schemas.microsoft.com/office/drawing/2014/main" id="{7EAA16C0-9887-66B9-9C60-F25E3F1821FA}"/>
              </a:ext>
            </a:extLst>
          </p:cNvPr>
          <p:cNvGrpSpPr/>
          <p:nvPr/>
        </p:nvGrpSpPr>
        <p:grpSpPr>
          <a:xfrm>
            <a:off x="928071" y="991124"/>
            <a:ext cx="8815070" cy="2783205"/>
            <a:chOff x="164592" y="672083"/>
            <a:chExt cx="8815070" cy="2783205"/>
          </a:xfrm>
        </p:grpSpPr>
        <p:pic>
          <p:nvPicPr>
            <p:cNvPr id="5" name="object 12">
              <a:extLst>
                <a:ext uri="{FF2B5EF4-FFF2-40B4-BE49-F238E27FC236}">
                  <a16:creationId xmlns:a16="http://schemas.microsoft.com/office/drawing/2014/main" id="{53C94EB5-53F2-0D71-FCD7-4CB8602E2A66}"/>
                </a:ext>
              </a:extLst>
            </p:cNvPr>
            <p:cNvPicPr/>
            <p:nvPr/>
          </p:nvPicPr>
          <p:blipFill>
            <a:blip r:embed="rId2" cstate="print"/>
            <a:stretch>
              <a:fillRect/>
            </a:stretch>
          </p:blipFill>
          <p:spPr>
            <a:xfrm>
              <a:off x="4754880" y="672083"/>
              <a:ext cx="4224528" cy="2782824"/>
            </a:xfrm>
            <a:prstGeom prst="rect">
              <a:avLst/>
            </a:prstGeom>
          </p:spPr>
        </p:pic>
        <p:pic>
          <p:nvPicPr>
            <p:cNvPr id="6" name="object 13">
              <a:extLst>
                <a:ext uri="{FF2B5EF4-FFF2-40B4-BE49-F238E27FC236}">
                  <a16:creationId xmlns:a16="http://schemas.microsoft.com/office/drawing/2014/main" id="{ECBDD033-C599-9FB0-0375-85AA1C9408B9}"/>
                </a:ext>
              </a:extLst>
            </p:cNvPr>
            <p:cNvPicPr/>
            <p:nvPr/>
          </p:nvPicPr>
          <p:blipFill>
            <a:blip r:embed="rId3" cstate="print"/>
            <a:stretch>
              <a:fillRect/>
            </a:stretch>
          </p:blipFill>
          <p:spPr>
            <a:xfrm>
              <a:off x="164592" y="672083"/>
              <a:ext cx="4482084" cy="2782824"/>
            </a:xfrm>
            <a:prstGeom prst="rect">
              <a:avLst/>
            </a:prstGeom>
          </p:spPr>
        </p:pic>
        <p:pic>
          <p:nvPicPr>
            <p:cNvPr id="7" name="object 14">
              <a:extLst>
                <a:ext uri="{FF2B5EF4-FFF2-40B4-BE49-F238E27FC236}">
                  <a16:creationId xmlns:a16="http://schemas.microsoft.com/office/drawing/2014/main" id="{B919B809-452C-311D-84DA-01C90218AD2C}"/>
                </a:ext>
              </a:extLst>
            </p:cNvPr>
            <p:cNvPicPr/>
            <p:nvPr/>
          </p:nvPicPr>
          <p:blipFill>
            <a:blip r:embed="rId4" cstate="print"/>
            <a:stretch>
              <a:fillRect/>
            </a:stretch>
          </p:blipFill>
          <p:spPr>
            <a:xfrm>
              <a:off x="173736" y="2945891"/>
              <a:ext cx="3954779" cy="493775"/>
            </a:xfrm>
            <a:prstGeom prst="rect">
              <a:avLst/>
            </a:prstGeom>
          </p:spPr>
        </p:pic>
      </p:grpSp>
      <p:grpSp>
        <p:nvGrpSpPr>
          <p:cNvPr id="8" name="object 18">
            <a:extLst>
              <a:ext uri="{FF2B5EF4-FFF2-40B4-BE49-F238E27FC236}">
                <a16:creationId xmlns:a16="http://schemas.microsoft.com/office/drawing/2014/main" id="{0F07F83B-D916-5435-26D0-8FE23161B120}"/>
              </a:ext>
            </a:extLst>
          </p:cNvPr>
          <p:cNvGrpSpPr/>
          <p:nvPr/>
        </p:nvGrpSpPr>
        <p:grpSpPr>
          <a:xfrm>
            <a:off x="937215" y="3773948"/>
            <a:ext cx="4482465" cy="2737485"/>
            <a:chOff x="164592" y="3514344"/>
            <a:chExt cx="4482465" cy="2737485"/>
          </a:xfrm>
        </p:grpSpPr>
        <p:pic>
          <p:nvPicPr>
            <p:cNvPr id="9" name="object 19">
              <a:extLst>
                <a:ext uri="{FF2B5EF4-FFF2-40B4-BE49-F238E27FC236}">
                  <a16:creationId xmlns:a16="http://schemas.microsoft.com/office/drawing/2014/main" id="{3E3D11EA-1F19-CB35-DA03-165AC281CC14}"/>
                </a:ext>
              </a:extLst>
            </p:cNvPr>
            <p:cNvPicPr/>
            <p:nvPr/>
          </p:nvPicPr>
          <p:blipFill>
            <a:blip r:embed="rId5" cstate="print"/>
            <a:stretch>
              <a:fillRect/>
            </a:stretch>
          </p:blipFill>
          <p:spPr>
            <a:xfrm>
              <a:off x="164592" y="3514344"/>
              <a:ext cx="4482084" cy="2737104"/>
            </a:xfrm>
            <a:prstGeom prst="rect">
              <a:avLst/>
            </a:prstGeom>
          </p:spPr>
        </p:pic>
        <p:pic>
          <p:nvPicPr>
            <p:cNvPr id="10" name="object 20">
              <a:extLst>
                <a:ext uri="{FF2B5EF4-FFF2-40B4-BE49-F238E27FC236}">
                  <a16:creationId xmlns:a16="http://schemas.microsoft.com/office/drawing/2014/main" id="{40318C89-84A4-32CD-8566-16BBC063BD57}"/>
                </a:ext>
              </a:extLst>
            </p:cNvPr>
            <p:cNvPicPr/>
            <p:nvPr/>
          </p:nvPicPr>
          <p:blipFill>
            <a:blip r:embed="rId4" cstate="print"/>
            <a:stretch>
              <a:fillRect/>
            </a:stretch>
          </p:blipFill>
          <p:spPr>
            <a:xfrm>
              <a:off x="164592" y="5856732"/>
              <a:ext cx="2363724" cy="390144"/>
            </a:xfrm>
            <a:prstGeom prst="rect">
              <a:avLst/>
            </a:prstGeom>
          </p:spPr>
        </p:pic>
      </p:grpSp>
      <p:grpSp>
        <p:nvGrpSpPr>
          <p:cNvPr id="11" name="object 21">
            <a:extLst>
              <a:ext uri="{FF2B5EF4-FFF2-40B4-BE49-F238E27FC236}">
                <a16:creationId xmlns:a16="http://schemas.microsoft.com/office/drawing/2014/main" id="{96097797-F373-30E0-B11E-AADE04120E1C}"/>
              </a:ext>
            </a:extLst>
          </p:cNvPr>
          <p:cNvGrpSpPr/>
          <p:nvPr/>
        </p:nvGrpSpPr>
        <p:grpSpPr>
          <a:xfrm>
            <a:off x="5518232" y="3807360"/>
            <a:ext cx="4224655" cy="2720340"/>
            <a:chOff x="4754879" y="3514344"/>
            <a:chExt cx="4224655" cy="2720340"/>
          </a:xfrm>
        </p:grpSpPr>
        <p:pic>
          <p:nvPicPr>
            <p:cNvPr id="12" name="object 22">
              <a:extLst>
                <a:ext uri="{FF2B5EF4-FFF2-40B4-BE49-F238E27FC236}">
                  <a16:creationId xmlns:a16="http://schemas.microsoft.com/office/drawing/2014/main" id="{EF184FA3-4500-0DDD-2E80-652C79F53AC6}"/>
                </a:ext>
              </a:extLst>
            </p:cNvPr>
            <p:cNvPicPr/>
            <p:nvPr/>
          </p:nvPicPr>
          <p:blipFill>
            <a:blip r:embed="rId6" cstate="print"/>
            <a:stretch>
              <a:fillRect/>
            </a:stretch>
          </p:blipFill>
          <p:spPr>
            <a:xfrm>
              <a:off x="4754879" y="3514344"/>
              <a:ext cx="4224528" cy="2720340"/>
            </a:xfrm>
            <a:prstGeom prst="rect">
              <a:avLst/>
            </a:prstGeom>
          </p:spPr>
        </p:pic>
        <p:pic>
          <p:nvPicPr>
            <p:cNvPr id="13" name="object 23">
              <a:extLst>
                <a:ext uri="{FF2B5EF4-FFF2-40B4-BE49-F238E27FC236}">
                  <a16:creationId xmlns:a16="http://schemas.microsoft.com/office/drawing/2014/main" id="{1FD84BE2-E8A9-BF20-F87B-77AB1ADB92E5}"/>
                </a:ext>
              </a:extLst>
            </p:cNvPr>
            <p:cNvPicPr/>
            <p:nvPr/>
          </p:nvPicPr>
          <p:blipFill>
            <a:blip r:embed="rId4" cstate="print"/>
            <a:stretch>
              <a:fillRect/>
            </a:stretch>
          </p:blipFill>
          <p:spPr>
            <a:xfrm>
              <a:off x="4754879" y="5847588"/>
              <a:ext cx="2034539" cy="382524"/>
            </a:xfrm>
            <a:prstGeom prst="rect">
              <a:avLst/>
            </a:prstGeom>
          </p:spPr>
        </p:pic>
      </p:grpSp>
      <p:sp>
        <p:nvSpPr>
          <p:cNvPr id="14" name="Title 1">
            <a:extLst>
              <a:ext uri="{FF2B5EF4-FFF2-40B4-BE49-F238E27FC236}">
                <a16:creationId xmlns:a16="http://schemas.microsoft.com/office/drawing/2014/main" id="{E355717D-747D-4247-5C2E-2F7320771569}"/>
              </a:ext>
            </a:extLst>
          </p:cNvPr>
          <p:cNvSpPr txBox="1">
            <a:spLocks/>
          </p:cNvSpPr>
          <p:nvPr/>
        </p:nvSpPr>
        <p:spPr>
          <a:xfrm>
            <a:off x="4419600" y="4048"/>
            <a:ext cx="7772400" cy="685799"/>
          </a:xfrm>
          <a:prstGeom prst="rect">
            <a:avLst/>
          </a:prstGeom>
          <a:solidFill>
            <a:srgbClr val="00B0F0"/>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12065" indent="0">
              <a:lnSpc>
                <a:spcPct val="100000"/>
              </a:lnSpc>
              <a:spcBef>
                <a:spcPts val="95"/>
              </a:spcBef>
              <a:buNone/>
              <a:tabLst>
                <a:tab pos="299085" algn="l"/>
                <a:tab pos="299720" algn="l"/>
              </a:tabLst>
            </a:pPr>
            <a:r>
              <a:rPr lang="en-US" sz="5400" dirty="0"/>
              <a:t>Motivation</a:t>
            </a:r>
            <a:r>
              <a:rPr lang="en-IN" sz="2400" dirty="0">
                <a:latin typeface="Times New Roman"/>
                <a:cs typeface="Times New Roman"/>
              </a:rPr>
              <a:t> Applications</a:t>
            </a:r>
            <a:r>
              <a:rPr lang="en-IN" sz="2400" spc="-25" dirty="0">
                <a:latin typeface="Times New Roman"/>
                <a:cs typeface="Times New Roman"/>
              </a:rPr>
              <a:t> </a:t>
            </a:r>
            <a:r>
              <a:rPr lang="en-IN" sz="2400" dirty="0">
                <a:latin typeface="Times New Roman"/>
                <a:cs typeface="Times New Roman"/>
              </a:rPr>
              <a:t>of </a:t>
            </a:r>
            <a:r>
              <a:rPr lang="en-IN" sz="2400" spc="-5" dirty="0">
                <a:latin typeface="Times New Roman"/>
                <a:cs typeface="Times New Roman"/>
              </a:rPr>
              <a:t>MOD</a:t>
            </a:r>
            <a:endParaRPr lang="en-US" sz="2400" b="1" spc="-10" dirty="0">
              <a:latin typeface="Arial MT"/>
              <a:cs typeface="Arial MT"/>
            </a:endParaRPr>
          </a:p>
        </p:txBody>
      </p:sp>
      <p:sp>
        <p:nvSpPr>
          <p:cNvPr id="15" name="Date Placeholder 14">
            <a:extLst>
              <a:ext uri="{FF2B5EF4-FFF2-40B4-BE49-F238E27FC236}">
                <a16:creationId xmlns:a16="http://schemas.microsoft.com/office/drawing/2014/main" id="{3CB6A3B7-2C96-D1A9-BE6A-65472354BE26}"/>
              </a:ext>
            </a:extLst>
          </p:cNvPr>
          <p:cNvSpPr>
            <a:spLocks noGrp="1"/>
          </p:cNvSpPr>
          <p:nvPr>
            <p:ph type="dt" sz="half" idx="10"/>
          </p:nvPr>
        </p:nvSpPr>
        <p:spPr/>
        <p:txBody>
          <a:bodyPr/>
          <a:lstStyle/>
          <a:p>
            <a:endParaRPr lang="en-IN" dirty="0"/>
          </a:p>
        </p:txBody>
      </p:sp>
      <p:sp>
        <p:nvSpPr>
          <p:cNvPr id="16" name="Slide Number Placeholder 15">
            <a:extLst>
              <a:ext uri="{FF2B5EF4-FFF2-40B4-BE49-F238E27FC236}">
                <a16:creationId xmlns:a16="http://schemas.microsoft.com/office/drawing/2014/main" id="{30001A11-39EA-8E42-F0B8-D0D6D51C79A7}"/>
              </a:ext>
            </a:extLst>
          </p:cNvPr>
          <p:cNvSpPr>
            <a:spLocks noGrp="1"/>
          </p:cNvSpPr>
          <p:nvPr>
            <p:ph type="sldNum" sz="quarter" idx="12"/>
          </p:nvPr>
        </p:nvSpPr>
        <p:spPr/>
        <p:txBody>
          <a:bodyPr/>
          <a:lstStyle/>
          <a:p>
            <a:fld id="{948C9BFC-5A87-4A3D-9E47-B247C20123F2}" type="slidenum">
              <a:rPr lang="en-IN" smtClean="0"/>
              <a:t>14</a:t>
            </a:fld>
            <a:endParaRPr lang="en-IN"/>
          </a:p>
        </p:txBody>
      </p:sp>
      <p:pic>
        <p:nvPicPr>
          <p:cNvPr id="17" name="Picture 2" descr="E:\NIET\Project\xLogo11.png.pagespeed.ic.pydHLuCQEZ.png">
            <a:extLst>
              <a:ext uri="{FF2B5EF4-FFF2-40B4-BE49-F238E27FC236}">
                <a16:creationId xmlns:a16="http://schemas.microsoft.com/office/drawing/2014/main" id="{2ED47CEB-56E4-EC8E-873F-C78383FF8F38}"/>
              </a:ext>
            </a:extLst>
          </p:cNvPr>
          <p:cNvPicPr>
            <a:picLocks noChangeAspect="1" noChangeArrowheads="1"/>
          </p:cNvPicPr>
          <p:nvPr/>
        </p:nvPicPr>
        <p:blipFill>
          <a:blip r:embed="rId7" cstate="print"/>
          <a:srcRect/>
          <a:stretch>
            <a:fillRect/>
          </a:stretch>
        </p:blipFill>
        <p:spPr bwMode="auto">
          <a:xfrm>
            <a:off x="0" y="15548"/>
            <a:ext cx="1447800" cy="817163"/>
          </a:xfrm>
          <a:prstGeom prst="rect">
            <a:avLst/>
          </a:prstGeom>
          <a:noFill/>
        </p:spPr>
      </p:pic>
    </p:spTree>
    <p:extLst>
      <p:ext uri="{BB962C8B-B14F-4D97-AF65-F5344CB8AC3E}">
        <p14:creationId xmlns:p14="http://schemas.microsoft.com/office/powerpoint/2010/main" val="3693702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229409" y="0"/>
            <a:ext cx="1946275" cy="543560"/>
          </a:xfrm>
          <a:prstGeom prst="rect">
            <a:avLst/>
          </a:prstGeom>
        </p:spPr>
        <p:txBody>
          <a:bodyPr vert="horz" wrap="square" lIns="0" tIns="12065" rIns="0" bIns="0" rtlCol="0">
            <a:spAutoFit/>
          </a:bodyPr>
          <a:lstStyle/>
          <a:p>
            <a:pPr marL="12700">
              <a:spcBef>
                <a:spcPts val="95"/>
              </a:spcBef>
            </a:pPr>
            <a:r>
              <a:rPr sz="3400" b="0" spc="-5" dirty="0">
                <a:solidFill>
                  <a:srgbClr val="FFFFFF"/>
                </a:solidFill>
                <a:latin typeface="Times New Roman"/>
                <a:cs typeface="Times New Roman"/>
              </a:rPr>
              <a:t>M</a:t>
            </a:r>
            <a:r>
              <a:rPr sz="3400" b="0" dirty="0">
                <a:solidFill>
                  <a:srgbClr val="FFFFFF"/>
                </a:solidFill>
                <a:latin typeface="Times New Roman"/>
                <a:cs typeface="Times New Roman"/>
              </a:rPr>
              <a:t>o</a:t>
            </a:r>
            <a:r>
              <a:rPr sz="3400" b="0" spc="-5" dirty="0">
                <a:solidFill>
                  <a:srgbClr val="FFFFFF"/>
                </a:solidFill>
                <a:latin typeface="Times New Roman"/>
                <a:cs typeface="Times New Roman"/>
              </a:rPr>
              <a:t>ti</a:t>
            </a:r>
            <a:r>
              <a:rPr sz="3400" b="0" spc="5" dirty="0">
                <a:solidFill>
                  <a:srgbClr val="FFFFFF"/>
                </a:solidFill>
                <a:latin typeface="Times New Roman"/>
                <a:cs typeface="Times New Roman"/>
              </a:rPr>
              <a:t>v</a:t>
            </a:r>
            <a:r>
              <a:rPr sz="3400" b="0" spc="-5" dirty="0">
                <a:solidFill>
                  <a:srgbClr val="FFFFFF"/>
                </a:solidFill>
                <a:latin typeface="Times New Roman"/>
                <a:cs typeface="Times New Roman"/>
              </a:rPr>
              <a:t>at</a:t>
            </a:r>
            <a:r>
              <a:rPr sz="3400" b="0" spc="5" dirty="0">
                <a:solidFill>
                  <a:srgbClr val="FFFFFF"/>
                </a:solidFill>
                <a:latin typeface="Times New Roman"/>
                <a:cs typeface="Times New Roman"/>
              </a:rPr>
              <a:t>i</a:t>
            </a:r>
            <a:r>
              <a:rPr sz="3400" b="0" spc="-5" dirty="0">
                <a:solidFill>
                  <a:srgbClr val="FFFFFF"/>
                </a:solidFill>
                <a:latin typeface="Times New Roman"/>
                <a:cs typeface="Times New Roman"/>
              </a:rPr>
              <a:t>on</a:t>
            </a:r>
            <a:endParaRPr sz="3400" dirty="0">
              <a:latin typeface="Times New Roman"/>
              <a:cs typeface="Times New Roman"/>
            </a:endParaRPr>
          </a:p>
        </p:txBody>
      </p:sp>
      <p:grpSp>
        <p:nvGrpSpPr>
          <p:cNvPr id="3" name="object 3"/>
          <p:cNvGrpSpPr/>
          <p:nvPr/>
        </p:nvGrpSpPr>
        <p:grpSpPr>
          <a:xfrm>
            <a:off x="1687068" y="585217"/>
            <a:ext cx="8839200" cy="5640705"/>
            <a:chOff x="163068" y="585216"/>
            <a:chExt cx="8839200" cy="5640705"/>
          </a:xfrm>
        </p:grpSpPr>
        <p:pic>
          <p:nvPicPr>
            <p:cNvPr id="4" name="object 4"/>
            <p:cNvPicPr/>
            <p:nvPr/>
          </p:nvPicPr>
          <p:blipFill>
            <a:blip r:embed="rId2" cstate="print"/>
            <a:stretch>
              <a:fillRect/>
            </a:stretch>
          </p:blipFill>
          <p:spPr>
            <a:xfrm>
              <a:off x="4398264" y="585216"/>
              <a:ext cx="4604003" cy="2919983"/>
            </a:xfrm>
            <a:prstGeom prst="rect">
              <a:avLst/>
            </a:prstGeom>
          </p:spPr>
        </p:pic>
        <p:pic>
          <p:nvPicPr>
            <p:cNvPr id="5" name="object 5"/>
            <p:cNvPicPr/>
            <p:nvPr/>
          </p:nvPicPr>
          <p:blipFill>
            <a:blip r:embed="rId3" cstate="print"/>
            <a:stretch>
              <a:fillRect/>
            </a:stretch>
          </p:blipFill>
          <p:spPr>
            <a:xfrm>
              <a:off x="169164" y="3459480"/>
              <a:ext cx="4344924" cy="2766060"/>
            </a:xfrm>
            <a:prstGeom prst="rect">
              <a:avLst/>
            </a:prstGeom>
          </p:spPr>
        </p:pic>
        <p:pic>
          <p:nvPicPr>
            <p:cNvPr id="6" name="object 6"/>
            <p:cNvPicPr/>
            <p:nvPr/>
          </p:nvPicPr>
          <p:blipFill>
            <a:blip r:embed="rId4" cstate="print"/>
            <a:stretch>
              <a:fillRect/>
            </a:stretch>
          </p:blipFill>
          <p:spPr>
            <a:xfrm>
              <a:off x="4572000" y="3459480"/>
              <a:ext cx="4424172" cy="2766060"/>
            </a:xfrm>
            <a:prstGeom prst="rect">
              <a:avLst/>
            </a:prstGeom>
          </p:spPr>
        </p:pic>
        <p:pic>
          <p:nvPicPr>
            <p:cNvPr id="7" name="object 7"/>
            <p:cNvPicPr/>
            <p:nvPr/>
          </p:nvPicPr>
          <p:blipFill>
            <a:blip r:embed="rId5" cstate="print"/>
            <a:stretch>
              <a:fillRect/>
            </a:stretch>
          </p:blipFill>
          <p:spPr>
            <a:xfrm>
              <a:off x="2369819" y="667512"/>
              <a:ext cx="2144268" cy="1338072"/>
            </a:xfrm>
            <a:prstGeom prst="rect">
              <a:avLst/>
            </a:prstGeom>
          </p:spPr>
        </p:pic>
        <p:pic>
          <p:nvPicPr>
            <p:cNvPr id="8" name="object 8"/>
            <p:cNvPicPr/>
            <p:nvPr/>
          </p:nvPicPr>
          <p:blipFill>
            <a:blip r:embed="rId6" cstate="print"/>
            <a:stretch>
              <a:fillRect/>
            </a:stretch>
          </p:blipFill>
          <p:spPr>
            <a:xfrm>
              <a:off x="2369819" y="2061972"/>
              <a:ext cx="2144268" cy="1290827"/>
            </a:xfrm>
            <a:prstGeom prst="rect">
              <a:avLst/>
            </a:prstGeom>
          </p:spPr>
        </p:pic>
        <p:pic>
          <p:nvPicPr>
            <p:cNvPr id="9" name="object 9"/>
            <p:cNvPicPr/>
            <p:nvPr/>
          </p:nvPicPr>
          <p:blipFill>
            <a:blip r:embed="rId7" cstate="print"/>
            <a:stretch>
              <a:fillRect/>
            </a:stretch>
          </p:blipFill>
          <p:spPr>
            <a:xfrm>
              <a:off x="169164" y="2061972"/>
              <a:ext cx="2129028" cy="1290827"/>
            </a:xfrm>
            <a:prstGeom prst="rect">
              <a:avLst/>
            </a:prstGeom>
          </p:spPr>
        </p:pic>
        <p:pic>
          <p:nvPicPr>
            <p:cNvPr id="10" name="object 10"/>
            <p:cNvPicPr/>
            <p:nvPr/>
          </p:nvPicPr>
          <p:blipFill>
            <a:blip r:embed="rId8" cstate="print"/>
            <a:stretch>
              <a:fillRect/>
            </a:stretch>
          </p:blipFill>
          <p:spPr>
            <a:xfrm>
              <a:off x="169164" y="667512"/>
              <a:ext cx="2129028" cy="1338072"/>
            </a:xfrm>
            <a:prstGeom prst="rect">
              <a:avLst/>
            </a:prstGeom>
          </p:spPr>
        </p:pic>
        <p:pic>
          <p:nvPicPr>
            <p:cNvPr id="11" name="object 11"/>
            <p:cNvPicPr/>
            <p:nvPr/>
          </p:nvPicPr>
          <p:blipFill>
            <a:blip r:embed="rId9" cstate="print"/>
            <a:stretch>
              <a:fillRect/>
            </a:stretch>
          </p:blipFill>
          <p:spPr>
            <a:xfrm>
              <a:off x="163068" y="3474720"/>
              <a:ext cx="2363724" cy="390143"/>
            </a:xfrm>
            <a:prstGeom prst="rect">
              <a:avLst/>
            </a:prstGeom>
          </p:spPr>
        </p:pic>
      </p:grpSp>
      <p:sp>
        <p:nvSpPr>
          <p:cNvPr id="12" name="object 12"/>
          <p:cNvSpPr txBox="1"/>
          <p:nvPr/>
        </p:nvSpPr>
        <p:spPr>
          <a:xfrm>
            <a:off x="1826159" y="3541015"/>
            <a:ext cx="1995805" cy="228909"/>
          </a:xfrm>
          <a:prstGeom prst="rect">
            <a:avLst/>
          </a:prstGeom>
        </p:spPr>
        <p:txBody>
          <a:bodyPr vert="horz" wrap="square" lIns="0" tIns="13335" rIns="0" bIns="0" rtlCol="0">
            <a:spAutoFit/>
          </a:bodyPr>
          <a:lstStyle/>
          <a:p>
            <a:pPr marL="12700">
              <a:spcBef>
                <a:spcPts val="105"/>
              </a:spcBef>
            </a:pPr>
            <a:r>
              <a:rPr sz="1400" b="1" spc="-5" dirty="0">
                <a:solidFill>
                  <a:srgbClr val="FFFFFF"/>
                </a:solidFill>
                <a:latin typeface="Times New Roman"/>
                <a:cs typeface="Times New Roman"/>
              </a:rPr>
              <a:t>CROWD</a:t>
            </a:r>
            <a:r>
              <a:rPr sz="1400" b="1" spc="-50" dirty="0">
                <a:solidFill>
                  <a:srgbClr val="FFFFFF"/>
                </a:solidFill>
                <a:latin typeface="Times New Roman"/>
                <a:cs typeface="Times New Roman"/>
              </a:rPr>
              <a:t> </a:t>
            </a:r>
            <a:r>
              <a:rPr sz="1400" b="1" spc="-5" dirty="0">
                <a:solidFill>
                  <a:srgbClr val="FFFFFF"/>
                </a:solidFill>
                <a:latin typeface="Times New Roman"/>
                <a:cs typeface="Times New Roman"/>
              </a:rPr>
              <a:t>MONITORING</a:t>
            </a:r>
            <a:endParaRPr sz="1400">
              <a:solidFill>
                <a:prstClr val="black"/>
              </a:solidFill>
              <a:latin typeface="Times New Roman"/>
              <a:cs typeface="Times New Roman"/>
            </a:endParaRPr>
          </a:p>
        </p:txBody>
      </p:sp>
      <p:pic>
        <p:nvPicPr>
          <p:cNvPr id="13" name="object 13"/>
          <p:cNvPicPr/>
          <p:nvPr/>
        </p:nvPicPr>
        <p:blipFill>
          <a:blip r:embed="rId9" cstate="print"/>
          <a:stretch>
            <a:fillRect/>
          </a:stretch>
        </p:blipFill>
        <p:spPr>
          <a:xfrm>
            <a:off x="6117335" y="3457955"/>
            <a:ext cx="2721864" cy="390144"/>
          </a:xfrm>
          <a:prstGeom prst="rect">
            <a:avLst/>
          </a:prstGeom>
        </p:spPr>
      </p:pic>
      <p:sp>
        <p:nvSpPr>
          <p:cNvPr id="14" name="object 14"/>
          <p:cNvSpPr txBox="1"/>
          <p:nvPr/>
        </p:nvSpPr>
        <p:spPr>
          <a:xfrm>
            <a:off x="6288151" y="3526664"/>
            <a:ext cx="2448560" cy="228909"/>
          </a:xfrm>
          <a:prstGeom prst="rect">
            <a:avLst/>
          </a:prstGeom>
        </p:spPr>
        <p:txBody>
          <a:bodyPr vert="horz" wrap="square" lIns="0" tIns="13335" rIns="0" bIns="0" rtlCol="0">
            <a:spAutoFit/>
          </a:bodyPr>
          <a:lstStyle/>
          <a:p>
            <a:pPr marL="12700">
              <a:spcBef>
                <a:spcPts val="105"/>
              </a:spcBef>
            </a:pPr>
            <a:r>
              <a:rPr sz="1400" b="1" spc="-5" dirty="0">
                <a:solidFill>
                  <a:srgbClr val="FFFFFF"/>
                </a:solidFill>
                <a:latin typeface="Times New Roman"/>
                <a:cs typeface="Times New Roman"/>
              </a:rPr>
              <a:t>MARITIME </a:t>
            </a:r>
            <a:r>
              <a:rPr sz="1400" b="1" spc="-10" dirty="0">
                <a:solidFill>
                  <a:srgbClr val="FFFFFF"/>
                </a:solidFill>
                <a:latin typeface="Times New Roman"/>
                <a:cs typeface="Times New Roman"/>
              </a:rPr>
              <a:t>SURVEILLANCE</a:t>
            </a:r>
            <a:endParaRPr sz="1400">
              <a:solidFill>
                <a:prstClr val="black"/>
              </a:solidFill>
              <a:latin typeface="Times New Roman"/>
              <a:cs typeface="Times New Roman"/>
            </a:endParaRPr>
          </a:p>
        </p:txBody>
      </p:sp>
      <p:grpSp>
        <p:nvGrpSpPr>
          <p:cNvPr id="15" name="object 15"/>
          <p:cNvGrpSpPr/>
          <p:nvPr/>
        </p:nvGrpSpPr>
        <p:grpSpPr>
          <a:xfrm>
            <a:off x="6100571" y="661417"/>
            <a:ext cx="3602990" cy="3979545"/>
            <a:chOff x="4576571" y="661416"/>
            <a:chExt cx="3602990" cy="3979545"/>
          </a:xfrm>
        </p:grpSpPr>
        <p:sp>
          <p:nvSpPr>
            <p:cNvPr id="16" name="object 16"/>
            <p:cNvSpPr/>
            <p:nvPr/>
          </p:nvSpPr>
          <p:spPr>
            <a:xfrm>
              <a:off x="6054089" y="4231386"/>
              <a:ext cx="601980" cy="390525"/>
            </a:xfrm>
            <a:custGeom>
              <a:avLst/>
              <a:gdLst/>
              <a:ahLst/>
              <a:cxnLst/>
              <a:rect l="l" t="t" r="r" b="b"/>
              <a:pathLst>
                <a:path w="601979" h="390525">
                  <a:moveTo>
                    <a:pt x="0" y="390144"/>
                  </a:moveTo>
                  <a:lnTo>
                    <a:pt x="601980" y="390144"/>
                  </a:lnTo>
                  <a:lnTo>
                    <a:pt x="601980" y="0"/>
                  </a:lnTo>
                  <a:lnTo>
                    <a:pt x="0" y="0"/>
                  </a:lnTo>
                  <a:lnTo>
                    <a:pt x="0" y="390144"/>
                  </a:lnTo>
                  <a:close/>
                </a:path>
              </a:pathLst>
            </a:custGeom>
            <a:ln w="38100">
              <a:solidFill>
                <a:srgbClr val="FF0000"/>
              </a:solidFill>
            </a:ln>
          </p:spPr>
          <p:txBody>
            <a:bodyPr wrap="square" lIns="0" tIns="0" rIns="0" bIns="0" rtlCol="0"/>
            <a:lstStyle/>
            <a:p>
              <a:endParaRPr>
                <a:solidFill>
                  <a:prstClr val="black"/>
                </a:solidFill>
                <a:latin typeface="Calibri"/>
              </a:endParaRPr>
            </a:p>
          </p:txBody>
        </p:sp>
        <p:pic>
          <p:nvPicPr>
            <p:cNvPr id="17" name="object 17"/>
            <p:cNvPicPr/>
            <p:nvPr/>
          </p:nvPicPr>
          <p:blipFill>
            <a:blip r:embed="rId9" cstate="print"/>
            <a:stretch>
              <a:fillRect/>
            </a:stretch>
          </p:blipFill>
          <p:spPr>
            <a:xfrm>
              <a:off x="4576571" y="661416"/>
              <a:ext cx="3602735" cy="390143"/>
            </a:xfrm>
            <a:prstGeom prst="rect">
              <a:avLst/>
            </a:prstGeom>
          </p:spPr>
        </p:pic>
      </p:grpSp>
      <p:sp>
        <p:nvSpPr>
          <p:cNvPr id="18" name="object 18"/>
          <p:cNvSpPr txBox="1"/>
          <p:nvPr/>
        </p:nvSpPr>
        <p:spPr>
          <a:xfrm>
            <a:off x="6110478" y="737439"/>
            <a:ext cx="3498850" cy="228909"/>
          </a:xfrm>
          <a:prstGeom prst="rect">
            <a:avLst/>
          </a:prstGeom>
        </p:spPr>
        <p:txBody>
          <a:bodyPr vert="horz" wrap="square" lIns="0" tIns="13335" rIns="0" bIns="0" rtlCol="0">
            <a:spAutoFit/>
          </a:bodyPr>
          <a:lstStyle/>
          <a:p>
            <a:pPr marL="12700">
              <a:spcBef>
                <a:spcPts val="105"/>
              </a:spcBef>
            </a:pPr>
            <a:r>
              <a:rPr sz="1400" b="1" spc="-5" dirty="0">
                <a:solidFill>
                  <a:srgbClr val="FFFFFF"/>
                </a:solidFill>
                <a:latin typeface="Times New Roman"/>
                <a:cs typeface="Times New Roman"/>
              </a:rPr>
              <a:t>PEDESTRIAN </a:t>
            </a:r>
            <a:r>
              <a:rPr sz="1400" b="1" dirty="0">
                <a:solidFill>
                  <a:srgbClr val="FFFFFF"/>
                </a:solidFill>
                <a:latin typeface="Times New Roman"/>
                <a:cs typeface="Times New Roman"/>
              </a:rPr>
              <a:t>DETECTION</a:t>
            </a:r>
            <a:r>
              <a:rPr sz="1400" b="1" spc="5" dirty="0">
                <a:solidFill>
                  <a:srgbClr val="FFFFFF"/>
                </a:solidFill>
                <a:latin typeface="Times New Roman"/>
                <a:cs typeface="Times New Roman"/>
              </a:rPr>
              <a:t> &amp;</a:t>
            </a:r>
            <a:r>
              <a:rPr sz="1400" b="1" spc="-50" dirty="0">
                <a:solidFill>
                  <a:srgbClr val="FFFFFF"/>
                </a:solidFill>
                <a:latin typeface="Times New Roman"/>
                <a:cs typeface="Times New Roman"/>
              </a:rPr>
              <a:t> </a:t>
            </a:r>
            <a:r>
              <a:rPr sz="1400" b="1" spc="-5" dirty="0">
                <a:solidFill>
                  <a:srgbClr val="FFFFFF"/>
                </a:solidFill>
                <a:latin typeface="Times New Roman"/>
                <a:cs typeface="Times New Roman"/>
              </a:rPr>
              <a:t>TRACKING</a:t>
            </a:r>
            <a:endParaRPr sz="1400">
              <a:solidFill>
                <a:prstClr val="black"/>
              </a:solidFill>
              <a:latin typeface="Times New Roman"/>
              <a:cs typeface="Times New Roman"/>
            </a:endParaRPr>
          </a:p>
        </p:txBody>
      </p:sp>
      <p:pic>
        <p:nvPicPr>
          <p:cNvPr id="19" name="object 19"/>
          <p:cNvPicPr/>
          <p:nvPr/>
        </p:nvPicPr>
        <p:blipFill>
          <a:blip r:embed="rId9" cstate="print"/>
          <a:stretch>
            <a:fillRect/>
          </a:stretch>
        </p:blipFill>
        <p:spPr>
          <a:xfrm>
            <a:off x="1693163" y="669036"/>
            <a:ext cx="2721864" cy="390144"/>
          </a:xfrm>
          <a:prstGeom prst="rect">
            <a:avLst/>
          </a:prstGeom>
        </p:spPr>
      </p:pic>
      <p:sp>
        <p:nvSpPr>
          <p:cNvPr id="20" name="object 20"/>
          <p:cNvSpPr txBox="1"/>
          <p:nvPr/>
        </p:nvSpPr>
        <p:spPr>
          <a:xfrm>
            <a:off x="2212035" y="737439"/>
            <a:ext cx="1751964" cy="228909"/>
          </a:xfrm>
          <a:prstGeom prst="rect">
            <a:avLst/>
          </a:prstGeom>
        </p:spPr>
        <p:txBody>
          <a:bodyPr vert="horz" wrap="square" lIns="0" tIns="13335" rIns="0" bIns="0" rtlCol="0">
            <a:spAutoFit/>
          </a:bodyPr>
          <a:lstStyle/>
          <a:p>
            <a:pPr marL="12700">
              <a:spcBef>
                <a:spcPts val="105"/>
              </a:spcBef>
            </a:pPr>
            <a:r>
              <a:rPr sz="1400" b="1" dirty="0">
                <a:solidFill>
                  <a:srgbClr val="FFFFFF"/>
                </a:solidFill>
                <a:latin typeface="Times New Roman"/>
                <a:cs typeface="Times New Roman"/>
              </a:rPr>
              <a:t>BORDER</a:t>
            </a:r>
            <a:r>
              <a:rPr sz="1400" b="1" spc="-50" dirty="0">
                <a:solidFill>
                  <a:srgbClr val="FFFFFF"/>
                </a:solidFill>
                <a:latin typeface="Times New Roman"/>
                <a:cs typeface="Times New Roman"/>
              </a:rPr>
              <a:t> </a:t>
            </a:r>
            <a:r>
              <a:rPr sz="1400" b="1" spc="-5" dirty="0">
                <a:solidFill>
                  <a:srgbClr val="FFFFFF"/>
                </a:solidFill>
                <a:latin typeface="Times New Roman"/>
                <a:cs typeface="Times New Roman"/>
              </a:rPr>
              <a:t>SECURITY</a:t>
            </a:r>
            <a:endParaRPr sz="1400">
              <a:solidFill>
                <a:prstClr val="black"/>
              </a:solidFill>
              <a:latin typeface="Times New Roman"/>
              <a:cs typeface="Times New Roman"/>
            </a:endParaRPr>
          </a:p>
        </p:txBody>
      </p:sp>
      <p:sp>
        <p:nvSpPr>
          <p:cNvPr id="21" name="object 21"/>
          <p:cNvSpPr txBox="1"/>
          <p:nvPr/>
        </p:nvSpPr>
        <p:spPr>
          <a:xfrm>
            <a:off x="2349500" y="6300521"/>
            <a:ext cx="6547484" cy="243656"/>
          </a:xfrm>
          <a:prstGeom prst="rect">
            <a:avLst/>
          </a:prstGeom>
        </p:spPr>
        <p:txBody>
          <a:bodyPr vert="horz" wrap="square" lIns="0" tIns="0" rIns="0" bIns="0" rtlCol="0">
            <a:spAutoFit/>
          </a:bodyPr>
          <a:lstStyle/>
          <a:p>
            <a:pPr marL="12700">
              <a:lnSpc>
                <a:spcPts val="1930"/>
              </a:lnSpc>
            </a:pPr>
            <a:r>
              <a:rPr b="1" spc="-10" dirty="0">
                <a:solidFill>
                  <a:prstClr val="black"/>
                </a:solidFill>
                <a:latin typeface="Times New Roman"/>
                <a:cs typeface="Times New Roman"/>
              </a:rPr>
              <a:t>Figure </a:t>
            </a:r>
            <a:r>
              <a:rPr b="1" dirty="0">
                <a:solidFill>
                  <a:prstClr val="black"/>
                </a:solidFill>
                <a:latin typeface="Times New Roman"/>
                <a:cs typeface="Times New Roman"/>
              </a:rPr>
              <a:t>:</a:t>
            </a:r>
            <a:r>
              <a:rPr b="1" spc="-10" dirty="0">
                <a:solidFill>
                  <a:prstClr val="black"/>
                </a:solidFill>
                <a:latin typeface="Times New Roman"/>
                <a:cs typeface="Times New Roman"/>
              </a:rPr>
              <a:t> </a:t>
            </a:r>
            <a:r>
              <a:rPr dirty="0">
                <a:solidFill>
                  <a:prstClr val="black"/>
                </a:solidFill>
                <a:latin typeface="Times New Roman"/>
                <a:cs typeface="Times New Roman"/>
              </a:rPr>
              <a:t>Applications</a:t>
            </a:r>
            <a:r>
              <a:rPr spc="-25" dirty="0">
                <a:solidFill>
                  <a:prstClr val="black"/>
                </a:solidFill>
                <a:latin typeface="Times New Roman"/>
                <a:cs typeface="Times New Roman"/>
              </a:rPr>
              <a:t> </a:t>
            </a:r>
            <a:r>
              <a:rPr dirty="0">
                <a:solidFill>
                  <a:prstClr val="black"/>
                </a:solidFill>
                <a:latin typeface="Times New Roman"/>
                <a:cs typeface="Times New Roman"/>
              </a:rPr>
              <a:t>of </a:t>
            </a:r>
            <a:r>
              <a:rPr spc="-5" dirty="0">
                <a:solidFill>
                  <a:prstClr val="black"/>
                </a:solidFill>
                <a:latin typeface="Times New Roman"/>
                <a:cs typeface="Times New Roman"/>
              </a:rPr>
              <a:t>MOD </a:t>
            </a:r>
            <a:r>
              <a:rPr dirty="0">
                <a:solidFill>
                  <a:prstClr val="black"/>
                </a:solidFill>
                <a:latin typeface="Times New Roman"/>
                <a:cs typeface="Times New Roman"/>
              </a:rPr>
              <a:t>(Credits:</a:t>
            </a:r>
          </a:p>
        </p:txBody>
      </p:sp>
      <p:pic>
        <p:nvPicPr>
          <p:cNvPr id="28" name="Picture 27">
            <a:extLst>
              <a:ext uri="{FF2B5EF4-FFF2-40B4-BE49-F238E27FC236}">
                <a16:creationId xmlns:a16="http://schemas.microsoft.com/office/drawing/2014/main" id="{BB2D5373-3C57-A553-A69D-CB668A2869FA}"/>
              </a:ext>
            </a:extLst>
          </p:cNvPr>
          <p:cNvPicPr>
            <a:picLocks noChangeAspect="1"/>
          </p:cNvPicPr>
          <p:nvPr/>
        </p:nvPicPr>
        <p:blipFill>
          <a:blip r:embed="rId10"/>
          <a:stretch>
            <a:fillRect/>
          </a:stretch>
        </p:blipFill>
        <p:spPr>
          <a:xfrm>
            <a:off x="4333575" y="-23099"/>
            <a:ext cx="7858425" cy="719390"/>
          </a:xfrm>
          <a:prstGeom prst="rect">
            <a:avLst/>
          </a:prstGeom>
        </p:spPr>
      </p:pic>
      <p:sp>
        <p:nvSpPr>
          <p:cNvPr id="23" name="Slide Number Placeholder 22">
            <a:extLst>
              <a:ext uri="{FF2B5EF4-FFF2-40B4-BE49-F238E27FC236}">
                <a16:creationId xmlns:a16="http://schemas.microsoft.com/office/drawing/2014/main" id="{BFBFDFCD-6752-66EA-6F4A-D6A6312587DC}"/>
              </a:ext>
            </a:extLst>
          </p:cNvPr>
          <p:cNvSpPr>
            <a:spLocks noGrp="1"/>
          </p:cNvSpPr>
          <p:nvPr>
            <p:ph type="sldNum" sz="quarter" idx="7"/>
          </p:nvPr>
        </p:nvSpPr>
        <p:spPr/>
        <p:txBody>
          <a:bodyPr/>
          <a:lstStyle/>
          <a:p>
            <a:fld id="{B6F15528-21DE-4FAA-801E-634DDDAF4B2B}" type="slidenum">
              <a:rPr lang="en-IN" smtClean="0"/>
              <a:t>15</a:t>
            </a:fld>
            <a:endParaRPr lang="en-IN"/>
          </a:p>
        </p:txBody>
      </p:sp>
      <p:pic>
        <p:nvPicPr>
          <p:cNvPr id="24" name="Picture 2" descr="E:\NIET\Project\xLogo11.png.pagespeed.ic.pydHLuCQEZ.png">
            <a:extLst>
              <a:ext uri="{FF2B5EF4-FFF2-40B4-BE49-F238E27FC236}">
                <a16:creationId xmlns:a16="http://schemas.microsoft.com/office/drawing/2014/main" id="{B9FE3A61-A63A-0433-E89E-63ACC3F61E19}"/>
              </a:ext>
            </a:extLst>
          </p:cNvPr>
          <p:cNvPicPr>
            <a:picLocks noChangeAspect="1" noChangeArrowheads="1"/>
          </p:cNvPicPr>
          <p:nvPr/>
        </p:nvPicPr>
        <p:blipFill>
          <a:blip r:embed="rId11" cstate="print"/>
          <a:srcRect/>
          <a:stretch>
            <a:fillRect/>
          </a:stretch>
        </p:blipFill>
        <p:spPr bwMode="auto">
          <a:xfrm>
            <a:off x="0" y="15548"/>
            <a:ext cx="1447800" cy="817163"/>
          </a:xfrm>
          <a:prstGeom prst="rect">
            <a:avLst/>
          </a:prstGeom>
          <a:noFill/>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229409" y="0"/>
            <a:ext cx="1946275" cy="543560"/>
          </a:xfrm>
          <a:prstGeom prst="rect">
            <a:avLst/>
          </a:prstGeom>
        </p:spPr>
        <p:txBody>
          <a:bodyPr vert="horz" wrap="square" lIns="0" tIns="12065" rIns="0" bIns="0" rtlCol="0">
            <a:spAutoFit/>
          </a:bodyPr>
          <a:lstStyle/>
          <a:p>
            <a:pPr marL="12700">
              <a:spcBef>
                <a:spcPts val="95"/>
              </a:spcBef>
            </a:pPr>
            <a:r>
              <a:rPr sz="3400" b="0" spc="-5" dirty="0">
                <a:solidFill>
                  <a:srgbClr val="FFFFFF"/>
                </a:solidFill>
                <a:latin typeface="Times New Roman"/>
                <a:cs typeface="Times New Roman"/>
              </a:rPr>
              <a:t>M</a:t>
            </a:r>
            <a:r>
              <a:rPr sz="3400" b="0" dirty="0">
                <a:solidFill>
                  <a:srgbClr val="FFFFFF"/>
                </a:solidFill>
                <a:latin typeface="Times New Roman"/>
                <a:cs typeface="Times New Roman"/>
              </a:rPr>
              <a:t>o</a:t>
            </a:r>
            <a:r>
              <a:rPr sz="3400" b="0" spc="-5" dirty="0">
                <a:solidFill>
                  <a:srgbClr val="FFFFFF"/>
                </a:solidFill>
                <a:latin typeface="Times New Roman"/>
                <a:cs typeface="Times New Roman"/>
              </a:rPr>
              <a:t>ti</a:t>
            </a:r>
            <a:r>
              <a:rPr sz="3400" b="0" spc="5" dirty="0">
                <a:solidFill>
                  <a:srgbClr val="FFFFFF"/>
                </a:solidFill>
                <a:latin typeface="Times New Roman"/>
                <a:cs typeface="Times New Roman"/>
              </a:rPr>
              <a:t>v</a:t>
            </a:r>
            <a:r>
              <a:rPr sz="3400" b="0" spc="-5" dirty="0">
                <a:solidFill>
                  <a:srgbClr val="FFFFFF"/>
                </a:solidFill>
                <a:latin typeface="Times New Roman"/>
                <a:cs typeface="Times New Roman"/>
              </a:rPr>
              <a:t>at</a:t>
            </a:r>
            <a:r>
              <a:rPr sz="3400" b="0" spc="5" dirty="0">
                <a:solidFill>
                  <a:srgbClr val="FFFFFF"/>
                </a:solidFill>
                <a:latin typeface="Times New Roman"/>
                <a:cs typeface="Times New Roman"/>
              </a:rPr>
              <a:t>i</a:t>
            </a:r>
            <a:r>
              <a:rPr sz="3400" b="0" spc="-5" dirty="0">
                <a:solidFill>
                  <a:srgbClr val="FFFFFF"/>
                </a:solidFill>
                <a:latin typeface="Times New Roman"/>
                <a:cs typeface="Times New Roman"/>
              </a:rPr>
              <a:t>on</a:t>
            </a:r>
            <a:endParaRPr sz="3400">
              <a:latin typeface="Times New Roman"/>
              <a:cs typeface="Times New Roman"/>
            </a:endParaRPr>
          </a:p>
        </p:txBody>
      </p:sp>
      <p:grpSp>
        <p:nvGrpSpPr>
          <p:cNvPr id="3" name="object 3"/>
          <p:cNvGrpSpPr/>
          <p:nvPr/>
        </p:nvGrpSpPr>
        <p:grpSpPr>
          <a:xfrm>
            <a:off x="1693164" y="699517"/>
            <a:ext cx="4345305" cy="2729865"/>
            <a:chOff x="169163" y="699516"/>
            <a:chExt cx="4345305" cy="2729865"/>
          </a:xfrm>
        </p:grpSpPr>
        <p:pic>
          <p:nvPicPr>
            <p:cNvPr id="4" name="object 4"/>
            <p:cNvPicPr/>
            <p:nvPr/>
          </p:nvPicPr>
          <p:blipFill>
            <a:blip r:embed="rId2" cstate="print"/>
            <a:stretch>
              <a:fillRect/>
            </a:stretch>
          </p:blipFill>
          <p:spPr>
            <a:xfrm>
              <a:off x="169163" y="699516"/>
              <a:ext cx="4344924" cy="2729483"/>
            </a:xfrm>
            <a:prstGeom prst="rect">
              <a:avLst/>
            </a:prstGeom>
          </p:spPr>
        </p:pic>
        <p:pic>
          <p:nvPicPr>
            <p:cNvPr id="5" name="object 5"/>
            <p:cNvPicPr/>
            <p:nvPr/>
          </p:nvPicPr>
          <p:blipFill>
            <a:blip r:embed="rId3" cstate="print"/>
            <a:stretch>
              <a:fillRect/>
            </a:stretch>
          </p:blipFill>
          <p:spPr>
            <a:xfrm>
              <a:off x="169163" y="720852"/>
              <a:ext cx="2363724" cy="391667"/>
            </a:xfrm>
            <a:prstGeom prst="rect">
              <a:avLst/>
            </a:prstGeom>
          </p:spPr>
        </p:pic>
      </p:grpSp>
      <p:sp>
        <p:nvSpPr>
          <p:cNvPr id="6" name="object 6"/>
          <p:cNvSpPr txBox="1"/>
          <p:nvPr/>
        </p:nvSpPr>
        <p:spPr>
          <a:xfrm>
            <a:off x="2012391" y="774573"/>
            <a:ext cx="1724660" cy="228909"/>
          </a:xfrm>
          <a:prstGeom prst="rect">
            <a:avLst/>
          </a:prstGeom>
        </p:spPr>
        <p:txBody>
          <a:bodyPr vert="horz" wrap="square" lIns="0" tIns="13335" rIns="0" bIns="0" rtlCol="0">
            <a:spAutoFit/>
          </a:bodyPr>
          <a:lstStyle/>
          <a:p>
            <a:pPr marL="12700">
              <a:spcBef>
                <a:spcPts val="105"/>
              </a:spcBef>
            </a:pPr>
            <a:r>
              <a:rPr sz="1400" b="1" spc="-5" dirty="0">
                <a:solidFill>
                  <a:srgbClr val="FFFFFF"/>
                </a:solidFill>
                <a:latin typeface="Times New Roman"/>
                <a:cs typeface="Times New Roman"/>
              </a:rPr>
              <a:t>SEARCH</a:t>
            </a:r>
            <a:r>
              <a:rPr sz="1400" b="1" spc="-25" dirty="0">
                <a:solidFill>
                  <a:srgbClr val="FFFFFF"/>
                </a:solidFill>
                <a:latin typeface="Times New Roman"/>
                <a:cs typeface="Times New Roman"/>
              </a:rPr>
              <a:t> </a:t>
            </a:r>
            <a:r>
              <a:rPr sz="1400" b="1" dirty="0">
                <a:solidFill>
                  <a:srgbClr val="FFFFFF"/>
                </a:solidFill>
                <a:latin typeface="Times New Roman"/>
                <a:cs typeface="Times New Roman"/>
              </a:rPr>
              <a:t>&amp;</a:t>
            </a:r>
            <a:r>
              <a:rPr sz="1400" b="1" spc="-35" dirty="0">
                <a:solidFill>
                  <a:srgbClr val="FFFFFF"/>
                </a:solidFill>
                <a:latin typeface="Times New Roman"/>
                <a:cs typeface="Times New Roman"/>
              </a:rPr>
              <a:t> </a:t>
            </a:r>
            <a:r>
              <a:rPr sz="1400" b="1" spc="-5" dirty="0">
                <a:solidFill>
                  <a:srgbClr val="FFFFFF"/>
                </a:solidFill>
                <a:latin typeface="Times New Roman"/>
                <a:cs typeface="Times New Roman"/>
              </a:rPr>
              <a:t>RESCUE</a:t>
            </a:r>
            <a:endParaRPr sz="1400">
              <a:solidFill>
                <a:prstClr val="black"/>
              </a:solidFill>
              <a:latin typeface="Times New Roman"/>
              <a:cs typeface="Times New Roman"/>
            </a:endParaRPr>
          </a:p>
        </p:txBody>
      </p:sp>
      <p:grpSp>
        <p:nvGrpSpPr>
          <p:cNvPr id="7" name="object 7"/>
          <p:cNvGrpSpPr/>
          <p:nvPr/>
        </p:nvGrpSpPr>
        <p:grpSpPr>
          <a:xfrm>
            <a:off x="6111240" y="687323"/>
            <a:ext cx="4387850" cy="2741930"/>
            <a:chOff x="4587240" y="687323"/>
            <a:chExt cx="4387850" cy="2741930"/>
          </a:xfrm>
        </p:grpSpPr>
        <p:pic>
          <p:nvPicPr>
            <p:cNvPr id="8" name="object 8"/>
            <p:cNvPicPr/>
            <p:nvPr/>
          </p:nvPicPr>
          <p:blipFill>
            <a:blip r:embed="rId4" cstate="print"/>
            <a:stretch>
              <a:fillRect/>
            </a:stretch>
          </p:blipFill>
          <p:spPr>
            <a:xfrm>
              <a:off x="4587240" y="687323"/>
              <a:ext cx="4387596" cy="2741676"/>
            </a:xfrm>
            <a:prstGeom prst="rect">
              <a:avLst/>
            </a:prstGeom>
          </p:spPr>
        </p:pic>
        <p:pic>
          <p:nvPicPr>
            <p:cNvPr id="9" name="object 9"/>
            <p:cNvPicPr/>
            <p:nvPr/>
          </p:nvPicPr>
          <p:blipFill>
            <a:blip r:embed="rId3" cstate="print"/>
            <a:stretch>
              <a:fillRect/>
            </a:stretch>
          </p:blipFill>
          <p:spPr>
            <a:xfrm>
              <a:off x="4646676" y="705611"/>
              <a:ext cx="2362200" cy="390144"/>
            </a:xfrm>
            <a:prstGeom prst="rect">
              <a:avLst/>
            </a:prstGeom>
          </p:spPr>
        </p:pic>
      </p:grpSp>
      <p:sp>
        <p:nvSpPr>
          <p:cNvPr id="10" name="object 10"/>
          <p:cNvSpPr txBox="1"/>
          <p:nvPr/>
        </p:nvSpPr>
        <p:spPr>
          <a:xfrm>
            <a:off x="6401180" y="758698"/>
            <a:ext cx="1899920" cy="228909"/>
          </a:xfrm>
          <a:prstGeom prst="rect">
            <a:avLst/>
          </a:prstGeom>
        </p:spPr>
        <p:txBody>
          <a:bodyPr vert="horz" wrap="square" lIns="0" tIns="13335" rIns="0" bIns="0" rtlCol="0">
            <a:spAutoFit/>
          </a:bodyPr>
          <a:lstStyle/>
          <a:p>
            <a:pPr marL="12700">
              <a:spcBef>
                <a:spcPts val="105"/>
              </a:spcBef>
            </a:pPr>
            <a:r>
              <a:rPr sz="1400" b="1" spc="-5" dirty="0">
                <a:solidFill>
                  <a:srgbClr val="FFFFFF"/>
                </a:solidFill>
                <a:latin typeface="Times New Roman"/>
                <a:cs typeface="Times New Roman"/>
              </a:rPr>
              <a:t>DISASTER</a:t>
            </a:r>
            <a:r>
              <a:rPr sz="1400" b="1" spc="-25" dirty="0">
                <a:solidFill>
                  <a:srgbClr val="FFFFFF"/>
                </a:solidFill>
                <a:latin typeface="Times New Roman"/>
                <a:cs typeface="Times New Roman"/>
              </a:rPr>
              <a:t> </a:t>
            </a:r>
            <a:r>
              <a:rPr sz="1400" b="1" spc="-5" dirty="0">
                <a:solidFill>
                  <a:srgbClr val="FFFFFF"/>
                </a:solidFill>
                <a:latin typeface="Times New Roman"/>
                <a:cs typeface="Times New Roman"/>
              </a:rPr>
              <a:t>RESPONSE</a:t>
            </a:r>
            <a:endParaRPr sz="1400">
              <a:solidFill>
                <a:prstClr val="black"/>
              </a:solidFill>
              <a:latin typeface="Times New Roman"/>
              <a:cs typeface="Times New Roman"/>
            </a:endParaRPr>
          </a:p>
        </p:txBody>
      </p:sp>
      <p:grpSp>
        <p:nvGrpSpPr>
          <p:cNvPr id="11" name="object 11"/>
          <p:cNvGrpSpPr/>
          <p:nvPr/>
        </p:nvGrpSpPr>
        <p:grpSpPr>
          <a:xfrm>
            <a:off x="6111240" y="3517392"/>
            <a:ext cx="4387850" cy="2646045"/>
            <a:chOff x="4587240" y="3517391"/>
            <a:chExt cx="4387850" cy="2646045"/>
          </a:xfrm>
        </p:grpSpPr>
        <p:pic>
          <p:nvPicPr>
            <p:cNvPr id="12" name="object 12"/>
            <p:cNvPicPr/>
            <p:nvPr/>
          </p:nvPicPr>
          <p:blipFill>
            <a:blip r:embed="rId5" cstate="print"/>
            <a:stretch>
              <a:fillRect/>
            </a:stretch>
          </p:blipFill>
          <p:spPr>
            <a:xfrm>
              <a:off x="4587240" y="3517391"/>
              <a:ext cx="4387596" cy="2645663"/>
            </a:xfrm>
            <a:prstGeom prst="rect">
              <a:avLst/>
            </a:prstGeom>
          </p:spPr>
        </p:pic>
        <p:pic>
          <p:nvPicPr>
            <p:cNvPr id="13" name="object 13"/>
            <p:cNvPicPr/>
            <p:nvPr/>
          </p:nvPicPr>
          <p:blipFill>
            <a:blip r:embed="rId3" cstate="print"/>
            <a:stretch>
              <a:fillRect/>
            </a:stretch>
          </p:blipFill>
          <p:spPr>
            <a:xfrm>
              <a:off x="4646676" y="3543299"/>
              <a:ext cx="2362200" cy="390144"/>
            </a:xfrm>
            <a:prstGeom prst="rect">
              <a:avLst/>
            </a:prstGeom>
          </p:spPr>
        </p:pic>
      </p:grpSp>
      <p:sp>
        <p:nvSpPr>
          <p:cNvPr id="14" name="object 14"/>
          <p:cNvSpPr txBox="1"/>
          <p:nvPr/>
        </p:nvSpPr>
        <p:spPr>
          <a:xfrm>
            <a:off x="6250305" y="3597021"/>
            <a:ext cx="2085975" cy="228268"/>
          </a:xfrm>
          <a:prstGeom prst="rect">
            <a:avLst/>
          </a:prstGeom>
        </p:spPr>
        <p:txBody>
          <a:bodyPr vert="horz" wrap="square" lIns="0" tIns="12700" rIns="0" bIns="0" rtlCol="0">
            <a:spAutoFit/>
          </a:bodyPr>
          <a:lstStyle/>
          <a:p>
            <a:pPr marL="12700">
              <a:spcBef>
                <a:spcPts val="100"/>
              </a:spcBef>
            </a:pPr>
            <a:r>
              <a:rPr sz="1400" b="1" spc="-5" dirty="0">
                <a:solidFill>
                  <a:srgbClr val="FFFFFF"/>
                </a:solidFill>
                <a:latin typeface="Times New Roman"/>
                <a:cs typeface="Times New Roman"/>
              </a:rPr>
              <a:t>REMOTE</a:t>
            </a:r>
            <a:r>
              <a:rPr sz="1400" b="1" spc="-40" dirty="0">
                <a:solidFill>
                  <a:srgbClr val="FFFFFF"/>
                </a:solidFill>
                <a:latin typeface="Times New Roman"/>
                <a:cs typeface="Times New Roman"/>
              </a:rPr>
              <a:t> </a:t>
            </a:r>
            <a:r>
              <a:rPr sz="1400" b="1" spc="-5" dirty="0">
                <a:solidFill>
                  <a:srgbClr val="FFFFFF"/>
                </a:solidFill>
                <a:latin typeface="Times New Roman"/>
                <a:cs typeface="Times New Roman"/>
              </a:rPr>
              <a:t>MONITORING</a:t>
            </a:r>
            <a:endParaRPr sz="1400">
              <a:solidFill>
                <a:prstClr val="black"/>
              </a:solidFill>
              <a:latin typeface="Times New Roman"/>
              <a:cs typeface="Times New Roman"/>
            </a:endParaRPr>
          </a:p>
        </p:txBody>
      </p:sp>
      <p:grpSp>
        <p:nvGrpSpPr>
          <p:cNvPr id="15" name="object 15"/>
          <p:cNvGrpSpPr/>
          <p:nvPr/>
        </p:nvGrpSpPr>
        <p:grpSpPr>
          <a:xfrm>
            <a:off x="1693164" y="3517392"/>
            <a:ext cx="4345305" cy="2646045"/>
            <a:chOff x="169163" y="3517391"/>
            <a:chExt cx="4345305" cy="2646045"/>
          </a:xfrm>
        </p:grpSpPr>
        <p:pic>
          <p:nvPicPr>
            <p:cNvPr id="16" name="object 16"/>
            <p:cNvPicPr/>
            <p:nvPr/>
          </p:nvPicPr>
          <p:blipFill>
            <a:blip r:embed="rId6" cstate="print"/>
            <a:stretch>
              <a:fillRect/>
            </a:stretch>
          </p:blipFill>
          <p:spPr>
            <a:xfrm>
              <a:off x="169163" y="3517391"/>
              <a:ext cx="4344924" cy="2645663"/>
            </a:xfrm>
            <a:prstGeom prst="rect">
              <a:avLst/>
            </a:prstGeom>
          </p:spPr>
        </p:pic>
        <p:pic>
          <p:nvPicPr>
            <p:cNvPr id="17" name="object 17"/>
            <p:cNvPicPr/>
            <p:nvPr/>
          </p:nvPicPr>
          <p:blipFill>
            <a:blip r:embed="rId3" cstate="print"/>
            <a:stretch>
              <a:fillRect/>
            </a:stretch>
          </p:blipFill>
          <p:spPr>
            <a:xfrm>
              <a:off x="169163" y="3557015"/>
              <a:ext cx="2363724" cy="391668"/>
            </a:xfrm>
            <a:prstGeom prst="rect">
              <a:avLst/>
            </a:prstGeom>
          </p:spPr>
        </p:pic>
      </p:grpSp>
      <p:sp>
        <p:nvSpPr>
          <p:cNvPr id="18" name="object 18"/>
          <p:cNvSpPr txBox="1"/>
          <p:nvPr/>
        </p:nvSpPr>
        <p:spPr>
          <a:xfrm>
            <a:off x="1923999" y="3611626"/>
            <a:ext cx="1904364" cy="228268"/>
          </a:xfrm>
          <a:prstGeom prst="rect">
            <a:avLst/>
          </a:prstGeom>
        </p:spPr>
        <p:txBody>
          <a:bodyPr vert="horz" wrap="square" lIns="0" tIns="12700" rIns="0" bIns="0" rtlCol="0">
            <a:spAutoFit/>
          </a:bodyPr>
          <a:lstStyle/>
          <a:p>
            <a:pPr marL="12700">
              <a:spcBef>
                <a:spcPts val="100"/>
              </a:spcBef>
            </a:pPr>
            <a:r>
              <a:rPr sz="1400" b="1" dirty="0">
                <a:solidFill>
                  <a:srgbClr val="FFFFFF"/>
                </a:solidFill>
                <a:latin typeface="Times New Roman"/>
                <a:cs typeface="Times New Roman"/>
              </a:rPr>
              <a:t>DISASTER</a:t>
            </a:r>
            <a:r>
              <a:rPr sz="1400" b="1" spc="-50" dirty="0">
                <a:solidFill>
                  <a:srgbClr val="FFFFFF"/>
                </a:solidFill>
                <a:latin typeface="Times New Roman"/>
                <a:cs typeface="Times New Roman"/>
              </a:rPr>
              <a:t> </a:t>
            </a:r>
            <a:r>
              <a:rPr sz="1400" b="1" dirty="0">
                <a:solidFill>
                  <a:srgbClr val="FFFFFF"/>
                </a:solidFill>
                <a:latin typeface="Times New Roman"/>
                <a:cs typeface="Times New Roman"/>
              </a:rPr>
              <a:t>RESPONSE</a:t>
            </a:r>
            <a:endParaRPr sz="1400">
              <a:solidFill>
                <a:prstClr val="black"/>
              </a:solidFill>
              <a:latin typeface="Times New Roman"/>
              <a:cs typeface="Times New Roman"/>
            </a:endParaRPr>
          </a:p>
        </p:txBody>
      </p:sp>
      <p:sp>
        <p:nvSpPr>
          <p:cNvPr id="19" name="object 19"/>
          <p:cNvSpPr txBox="1"/>
          <p:nvPr/>
        </p:nvSpPr>
        <p:spPr>
          <a:xfrm>
            <a:off x="1772513" y="6215583"/>
            <a:ext cx="8306434" cy="299720"/>
          </a:xfrm>
          <a:prstGeom prst="rect">
            <a:avLst/>
          </a:prstGeom>
        </p:spPr>
        <p:txBody>
          <a:bodyPr vert="horz" wrap="square" lIns="0" tIns="12700" rIns="0" bIns="0" rtlCol="0">
            <a:spAutoFit/>
          </a:bodyPr>
          <a:lstStyle/>
          <a:p>
            <a:pPr marL="12700">
              <a:spcBef>
                <a:spcPts val="100"/>
              </a:spcBef>
            </a:pPr>
            <a:r>
              <a:rPr b="1" spc="-10" dirty="0">
                <a:solidFill>
                  <a:prstClr val="black"/>
                </a:solidFill>
                <a:latin typeface="Times New Roman"/>
                <a:cs typeface="Times New Roman"/>
              </a:rPr>
              <a:t>Figure</a:t>
            </a:r>
            <a:r>
              <a:rPr b="1" spc="25" dirty="0">
                <a:solidFill>
                  <a:prstClr val="black"/>
                </a:solidFill>
                <a:latin typeface="Times New Roman"/>
                <a:cs typeface="Times New Roman"/>
              </a:rPr>
              <a:t> </a:t>
            </a:r>
            <a:r>
              <a:rPr b="1" dirty="0">
                <a:solidFill>
                  <a:prstClr val="black"/>
                </a:solidFill>
                <a:latin typeface="Times New Roman"/>
                <a:cs typeface="Times New Roman"/>
              </a:rPr>
              <a:t>:</a:t>
            </a:r>
            <a:r>
              <a:rPr b="1" spc="20" dirty="0">
                <a:solidFill>
                  <a:prstClr val="black"/>
                </a:solidFill>
                <a:latin typeface="Times New Roman"/>
                <a:cs typeface="Times New Roman"/>
              </a:rPr>
              <a:t> </a:t>
            </a:r>
            <a:r>
              <a:rPr dirty="0">
                <a:solidFill>
                  <a:prstClr val="black"/>
                </a:solidFill>
                <a:latin typeface="Times New Roman"/>
                <a:cs typeface="Times New Roman"/>
              </a:rPr>
              <a:t>Applications</a:t>
            </a:r>
            <a:r>
              <a:rPr spc="10" dirty="0">
                <a:solidFill>
                  <a:prstClr val="black"/>
                </a:solidFill>
                <a:latin typeface="Times New Roman"/>
                <a:cs typeface="Times New Roman"/>
              </a:rPr>
              <a:t> </a:t>
            </a:r>
            <a:r>
              <a:rPr dirty="0">
                <a:solidFill>
                  <a:prstClr val="black"/>
                </a:solidFill>
                <a:latin typeface="Times New Roman"/>
                <a:cs typeface="Times New Roman"/>
              </a:rPr>
              <a:t>of</a:t>
            </a:r>
            <a:r>
              <a:rPr spc="30" dirty="0">
                <a:solidFill>
                  <a:prstClr val="black"/>
                </a:solidFill>
                <a:latin typeface="Times New Roman"/>
                <a:cs typeface="Times New Roman"/>
              </a:rPr>
              <a:t> </a:t>
            </a:r>
            <a:r>
              <a:rPr spc="-5" dirty="0">
                <a:solidFill>
                  <a:prstClr val="black"/>
                </a:solidFill>
                <a:latin typeface="Times New Roman"/>
                <a:cs typeface="Times New Roman"/>
              </a:rPr>
              <a:t>MOD</a:t>
            </a:r>
            <a:endParaRPr dirty="0">
              <a:solidFill>
                <a:prstClr val="black"/>
              </a:solidFill>
              <a:latin typeface="Times New Roman"/>
              <a:cs typeface="Times New Roman"/>
            </a:endParaRPr>
          </a:p>
        </p:txBody>
      </p:sp>
      <p:sp>
        <p:nvSpPr>
          <p:cNvPr id="21" name="Slide Number Placeholder 20">
            <a:extLst>
              <a:ext uri="{FF2B5EF4-FFF2-40B4-BE49-F238E27FC236}">
                <a16:creationId xmlns:a16="http://schemas.microsoft.com/office/drawing/2014/main" id="{EEA5A381-4BFE-C389-A380-257613D77943}"/>
              </a:ext>
            </a:extLst>
          </p:cNvPr>
          <p:cNvSpPr>
            <a:spLocks noGrp="1"/>
          </p:cNvSpPr>
          <p:nvPr>
            <p:ph type="sldNum" sz="quarter" idx="7"/>
          </p:nvPr>
        </p:nvSpPr>
        <p:spPr/>
        <p:txBody>
          <a:bodyPr/>
          <a:lstStyle/>
          <a:p>
            <a:fld id="{B6F15528-21DE-4FAA-801E-634DDDAF4B2B}" type="slidenum">
              <a:rPr lang="en-IN" smtClean="0"/>
              <a:t>16</a:t>
            </a:fld>
            <a:endParaRPr lang="en-IN"/>
          </a:p>
        </p:txBody>
      </p:sp>
      <p:pic>
        <p:nvPicPr>
          <p:cNvPr id="22" name="Picture 2" descr="E:\NIET\Project\xLogo11.png.pagespeed.ic.pydHLuCQEZ.png">
            <a:extLst>
              <a:ext uri="{FF2B5EF4-FFF2-40B4-BE49-F238E27FC236}">
                <a16:creationId xmlns:a16="http://schemas.microsoft.com/office/drawing/2014/main" id="{83732899-E99A-2A62-F4E5-2A978D0781B6}"/>
              </a:ext>
            </a:extLst>
          </p:cNvPr>
          <p:cNvPicPr>
            <a:picLocks noChangeAspect="1" noChangeArrowheads="1"/>
          </p:cNvPicPr>
          <p:nvPr/>
        </p:nvPicPr>
        <p:blipFill>
          <a:blip r:embed="rId7" cstate="print"/>
          <a:srcRect/>
          <a:stretch>
            <a:fillRect/>
          </a:stretch>
        </p:blipFill>
        <p:spPr bwMode="auto">
          <a:xfrm>
            <a:off x="0" y="15548"/>
            <a:ext cx="1447800" cy="817163"/>
          </a:xfrm>
          <a:prstGeom prst="rect">
            <a:avLst/>
          </a:prstGeom>
          <a:noFill/>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229409" y="0"/>
            <a:ext cx="1946275" cy="543560"/>
          </a:xfrm>
          <a:prstGeom prst="rect">
            <a:avLst/>
          </a:prstGeom>
        </p:spPr>
        <p:txBody>
          <a:bodyPr vert="horz" wrap="square" lIns="0" tIns="12065" rIns="0" bIns="0" rtlCol="0">
            <a:spAutoFit/>
          </a:bodyPr>
          <a:lstStyle/>
          <a:p>
            <a:pPr marL="12700">
              <a:spcBef>
                <a:spcPts val="95"/>
              </a:spcBef>
            </a:pPr>
            <a:r>
              <a:rPr lang="en-IN" sz="3400" b="0" spc="-5" dirty="0">
                <a:solidFill>
                  <a:srgbClr val="FFFFFF"/>
                </a:solidFill>
                <a:latin typeface="Times New Roman"/>
                <a:cs typeface="Times New Roman"/>
              </a:rPr>
              <a:t>Ch</a:t>
            </a:r>
            <a:r>
              <a:rPr lang="en-IN" sz="3400" b="0" spc="5" dirty="0">
                <a:solidFill>
                  <a:srgbClr val="FFFFFF"/>
                </a:solidFill>
                <a:latin typeface="Times New Roman"/>
                <a:cs typeface="Times New Roman"/>
              </a:rPr>
              <a:t>a</a:t>
            </a:r>
            <a:r>
              <a:rPr lang="en-IN" sz="3400" b="0" spc="-5" dirty="0">
                <a:solidFill>
                  <a:srgbClr val="FFFFFF"/>
                </a:solidFill>
                <a:latin typeface="Times New Roman"/>
                <a:cs typeface="Times New Roman"/>
              </a:rPr>
              <a:t>ll</a:t>
            </a:r>
            <a:r>
              <a:rPr lang="en-IN" sz="3400" b="0" spc="5" dirty="0">
                <a:solidFill>
                  <a:srgbClr val="FFFFFF"/>
                </a:solidFill>
                <a:latin typeface="Times New Roman"/>
                <a:cs typeface="Times New Roman"/>
              </a:rPr>
              <a:t>e</a:t>
            </a:r>
            <a:r>
              <a:rPr lang="en-IN" sz="3400" b="0" spc="-5" dirty="0">
                <a:solidFill>
                  <a:srgbClr val="FFFFFF"/>
                </a:solidFill>
                <a:latin typeface="Times New Roman"/>
                <a:cs typeface="Times New Roman"/>
              </a:rPr>
              <a:t>n</a:t>
            </a:r>
            <a:r>
              <a:rPr lang="en-IN" sz="3400" b="0" spc="5" dirty="0">
                <a:solidFill>
                  <a:srgbClr val="FFFFFF"/>
                </a:solidFill>
                <a:latin typeface="Times New Roman"/>
                <a:cs typeface="Times New Roman"/>
              </a:rPr>
              <a:t>g</a:t>
            </a:r>
            <a:r>
              <a:rPr lang="en-IN" sz="3400" b="0" spc="-5" dirty="0">
                <a:solidFill>
                  <a:srgbClr val="FFFFFF"/>
                </a:solidFill>
                <a:latin typeface="Times New Roman"/>
                <a:cs typeface="Times New Roman"/>
              </a:rPr>
              <a:t>es</a:t>
            </a:r>
            <a:endParaRPr sz="3400" dirty="0">
              <a:latin typeface="Times New Roman"/>
              <a:cs typeface="Times New Roman"/>
            </a:endParaRPr>
          </a:p>
        </p:txBody>
      </p:sp>
      <p:sp>
        <p:nvSpPr>
          <p:cNvPr id="3" name="object 3"/>
          <p:cNvSpPr txBox="1"/>
          <p:nvPr/>
        </p:nvSpPr>
        <p:spPr>
          <a:xfrm>
            <a:off x="2231542" y="862077"/>
            <a:ext cx="5565140" cy="3767698"/>
          </a:xfrm>
          <a:prstGeom prst="rect">
            <a:avLst/>
          </a:prstGeom>
        </p:spPr>
        <p:txBody>
          <a:bodyPr vert="horz" wrap="square" lIns="0" tIns="12700" rIns="0" bIns="0" rtlCol="0">
            <a:spAutoFit/>
          </a:bodyPr>
          <a:lstStyle/>
          <a:p>
            <a:pPr marL="697865" lvl="1" indent="-228600">
              <a:spcBef>
                <a:spcPts val="1864"/>
              </a:spcBef>
              <a:buFont typeface="Arial MT"/>
              <a:buChar char="•"/>
              <a:tabLst>
                <a:tab pos="697865" algn="l"/>
                <a:tab pos="698500" algn="l"/>
              </a:tabLst>
            </a:pPr>
            <a:r>
              <a:rPr sz="2200" spc="-5" dirty="0">
                <a:solidFill>
                  <a:prstClr val="black"/>
                </a:solidFill>
                <a:latin typeface="Times New Roman"/>
                <a:cs typeface="Times New Roman"/>
              </a:rPr>
              <a:t>MOD in </a:t>
            </a:r>
            <a:r>
              <a:rPr sz="2200" spc="-10" dirty="0">
                <a:solidFill>
                  <a:prstClr val="black"/>
                </a:solidFill>
                <a:latin typeface="Times New Roman"/>
                <a:cs typeface="Times New Roman"/>
              </a:rPr>
              <a:t>Different</a:t>
            </a:r>
            <a:r>
              <a:rPr sz="2200" spc="-5" dirty="0">
                <a:solidFill>
                  <a:prstClr val="black"/>
                </a:solidFill>
                <a:latin typeface="Times New Roman"/>
                <a:cs typeface="Times New Roman"/>
              </a:rPr>
              <a:t> </a:t>
            </a:r>
            <a:r>
              <a:rPr sz="2200" spc="-30" dirty="0">
                <a:solidFill>
                  <a:prstClr val="black"/>
                </a:solidFill>
                <a:latin typeface="Times New Roman"/>
                <a:cs typeface="Times New Roman"/>
              </a:rPr>
              <a:t>Weather</a:t>
            </a:r>
            <a:r>
              <a:rPr sz="2200" spc="5" dirty="0">
                <a:solidFill>
                  <a:prstClr val="black"/>
                </a:solidFill>
                <a:latin typeface="Times New Roman"/>
                <a:cs typeface="Times New Roman"/>
              </a:rPr>
              <a:t> </a:t>
            </a:r>
            <a:r>
              <a:rPr sz="2200" spc="-5" dirty="0">
                <a:solidFill>
                  <a:prstClr val="black"/>
                </a:solidFill>
                <a:latin typeface="Times New Roman"/>
                <a:cs typeface="Times New Roman"/>
              </a:rPr>
              <a:t>Conditions</a:t>
            </a:r>
            <a:endParaRPr sz="2200" dirty="0">
              <a:solidFill>
                <a:prstClr val="black"/>
              </a:solidFill>
              <a:latin typeface="Times New Roman"/>
              <a:cs typeface="Times New Roman"/>
            </a:endParaRPr>
          </a:p>
          <a:p>
            <a:pPr marL="697865" lvl="1" indent="-228600">
              <a:spcBef>
                <a:spcPts val="1825"/>
              </a:spcBef>
              <a:buFont typeface="Arial MT"/>
              <a:buChar char="•"/>
              <a:tabLst>
                <a:tab pos="697865" algn="l"/>
                <a:tab pos="698500" algn="l"/>
              </a:tabLst>
            </a:pPr>
            <a:r>
              <a:rPr sz="2200" spc="-5" dirty="0">
                <a:solidFill>
                  <a:prstClr val="black"/>
                </a:solidFill>
                <a:latin typeface="Times New Roman"/>
                <a:cs typeface="Times New Roman"/>
              </a:rPr>
              <a:t>Background</a:t>
            </a:r>
            <a:r>
              <a:rPr sz="2200" dirty="0">
                <a:solidFill>
                  <a:prstClr val="black"/>
                </a:solidFill>
                <a:latin typeface="Times New Roman"/>
                <a:cs typeface="Times New Roman"/>
              </a:rPr>
              <a:t> </a:t>
            </a:r>
            <a:r>
              <a:rPr sz="2200" spc="-5" dirty="0">
                <a:solidFill>
                  <a:prstClr val="black"/>
                </a:solidFill>
                <a:latin typeface="Times New Roman"/>
                <a:cs typeface="Times New Roman"/>
              </a:rPr>
              <a:t>Changes</a:t>
            </a:r>
            <a:r>
              <a:rPr sz="2200" spc="-15" dirty="0">
                <a:solidFill>
                  <a:prstClr val="black"/>
                </a:solidFill>
                <a:latin typeface="Times New Roman"/>
                <a:cs typeface="Times New Roman"/>
              </a:rPr>
              <a:t> </a:t>
            </a:r>
            <a:r>
              <a:rPr sz="2200" spc="-5" dirty="0">
                <a:solidFill>
                  <a:prstClr val="black"/>
                </a:solidFill>
                <a:latin typeface="Times New Roman"/>
                <a:cs typeface="Times New Roman"/>
              </a:rPr>
              <a:t>and</a:t>
            </a:r>
            <a:r>
              <a:rPr sz="2200" dirty="0">
                <a:solidFill>
                  <a:prstClr val="black"/>
                </a:solidFill>
                <a:latin typeface="Times New Roman"/>
                <a:cs typeface="Times New Roman"/>
              </a:rPr>
              <a:t> </a:t>
            </a:r>
            <a:r>
              <a:rPr sz="2200" spc="-10" dirty="0">
                <a:solidFill>
                  <a:prstClr val="black"/>
                </a:solidFill>
                <a:latin typeface="Times New Roman"/>
                <a:cs typeface="Times New Roman"/>
              </a:rPr>
              <a:t>Camera</a:t>
            </a:r>
            <a:r>
              <a:rPr sz="2200" spc="35" dirty="0">
                <a:solidFill>
                  <a:prstClr val="black"/>
                </a:solidFill>
                <a:latin typeface="Times New Roman"/>
                <a:cs typeface="Times New Roman"/>
              </a:rPr>
              <a:t> </a:t>
            </a:r>
            <a:r>
              <a:rPr sz="2200" spc="-5" dirty="0">
                <a:solidFill>
                  <a:prstClr val="black"/>
                </a:solidFill>
                <a:latin typeface="Times New Roman"/>
                <a:cs typeface="Times New Roman"/>
              </a:rPr>
              <a:t>Jitters</a:t>
            </a:r>
            <a:endParaRPr sz="2200" dirty="0">
              <a:solidFill>
                <a:prstClr val="black"/>
              </a:solidFill>
              <a:latin typeface="Times New Roman"/>
              <a:cs typeface="Times New Roman"/>
            </a:endParaRPr>
          </a:p>
          <a:p>
            <a:pPr marL="697865" lvl="1" indent="-228600">
              <a:spcBef>
                <a:spcPts val="1825"/>
              </a:spcBef>
              <a:buFont typeface="Arial MT"/>
              <a:buChar char="•"/>
              <a:tabLst>
                <a:tab pos="697865" algn="l"/>
                <a:tab pos="698500" algn="l"/>
              </a:tabLst>
            </a:pPr>
            <a:r>
              <a:rPr sz="2200" spc="-5" dirty="0">
                <a:solidFill>
                  <a:prstClr val="black"/>
                </a:solidFill>
                <a:latin typeface="Times New Roman"/>
                <a:cs typeface="Times New Roman"/>
              </a:rPr>
              <a:t>Illumination Changes</a:t>
            </a:r>
            <a:endParaRPr sz="2200" dirty="0">
              <a:solidFill>
                <a:prstClr val="black"/>
              </a:solidFill>
              <a:latin typeface="Times New Roman"/>
              <a:cs typeface="Times New Roman"/>
            </a:endParaRPr>
          </a:p>
          <a:p>
            <a:pPr marL="697865" lvl="1" indent="-228600">
              <a:spcBef>
                <a:spcPts val="1815"/>
              </a:spcBef>
              <a:buFont typeface="Arial MT"/>
              <a:buChar char="•"/>
              <a:tabLst>
                <a:tab pos="697865" algn="l"/>
                <a:tab pos="698500" algn="l"/>
              </a:tabLst>
            </a:pPr>
            <a:r>
              <a:rPr sz="2200" spc="-35" dirty="0">
                <a:solidFill>
                  <a:prstClr val="black"/>
                </a:solidFill>
                <a:latin typeface="Times New Roman"/>
                <a:cs typeface="Times New Roman"/>
              </a:rPr>
              <a:t>Variable</a:t>
            </a:r>
            <a:r>
              <a:rPr sz="2200" spc="10" dirty="0">
                <a:solidFill>
                  <a:prstClr val="black"/>
                </a:solidFill>
                <a:latin typeface="Times New Roman"/>
                <a:cs typeface="Times New Roman"/>
              </a:rPr>
              <a:t> </a:t>
            </a:r>
            <a:r>
              <a:rPr sz="2200" spc="-5" dirty="0">
                <a:solidFill>
                  <a:prstClr val="black"/>
                </a:solidFill>
                <a:latin typeface="Times New Roman"/>
                <a:cs typeface="Times New Roman"/>
              </a:rPr>
              <a:t>Foreground</a:t>
            </a:r>
            <a:r>
              <a:rPr sz="2200" dirty="0">
                <a:solidFill>
                  <a:prstClr val="black"/>
                </a:solidFill>
                <a:latin typeface="Times New Roman"/>
                <a:cs typeface="Times New Roman"/>
              </a:rPr>
              <a:t> </a:t>
            </a:r>
            <a:r>
              <a:rPr sz="2200" spc="-5" dirty="0">
                <a:solidFill>
                  <a:prstClr val="black"/>
                </a:solidFill>
                <a:latin typeface="Times New Roman"/>
                <a:cs typeface="Times New Roman"/>
              </a:rPr>
              <a:t>Motion</a:t>
            </a:r>
            <a:r>
              <a:rPr sz="2200" spc="-15" dirty="0">
                <a:solidFill>
                  <a:prstClr val="black"/>
                </a:solidFill>
                <a:latin typeface="Times New Roman"/>
                <a:cs typeface="Times New Roman"/>
              </a:rPr>
              <a:t> </a:t>
            </a:r>
            <a:r>
              <a:rPr sz="2200" spc="-5" dirty="0">
                <a:solidFill>
                  <a:prstClr val="black"/>
                </a:solidFill>
                <a:latin typeface="Times New Roman"/>
                <a:cs typeface="Times New Roman"/>
              </a:rPr>
              <a:t>Speed</a:t>
            </a:r>
            <a:endParaRPr sz="2200" dirty="0">
              <a:solidFill>
                <a:prstClr val="black"/>
              </a:solidFill>
              <a:latin typeface="Times New Roman"/>
              <a:cs typeface="Times New Roman"/>
            </a:endParaRPr>
          </a:p>
          <a:p>
            <a:pPr marL="697865" lvl="1" indent="-228600">
              <a:spcBef>
                <a:spcPts val="1825"/>
              </a:spcBef>
              <a:buFont typeface="Arial MT"/>
              <a:buChar char="•"/>
              <a:tabLst>
                <a:tab pos="697865" algn="l"/>
                <a:tab pos="698500" algn="l"/>
              </a:tabLst>
            </a:pPr>
            <a:r>
              <a:rPr sz="2200" spc="-5" dirty="0">
                <a:solidFill>
                  <a:prstClr val="black"/>
                </a:solidFill>
                <a:latin typeface="Times New Roman"/>
                <a:cs typeface="Times New Roman"/>
              </a:rPr>
              <a:t>Anthropometric</a:t>
            </a:r>
            <a:r>
              <a:rPr sz="2200" spc="-40" dirty="0">
                <a:solidFill>
                  <a:prstClr val="black"/>
                </a:solidFill>
                <a:latin typeface="Times New Roman"/>
                <a:cs typeface="Times New Roman"/>
              </a:rPr>
              <a:t> </a:t>
            </a:r>
            <a:r>
              <a:rPr sz="2200" spc="-30" dirty="0">
                <a:solidFill>
                  <a:prstClr val="black"/>
                </a:solidFill>
                <a:latin typeface="Times New Roman"/>
                <a:cs typeface="Times New Roman"/>
              </a:rPr>
              <a:t>Variations</a:t>
            </a:r>
            <a:endParaRPr sz="2200" dirty="0">
              <a:solidFill>
                <a:prstClr val="black"/>
              </a:solidFill>
              <a:latin typeface="Times New Roman"/>
              <a:cs typeface="Times New Roman"/>
            </a:endParaRPr>
          </a:p>
          <a:p>
            <a:pPr marL="697865" lvl="1" indent="-228600">
              <a:spcBef>
                <a:spcPts val="1825"/>
              </a:spcBef>
              <a:buFont typeface="Arial MT"/>
              <a:buChar char="•"/>
              <a:tabLst>
                <a:tab pos="697865" algn="l"/>
                <a:tab pos="698500" algn="l"/>
              </a:tabLst>
            </a:pPr>
            <a:r>
              <a:rPr sz="2200" spc="-25" dirty="0">
                <a:solidFill>
                  <a:prstClr val="black"/>
                </a:solidFill>
                <a:latin typeface="Times New Roman"/>
                <a:cs typeface="Times New Roman"/>
              </a:rPr>
              <a:t>Shadow,</a:t>
            </a:r>
            <a:r>
              <a:rPr sz="2200" spc="-15" dirty="0">
                <a:solidFill>
                  <a:prstClr val="black"/>
                </a:solidFill>
                <a:latin typeface="Times New Roman"/>
                <a:cs typeface="Times New Roman"/>
              </a:rPr>
              <a:t> </a:t>
            </a:r>
            <a:r>
              <a:rPr sz="2200" spc="-5" dirty="0">
                <a:solidFill>
                  <a:prstClr val="black"/>
                </a:solidFill>
                <a:latin typeface="Times New Roman"/>
                <a:cs typeface="Times New Roman"/>
              </a:rPr>
              <a:t>Camouflage</a:t>
            </a:r>
            <a:r>
              <a:rPr sz="2200" spc="15" dirty="0">
                <a:solidFill>
                  <a:prstClr val="black"/>
                </a:solidFill>
                <a:latin typeface="Times New Roman"/>
                <a:cs typeface="Times New Roman"/>
              </a:rPr>
              <a:t> </a:t>
            </a:r>
            <a:r>
              <a:rPr sz="2200" spc="-5" dirty="0">
                <a:solidFill>
                  <a:prstClr val="black"/>
                </a:solidFill>
                <a:latin typeface="Times New Roman"/>
                <a:cs typeface="Times New Roman"/>
              </a:rPr>
              <a:t>and</a:t>
            </a:r>
            <a:r>
              <a:rPr sz="2200" spc="-10" dirty="0">
                <a:solidFill>
                  <a:prstClr val="black"/>
                </a:solidFill>
                <a:latin typeface="Times New Roman"/>
                <a:cs typeface="Times New Roman"/>
              </a:rPr>
              <a:t> </a:t>
            </a:r>
            <a:r>
              <a:rPr sz="2200" spc="-5" dirty="0">
                <a:solidFill>
                  <a:prstClr val="black"/>
                </a:solidFill>
                <a:latin typeface="Times New Roman"/>
                <a:cs typeface="Times New Roman"/>
              </a:rPr>
              <a:t>Occlusion</a:t>
            </a:r>
            <a:endParaRPr sz="2200" dirty="0">
              <a:solidFill>
                <a:prstClr val="black"/>
              </a:solidFill>
              <a:latin typeface="Times New Roman"/>
              <a:cs typeface="Times New Roman"/>
            </a:endParaRPr>
          </a:p>
          <a:p>
            <a:pPr marL="697865" lvl="1" indent="-228600">
              <a:spcBef>
                <a:spcPts val="1815"/>
              </a:spcBef>
              <a:buFont typeface="Arial MT"/>
              <a:buChar char="•"/>
              <a:tabLst>
                <a:tab pos="697865" algn="l"/>
                <a:tab pos="698500" algn="l"/>
              </a:tabLst>
            </a:pPr>
            <a:r>
              <a:rPr sz="2200" spc="-5" dirty="0">
                <a:solidFill>
                  <a:prstClr val="black"/>
                </a:solidFill>
                <a:latin typeface="Times New Roman"/>
                <a:cs typeface="Times New Roman"/>
              </a:rPr>
              <a:t>Speed</a:t>
            </a:r>
            <a:endParaRPr sz="2200" dirty="0">
              <a:solidFill>
                <a:prstClr val="black"/>
              </a:solidFill>
              <a:latin typeface="Times New Roman"/>
              <a:cs typeface="Times New Roman"/>
            </a:endParaRPr>
          </a:p>
        </p:txBody>
      </p:sp>
      <p:sp>
        <p:nvSpPr>
          <p:cNvPr id="6" name="Title 1">
            <a:extLst>
              <a:ext uri="{FF2B5EF4-FFF2-40B4-BE49-F238E27FC236}">
                <a16:creationId xmlns:a16="http://schemas.microsoft.com/office/drawing/2014/main" id="{06677D85-7DD9-1FB0-FECF-6CDBDAF9775A}"/>
              </a:ext>
            </a:extLst>
          </p:cNvPr>
          <p:cNvSpPr txBox="1">
            <a:spLocks/>
          </p:cNvSpPr>
          <p:nvPr/>
        </p:nvSpPr>
        <p:spPr>
          <a:xfrm>
            <a:off x="4419600" y="17019"/>
            <a:ext cx="7772400" cy="685799"/>
          </a:xfrm>
          <a:prstGeom prst="rect">
            <a:avLst/>
          </a:prstGeom>
          <a:solidFill>
            <a:srgbClr val="00B0F0"/>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241300" indent="-228600">
              <a:spcBef>
                <a:spcPts val="100"/>
              </a:spcBef>
              <a:buFont typeface="Wingdings"/>
              <a:buChar char=""/>
              <a:tabLst>
                <a:tab pos="241300" algn="l"/>
              </a:tabLst>
            </a:pPr>
            <a:r>
              <a:rPr lang="en-IN" sz="2400" dirty="0">
                <a:solidFill>
                  <a:prstClr val="black"/>
                </a:solidFill>
                <a:latin typeface="Times New Roman"/>
                <a:cs typeface="Times New Roman"/>
              </a:rPr>
              <a:t>Chall</a:t>
            </a:r>
            <a:r>
              <a:rPr lang="en-IN" sz="2400" spc="5" dirty="0">
                <a:solidFill>
                  <a:prstClr val="black"/>
                </a:solidFill>
                <a:latin typeface="Times New Roman"/>
                <a:cs typeface="Times New Roman"/>
              </a:rPr>
              <a:t>e</a:t>
            </a:r>
            <a:r>
              <a:rPr lang="en-IN" sz="2400" dirty="0">
                <a:solidFill>
                  <a:prstClr val="black"/>
                </a:solidFill>
                <a:latin typeface="Times New Roman"/>
                <a:cs typeface="Times New Roman"/>
              </a:rPr>
              <a:t>nges</a:t>
            </a:r>
            <a:r>
              <a:rPr lang="en-IN" sz="2400" spc="-35" dirty="0">
                <a:solidFill>
                  <a:prstClr val="black"/>
                </a:solidFill>
                <a:latin typeface="Times New Roman"/>
                <a:cs typeface="Times New Roman"/>
              </a:rPr>
              <a:t> </a:t>
            </a:r>
            <a:r>
              <a:rPr lang="en-IN" sz="2400" dirty="0">
                <a:solidFill>
                  <a:prstClr val="black"/>
                </a:solidFill>
                <a:latin typeface="Times New Roman"/>
                <a:cs typeface="Times New Roman"/>
              </a:rPr>
              <a:t>in Conventional</a:t>
            </a:r>
            <a:r>
              <a:rPr lang="en-IN" sz="2400" spc="-30" dirty="0">
                <a:solidFill>
                  <a:prstClr val="black"/>
                </a:solidFill>
                <a:latin typeface="Times New Roman"/>
                <a:cs typeface="Times New Roman"/>
              </a:rPr>
              <a:t> </a:t>
            </a:r>
            <a:r>
              <a:rPr lang="en-IN" sz="2400" dirty="0">
                <a:solidFill>
                  <a:prstClr val="black"/>
                </a:solidFill>
                <a:latin typeface="Times New Roman"/>
                <a:cs typeface="Times New Roman"/>
              </a:rPr>
              <a:t>Scene</a:t>
            </a:r>
            <a:r>
              <a:rPr lang="en-IN" sz="2400" spc="-140" dirty="0">
                <a:solidFill>
                  <a:prstClr val="black"/>
                </a:solidFill>
                <a:latin typeface="Times New Roman"/>
                <a:cs typeface="Times New Roman"/>
              </a:rPr>
              <a:t> </a:t>
            </a:r>
            <a:r>
              <a:rPr lang="en-IN" sz="2400" spc="-5" dirty="0">
                <a:solidFill>
                  <a:prstClr val="black"/>
                </a:solidFill>
                <a:latin typeface="Times New Roman"/>
                <a:cs typeface="Times New Roman"/>
              </a:rPr>
              <a:t>Analys</a:t>
            </a:r>
            <a:r>
              <a:rPr lang="en-IN" sz="2400" dirty="0">
                <a:solidFill>
                  <a:prstClr val="black"/>
                </a:solidFill>
                <a:latin typeface="Times New Roman"/>
                <a:cs typeface="Times New Roman"/>
              </a:rPr>
              <a:t>i</a:t>
            </a:r>
            <a:r>
              <a:rPr lang="en-IN" sz="2400" spc="-5" dirty="0">
                <a:solidFill>
                  <a:prstClr val="black"/>
                </a:solidFill>
                <a:latin typeface="Times New Roman"/>
                <a:cs typeface="Times New Roman"/>
              </a:rPr>
              <a:t>s</a:t>
            </a:r>
            <a:endParaRPr lang="en-IN" sz="2400" dirty="0">
              <a:solidFill>
                <a:prstClr val="black"/>
              </a:solidFill>
              <a:latin typeface="Times New Roman"/>
              <a:cs typeface="Times New Roman"/>
            </a:endParaRPr>
          </a:p>
        </p:txBody>
      </p:sp>
      <p:sp>
        <p:nvSpPr>
          <p:cNvPr id="5" name="Slide Number Placeholder 4">
            <a:extLst>
              <a:ext uri="{FF2B5EF4-FFF2-40B4-BE49-F238E27FC236}">
                <a16:creationId xmlns:a16="http://schemas.microsoft.com/office/drawing/2014/main" id="{D13C20A8-CEF5-25D4-A415-6A05266F4502}"/>
              </a:ext>
            </a:extLst>
          </p:cNvPr>
          <p:cNvSpPr>
            <a:spLocks noGrp="1"/>
          </p:cNvSpPr>
          <p:nvPr>
            <p:ph type="sldNum" sz="quarter" idx="7"/>
          </p:nvPr>
        </p:nvSpPr>
        <p:spPr/>
        <p:txBody>
          <a:bodyPr/>
          <a:lstStyle/>
          <a:p>
            <a:fld id="{B6F15528-21DE-4FAA-801E-634DDDAF4B2B}" type="slidenum">
              <a:rPr lang="en-IN" smtClean="0"/>
              <a:t>17</a:t>
            </a:fld>
            <a:endParaRPr lang="en-IN"/>
          </a:p>
        </p:txBody>
      </p:sp>
      <p:pic>
        <p:nvPicPr>
          <p:cNvPr id="7" name="Picture 2" descr="E:\NIET\Project\xLogo11.png.pagespeed.ic.pydHLuCQEZ.png">
            <a:extLst>
              <a:ext uri="{FF2B5EF4-FFF2-40B4-BE49-F238E27FC236}">
                <a16:creationId xmlns:a16="http://schemas.microsoft.com/office/drawing/2014/main" id="{894E83FB-18B8-4669-B396-E31EE6A039A9}"/>
              </a:ext>
            </a:extLst>
          </p:cNvPr>
          <p:cNvPicPr>
            <a:picLocks noChangeAspect="1" noChangeArrowheads="1"/>
          </p:cNvPicPr>
          <p:nvPr/>
        </p:nvPicPr>
        <p:blipFill>
          <a:blip r:embed="rId2" cstate="print"/>
          <a:srcRect/>
          <a:stretch>
            <a:fillRect/>
          </a:stretch>
        </p:blipFill>
        <p:spPr bwMode="auto">
          <a:xfrm>
            <a:off x="0" y="15548"/>
            <a:ext cx="1447800" cy="817163"/>
          </a:xfrm>
          <a:prstGeom prst="rect">
            <a:avLst/>
          </a:prstGeom>
          <a:noFill/>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524761" y="6640830"/>
            <a:ext cx="9144000" cy="0"/>
          </a:xfrm>
          <a:custGeom>
            <a:avLst/>
            <a:gdLst/>
            <a:ahLst/>
            <a:cxnLst/>
            <a:rect l="l" t="t" r="r" b="b"/>
            <a:pathLst>
              <a:path w="9144000">
                <a:moveTo>
                  <a:pt x="0" y="0"/>
                </a:moveTo>
                <a:lnTo>
                  <a:pt x="9144000" y="0"/>
                </a:lnTo>
              </a:path>
            </a:pathLst>
          </a:custGeom>
          <a:ln w="19050">
            <a:solidFill>
              <a:srgbClr val="6699CC"/>
            </a:solidFill>
          </a:ln>
        </p:spPr>
        <p:txBody>
          <a:bodyPr wrap="square" lIns="0" tIns="0" rIns="0" bIns="0" rtlCol="0"/>
          <a:lstStyle/>
          <a:p>
            <a:endParaRPr>
              <a:solidFill>
                <a:prstClr val="black"/>
              </a:solidFill>
              <a:latin typeface="Calibri"/>
            </a:endParaRPr>
          </a:p>
        </p:txBody>
      </p:sp>
      <p:sp>
        <p:nvSpPr>
          <p:cNvPr id="5" name="object 5"/>
          <p:cNvSpPr/>
          <p:nvPr/>
        </p:nvSpPr>
        <p:spPr>
          <a:xfrm>
            <a:off x="4305300" y="9525"/>
            <a:ext cx="7886700" cy="596265"/>
          </a:xfrm>
          <a:custGeom>
            <a:avLst/>
            <a:gdLst/>
            <a:ahLst/>
            <a:cxnLst/>
            <a:rect l="l" t="t" r="r" b="b"/>
            <a:pathLst>
              <a:path w="7886700" h="596265">
                <a:moveTo>
                  <a:pt x="0" y="595884"/>
                </a:moveTo>
                <a:lnTo>
                  <a:pt x="7886700" y="595884"/>
                </a:lnTo>
                <a:lnTo>
                  <a:pt x="7886700" y="0"/>
                </a:lnTo>
                <a:lnTo>
                  <a:pt x="0" y="0"/>
                </a:lnTo>
                <a:lnTo>
                  <a:pt x="0" y="595884"/>
                </a:lnTo>
                <a:close/>
              </a:path>
            </a:pathLst>
          </a:custGeom>
          <a:solidFill>
            <a:srgbClr val="4471C4"/>
          </a:solidFill>
        </p:spPr>
        <p:txBody>
          <a:bodyPr wrap="square" lIns="0" tIns="0" rIns="0" bIns="0" rtlCol="0"/>
          <a:lstStyle/>
          <a:p>
            <a:r>
              <a:rPr lang="en-US" dirty="0">
                <a:solidFill>
                  <a:prstClr val="black"/>
                </a:solidFill>
                <a:latin typeface="Calibri"/>
              </a:rPr>
              <a:t>C</a:t>
            </a:r>
            <a:endParaRPr dirty="0">
              <a:solidFill>
                <a:prstClr val="black"/>
              </a:solidFill>
              <a:latin typeface="Calibri"/>
            </a:endParaRPr>
          </a:p>
        </p:txBody>
      </p:sp>
      <p:sp>
        <p:nvSpPr>
          <p:cNvPr id="6" name="object 6"/>
          <p:cNvSpPr txBox="1"/>
          <p:nvPr/>
        </p:nvSpPr>
        <p:spPr>
          <a:xfrm>
            <a:off x="1622247" y="1814906"/>
            <a:ext cx="4634230" cy="438784"/>
          </a:xfrm>
          <a:prstGeom prst="rect">
            <a:avLst/>
          </a:prstGeom>
        </p:spPr>
        <p:txBody>
          <a:bodyPr vert="horz" wrap="square" lIns="0" tIns="13335" rIns="0" bIns="0" rtlCol="0">
            <a:spAutoFit/>
          </a:bodyPr>
          <a:lstStyle/>
          <a:p>
            <a:pPr marL="227329" indent="-215265">
              <a:spcBef>
                <a:spcPts val="105"/>
              </a:spcBef>
              <a:buFont typeface="Wingdings"/>
              <a:buChar char=""/>
              <a:tabLst>
                <a:tab pos="227965" algn="l"/>
              </a:tabLst>
            </a:pPr>
            <a:r>
              <a:rPr sz="1350" b="1" u="heavy" spc="-5" dirty="0">
                <a:solidFill>
                  <a:prstClr val="black"/>
                </a:solidFill>
                <a:uFill>
                  <a:solidFill>
                    <a:srgbClr val="000000"/>
                  </a:solidFill>
                </a:uFill>
                <a:latin typeface="Arial"/>
                <a:cs typeface="Arial"/>
              </a:rPr>
              <a:t>Camera</a:t>
            </a:r>
            <a:r>
              <a:rPr sz="1350" b="1" spc="270" dirty="0">
                <a:solidFill>
                  <a:prstClr val="black"/>
                </a:solidFill>
                <a:latin typeface="Arial"/>
                <a:cs typeface="Arial"/>
              </a:rPr>
              <a:t> </a:t>
            </a:r>
            <a:r>
              <a:rPr sz="1350" b="1" u="heavy" spc="-5" dirty="0">
                <a:solidFill>
                  <a:prstClr val="black"/>
                </a:solidFill>
                <a:uFill>
                  <a:solidFill>
                    <a:srgbClr val="000000"/>
                  </a:solidFill>
                </a:uFill>
                <a:latin typeface="Arial"/>
                <a:cs typeface="Arial"/>
              </a:rPr>
              <a:t>jitter</a:t>
            </a:r>
            <a:r>
              <a:rPr sz="1350" b="1" spc="-5" dirty="0">
                <a:solidFill>
                  <a:prstClr val="black"/>
                </a:solidFill>
                <a:latin typeface="Arial"/>
                <a:cs typeface="Arial"/>
              </a:rPr>
              <a:t>:</a:t>
            </a:r>
            <a:r>
              <a:rPr sz="1350" b="1" spc="275" dirty="0">
                <a:solidFill>
                  <a:prstClr val="black"/>
                </a:solidFill>
                <a:latin typeface="Arial"/>
                <a:cs typeface="Arial"/>
              </a:rPr>
              <a:t> </a:t>
            </a:r>
            <a:r>
              <a:rPr sz="1200" dirty="0">
                <a:solidFill>
                  <a:prstClr val="black"/>
                </a:solidFill>
                <a:latin typeface="Arial MT"/>
                <a:cs typeface="Arial MT"/>
              </a:rPr>
              <a:t>In</a:t>
            </a:r>
            <a:r>
              <a:rPr sz="1200" spc="245" dirty="0">
                <a:solidFill>
                  <a:prstClr val="black"/>
                </a:solidFill>
                <a:latin typeface="Arial MT"/>
                <a:cs typeface="Arial MT"/>
              </a:rPr>
              <a:t> </a:t>
            </a:r>
            <a:r>
              <a:rPr sz="1200" spc="-5" dirty="0">
                <a:solidFill>
                  <a:prstClr val="black"/>
                </a:solidFill>
                <a:latin typeface="Arial MT"/>
                <a:cs typeface="Arial MT"/>
              </a:rPr>
              <a:t>some</a:t>
            </a:r>
            <a:r>
              <a:rPr sz="1200" spc="245" dirty="0">
                <a:solidFill>
                  <a:prstClr val="black"/>
                </a:solidFill>
                <a:latin typeface="Arial MT"/>
                <a:cs typeface="Arial MT"/>
              </a:rPr>
              <a:t> </a:t>
            </a:r>
            <a:r>
              <a:rPr sz="1200" spc="-5" dirty="0">
                <a:solidFill>
                  <a:prstClr val="black"/>
                </a:solidFill>
                <a:latin typeface="Arial MT"/>
                <a:cs typeface="Arial MT"/>
              </a:rPr>
              <a:t>cases,</a:t>
            </a:r>
            <a:r>
              <a:rPr sz="1200" spc="250" dirty="0">
                <a:solidFill>
                  <a:prstClr val="black"/>
                </a:solidFill>
                <a:latin typeface="Arial MT"/>
                <a:cs typeface="Arial MT"/>
              </a:rPr>
              <a:t> </a:t>
            </a:r>
            <a:r>
              <a:rPr sz="1200" spc="-5" dirty="0">
                <a:solidFill>
                  <a:prstClr val="black"/>
                </a:solidFill>
                <a:latin typeface="Arial MT"/>
                <a:cs typeface="Arial MT"/>
              </a:rPr>
              <a:t>camera</a:t>
            </a:r>
            <a:r>
              <a:rPr sz="1200" spc="229" dirty="0">
                <a:solidFill>
                  <a:prstClr val="black"/>
                </a:solidFill>
                <a:latin typeface="Arial MT"/>
                <a:cs typeface="Arial MT"/>
              </a:rPr>
              <a:t> </a:t>
            </a:r>
            <a:r>
              <a:rPr sz="1200" dirty="0">
                <a:solidFill>
                  <a:prstClr val="black"/>
                </a:solidFill>
                <a:latin typeface="Arial MT"/>
                <a:cs typeface="Arial MT"/>
              </a:rPr>
              <a:t>may</a:t>
            </a:r>
            <a:r>
              <a:rPr sz="1200" spc="235" dirty="0">
                <a:solidFill>
                  <a:prstClr val="black"/>
                </a:solidFill>
                <a:latin typeface="Arial MT"/>
                <a:cs typeface="Arial MT"/>
              </a:rPr>
              <a:t> </a:t>
            </a:r>
            <a:r>
              <a:rPr sz="1200" spc="-5" dirty="0">
                <a:solidFill>
                  <a:prstClr val="black"/>
                </a:solidFill>
                <a:latin typeface="Arial MT"/>
                <a:cs typeface="Arial MT"/>
              </a:rPr>
              <a:t>not</a:t>
            </a:r>
            <a:r>
              <a:rPr sz="1200" spc="235" dirty="0">
                <a:solidFill>
                  <a:prstClr val="black"/>
                </a:solidFill>
                <a:latin typeface="Arial MT"/>
                <a:cs typeface="Arial MT"/>
              </a:rPr>
              <a:t> </a:t>
            </a:r>
            <a:r>
              <a:rPr sz="1200" spc="-5" dirty="0">
                <a:solidFill>
                  <a:prstClr val="black"/>
                </a:solidFill>
                <a:latin typeface="Arial MT"/>
                <a:cs typeface="Arial MT"/>
              </a:rPr>
              <a:t>be</a:t>
            </a:r>
            <a:r>
              <a:rPr sz="1200" spc="245" dirty="0">
                <a:solidFill>
                  <a:prstClr val="black"/>
                </a:solidFill>
                <a:latin typeface="Arial MT"/>
                <a:cs typeface="Arial MT"/>
              </a:rPr>
              <a:t> </a:t>
            </a:r>
            <a:r>
              <a:rPr sz="1200" dirty="0">
                <a:solidFill>
                  <a:prstClr val="black"/>
                </a:solidFill>
                <a:latin typeface="Arial MT"/>
                <a:cs typeface="Arial MT"/>
              </a:rPr>
              <a:t>static,</a:t>
            </a:r>
            <a:r>
              <a:rPr sz="1200" spc="245" dirty="0">
                <a:solidFill>
                  <a:prstClr val="black"/>
                </a:solidFill>
                <a:latin typeface="Arial MT"/>
                <a:cs typeface="Arial MT"/>
              </a:rPr>
              <a:t> </a:t>
            </a:r>
            <a:r>
              <a:rPr sz="1200" spc="-15" dirty="0">
                <a:solidFill>
                  <a:prstClr val="black"/>
                </a:solidFill>
                <a:latin typeface="Arial MT"/>
                <a:cs typeface="Arial MT"/>
              </a:rPr>
              <a:t>it</a:t>
            </a:r>
            <a:endParaRPr sz="1200">
              <a:solidFill>
                <a:prstClr val="black"/>
              </a:solidFill>
              <a:latin typeface="Arial MT"/>
              <a:cs typeface="Arial MT"/>
            </a:endParaRPr>
          </a:p>
          <a:p>
            <a:pPr marL="227329">
              <a:spcBef>
                <a:spcPts val="5"/>
              </a:spcBef>
            </a:pPr>
            <a:r>
              <a:rPr sz="1200" dirty="0">
                <a:solidFill>
                  <a:prstClr val="black"/>
                </a:solidFill>
                <a:latin typeface="Arial MT"/>
                <a:cs typeface="Arial MT"/>
              </a:rPr>
              <a:t>may</a:t>
            </a:r>
            <a:r>
              <a:rPr sz="1200" spc="-15" dirty="0">
                <a:solidFill>
                  <a:prstClr val="black"/>
                </a:solidFill>
                <a:latin typeface="Arial MT"/>
                <a:cs typeface="Arial MT"/>
              </a:rPr>
              <a:t> </a:t>
            </a:r>
            <a:r>
              <a:rPr sz="1200" spc="-5" dirty="0">
                <a:solidFill>
                  <a:prstClr val="black"/>
                </a:solidFill>
                <a:latin typeface="Arial MT"/>
                <a:cs typeface="Arial MT"/>
              </a:rPr>
              <a:t>move frequently</a:t>
            </a:r>
            <a:r>
              <a:rPr sz="1200" spc="-30" dirty="0">
                <a:solidFill>
                  <a:prstClr val="black"/>
                </a:solidFill>
                <a:latin typeface="Arial MT"/>
                <a:cs typeface="Arial MT"/>
              </a:rPr>
              <a:t> </a:t>
            </a:r>
            <a:r>
              <a:rPr sz="1200" spc="-5" dirty="0">
                <a:solidFill>
                  <a:prstClr val="black"/>
                </a:solidFill>
                <a:latin typeface="Arial MT"/>
                <a:cs typeface="Arial MT"/>
              </a:rPr>
              <a:t>due</a:t>
            </a:r>
            <a:r>
              <a:rPr sz="1200" spc="-20" dirty="0">
                <a:solidFill>
                  <a:prstClr val="black"/>
                </a:solidFill>
                <a:latin typeface="Arial MT"/>
                <a:cs typeface="Arial MT"/>
              </a:rPr>
              <a:t> </a:t>
            </a:r>
            <a:r>
              <a:rPr sz="1200" dirty="0">
                <a:solidFill>
                  <a:prstClr val="black"/>
                </a:solidFill>
                <a:latin typeface="Arial MT"/>
                <a:cs typeface="Arial MT"/>
              </a:rPr>
              <a:t>to</a:t>
            </a:r>
            <a:r>
              <a:rPr sz="1200" spc="-5" dirty="0">
                <a:solidFill>
                  <a:prstClr val="black"/>
                </a:solidFill>
                <a:latin typeface="Arial MT"/>
                <a:cs typeface="Arial MT"/>
              </a:rPr>
              <a:t> physical</a:t>
            </a:r>
            <a:r>
              <a:rPr sz="1200" spc="-10" dirty="0">
                <a:solidFill>
                  <a:prstClr val="black"/>
                </a:solidFill>
                <a:latin typeface="Arial MT"/>
                <a:cs typeface="Arial MT"/>
              </a:rPr>
              <a:t> </a:t>
            </a:r>
            <a:r>
              <a:rPr sz="1200" dirty="0">
                <a:solidFill>
                  <a:prstClr val="black"/>
                </a:solidFill>
                <a:latin typeface="Arial MT"/>
                <a:cs typeface="Arial MT"/>
              </a:rPr>
              <a:t>influence</a:t>
            </a:r>
            <a:r>
              <a:rPr sz="1350" dirty="0">
                <a:solidFill>
                  <a:prstClr val="black"/>
                </a:solidFill>
                <a:latin typeface="Arial MT"/>
                <a:cs typeface="Arial MT"/>
              </a:rPr>
              <a:t>.</a:t>
            </a:r>
            <a:endParaRPr sz="1350">
              <a:solidFill>
                <a:prstClr val="black"/>
              </a:solidFill>
              <a:latin typeface="Arial MT"/>
              <a:cs typeface="Arial MT"/>
            </a:endParaRPr>
          </a:p>
        </p:txBody>
      </p:sp>
      <p:grpSp>
        <p:nvGrpSpPr>
          <p:cNvPr id="7" name="object 7"/>
          <p:cNvGrpSpPr/>
          <p:nvPr/>
        </p:nvGrpSpPr>
        <p:grpSpPr>
          <a:xfrm>
            <a:off x="1680971" y="3625596"/>
            <a:ext cx="3919854" cy="1440180"/>
            <a:chOff x="156971" y="3625596"/>
            <a:chExt cx="3919854" cy="1440180"/>
          </a:xfrm>
        </p:grpSpPr>
        <p:pic>
          <p:nvPicPr>
            <p:cNvPr id="8" name="object 8"/>
            <p:cNvPicPr/>
            <p:nvPr/>
          </p:nvPicPr>
          <p:blipFill>
            <a:blip r:embed="rId2" cstate="print"/>
            <a:stretch>
              <a:fillRect/>
            </a:stretch>
          </p:blipFill>
          <p:spPr>
            <a:xfrm>
              <a:off x="2154936" y="3625596"/>
              <a:ext cx="1921764" cy="1440180"/>
            </a:xfrm>
            <a:prstGeom prst="rect">
              <a:avLst/>
            </a:prstGeom>
          </p:spPr>
        </p:pic>
        <p:pic>
          <p:nvPicPr>
            <p:cNvPr id="9" name="object 9"/>
            <p:cNvPicPr/>
            <p:nvPr/>
          </p:nvPicPr>
          <p:blipFill>
            <a:blip r:embed="rId3" cstate="print"/>
            <a:stretch>
              <a:fillRect/>
            </a:stretch>
          </p:blipFill>
          <p:spPr>
            <a:xfrm>
              <a:off x="156971" y="3625596"/>
              <a:ext cx="1921764" cy="1440180"/>
            </a:xfrm>
            <a:prstGeom prst="rect">
              <a:avLst/>
            </a:prstGeom>
          </p:spPr>
        </p:pic>
      </p:grpSp>
      <p:sp>
        <p:nvSpPr>
          <p:cNvPr id="10" name="object 10"/>
          <p:cNvSpPr txBox="1"/>
          <p:nvPr/>
        </p:nvSpPr>
        <p:spPr>
          <a:xfrm>
            <a:off x="2418892" y="5108576"/>
            <a:ext cx="496570" cy="151323"/>
          </a:xfrm>
          <a:prstGeom prst="rect">
            <a:avLst/>
          </a:prstGeom>
        </p:spPr>
        <p:txBody>
          <a:bodyPr vert="horz" wrap="square" lIns="0" tIns="12700" rIns="0" bIns="0" rtlCol="0">
            <a:spAutoFit/>
          </a:bodyPr>
          <a:lstStyle/>
          <a:p>
            <a:pPr marL="38100">
              <a:spcBef>
                <a:spcPts val="100"/>
              </a:spcBef>
            </a:pPr>
            <a:r>
              <a:rPr sz="900" i="1" dirty="0">
                <a:solidFill>
                  <a:prstClr val="black"/>
                </a:solidFill>
                <a:latin typeface="Arial"/>
                <a:cs typeface="Arial"/>
              </a:rPr>
              <a:t>t</a:t>
            </a:r>
            <a:r>
              <a:rPr sz="900" i="1" baseline="27777" dirty="0">
                <a:solidFill>
                  <a:prstClr val="black"/>
                </a:solidFill>
                <a:latin typeface="Arial"/>
                <a:cs typeface="Arial"/>
              </a:rPr>
              <a:t>th</a:t>
            </a:r>
            <a:r>
              <a:rPr sz="900" i="1" spc="44" baseline="27777" dirty="0">
                <a:solidFill>
                  <a:prstClr val="black"/>
                </a:solidFill>
                <a:latin typeface="Arial"/>
                <a:cs typeface="Arial"/>
              </a:rPr>
              <a:t> </a:t>
            </a:r>
            <a:r>
              <a:rPr sz="900" dirty="0">
                <a:solidFill>
                  <a:prstClr val="black"/>
                </a:solidFill>
                <a:latin typeface="Arial MT"/>
                <a:cs typeface="Arial MT"/>
              </a:rPr>
              <a:t>frame</a:t>
            </a:r>
            <a:endParaRPr sz="900">
              <a:solidFill>
                <a:prstClr val="black"/>
              </a:solidFill>
              <a:latin typeface="Arial MT"/>
              <a:cs typeface="Arial MT"/>
            </a:endParaRPr>
          </a:p>
        </p:txBody>
      </p:sp>
      <p:sp>
        <p:nvSpPr>
          <p:cNvPr id="11" name="object 11"/>
          <p:cNvSpPr txBox="1"/>
          <p:nvPr/>
        </p:nvSpPr>
        <p:spPr>
          <a:xfrm>
            <a:off x="4413757" y="5108576"/>
            <a:ext cx="703580" cy="151323"/>
          </a:xfrm>
          <a:prstGeom prst="rect">
            <a:avLst/>
          </a:prstGeom>
        </p:spPr>
        <p:txBody>
          <a:bodyPr vert="horz" wrap="square" lIns="0" tIns="12700" rIns="0" bIns="0" rtlCol="0">
            <a:spAutoFit/>
          </a:bodyPr>
          <a:lstStyle/>
          <a:p>
            <a:pPr marL="38100">
              <a:spcBef>
                <a:spcPts val="100"/>
              </a:spcBef>
            </a:pPr>
            <a:r>
              <a:rPr sz="900" i="1" dirty="0">
                <a:solidFill>
                  <a:prstClr val="black"/>
                </a:solidFill>
                <a:latin typeface="Arial"/>
                <a:cs typeface="Arial"/>
              </a:rPr>
              <a:t>(t+1)</a:t>
            </a:r>
            <a:r>
              <a:rPr sz="900" i="1" baseline="27777" dirty="0">
                <a:solidFill>
                  <a:prstClr val="black"/>
                </a:solidFill>
                <a:latin typeface="Arial"/>
                <a:cs typeface="Arial"/>
              </a:rPr>
              <a:t>th</a:t>
            </a:r>
            <a:r>
              <a:rPr sz="900" i="1" spc="44" baseline="27777" dirty="0">
                <a:solidFill>
                  <a:prstClr val="black"/>
                </a:solidFill>
                <a:latin typeface="Arial"/>
                <a:cs typeface="Arial"/>
              </a:rPr>
              <a:t> </a:t>
            </a:r>
            <a:r>
              <a:rPr sz="900" dirty="0">
                <a:solidFill>
                  <a:prstClr val="black"/>
                </a:solidFill>
                <a:latin typeface="Arial MT"/>
                <a:cs typeface="Arial MT"/>
              </a:rPr>
              <a:t>frame</a:t>
            </a:r>
            <a:endParaRPr sz="900">
              <a:solidFill>
                <a:prstClr val="black"/>
              </a:solidFill>
              <a:latin typeface="Arial MT"/>
              <a:cs typeface="Arial MT"/>
            </a:endParaRPr>
          </a:p>
        </p:txBody>
      </p:sp>
      <p:grpSp>
        <p:nvGrpSpPr>
          <p:cNvPr id="12" name="object 12"/>
          <p:cNvGrpSpPr/>
          <p:nvPr/>
        </p:nvGrpSpPr>
        <p:grpSpPr>
          <a:xfrm>
            <a:off x="2068448" y="3661029"/>
            <a:ext cx="3409950" cy="807085"/>
            <a:chOff x="544448" y="3661028"/>
            <a:chExt cx="3409950" cy="807085"/>
          </a:xfrm>
        </p:grpSpPr>
        <p:sp>
          <p:nvSpPr>
            <p:cNvPr id="13" name="object 13"/>
            <p:cNvSpPr/>
            <p:nvPr/>
          </p:nvSpPr>
          <p:spPr>
            <a:xfrm>
              <a:off x="3277362" y="3670553"/>
              <a:ext cx="668020" cy="408940"/>
            </a:xfrm>
            <a:custGeom>
              <a:avLst/>
              <a:gdLst/>
              <a:ahLst/>
              <a:cxnLst/>
              <a:rect l="l" t="t" r="r" b="b"/>
              <a:pathLst>
                <a:path w="668020" h="408939">
                  <a:moveTo>
                    <a:pt x="0" y="68072"/>
                  </a:moveTo>
                  <a:lnTo>
                    <a:pt x="5349" y="41576"/>
                  </a:lnTo>
                  <a:lnTo>
                    <a:pt x="19938" y="19939"/>
                  </a:lnTo>
                  <a:lnTo>
                    <a:pt x="41576" y="5349"/>
                  </a:lnTo>
                  <a:lnTo>
                    <a:pt x="68072" y="0"/>
                  </a:lnTo>
                  <a:lnTo>
                    <a:pt x="599439" y="0"/>
                  </a:lnTo>
                  <a:lnTo>
                    <a:pt x="625935" y="5349"/>
                  </a:lnTo>
                  <a:lnTo>
                    <a:pt x="647573" y="19939"/>
                  </a:lnTo>
                  <a:lnTo>
                    <a:pt x="662162" y="41576"/>
                  </a:lnTo>
                  <a:lnTo>
                    <a:pt x="667512" y="68072"/>
                  </a:lnTo>
                  <a:lnTo>
                    <a:pt x="667512" y="340360"/>
                  </a:lnTo>
                  <a:lnTo>
                    <a:pt x="662162" y="366855"/>
                  </a:lnTo>
                  <a:lnTo>
                    <a:pt x="647573" y="388493"/>
                  </a:lnTo>
                  <a:lnTo>
                    <a:pt x="625935" y="403082"/>
                  </a:lnTo>
                  <a:lnTo>
                    <a:pt x="599439" y="408432"/>
                  </a:lnTo>
                  <a:lnTo>
                    <a:pt x="68072" y="408432"/>
                  </a:lnTo>
                  <a:lnTo>
                    <a:pt x="41576" y="403082"/>
                  </a:lnTo>
                  <a:lnTo>
                    <a:pt x="19938" y="388493"/>
                  </a:lnTo>
                  <a:lnTo>
                    <a:pt x="5349" y="366855"/>
                  </a:lnTo>
                  <a:lnTo>
                    <a:pt x="0" y="340360"/>
                  </a:lnTo>
                  <a:lnTo>
                    <a:pt x="0" y="68072"/>
                  </a:lnTo>
                  <a:close/>
                </a:path>
              </a:pathLst>
            </a:custGeom>
            <a:ln w="19050">
              <a:solidFill>
                <a:srgbClr val="FF0000"/>
              </a:solidFill>
            </a:ln>
          </p:spPr>
          <p:txBody>
            <a:bodyPr wrap="square" lIns="0" tIns="0" rIns="0" bIns="0" rtlCol="0"/>
            <a:lstStyle/>
            <a:p>
              <a:endParaRPr>
                <a:solidFill>
                  <a:prstClr val="black"/>
                </a:solidFill>
                <a:latin typeface="Calibri"/>
              </a:endParaRPr>
            </a:p>
          </p:txBody>
        </p:sp>
        <p:sp>
          <p:nvSpPr>
            <p:cNvPr id="14" name="object 14"/>
            <p:cNvSpPr/>
            <p:nvPr/>
          </p:nvSpPr>
          <p:spPr>
            <a:xfrm>
              <a:off x="2532125" y="4267961"/>
              <a:ext cx="416559" cy="190500"/>
            </a:xfrm>
            <a:custGeom>
              <a:avLst/>
              <a:gdLst/>
              <a:ahLst/>
              <a:cxnLst/>
              <a:rect l="l" t="t" r="r" b="b"/>
              <a:pathLst>
                <a:path w="416560" h="190500">
                  <a:moveTo>
                    <a:pt x="0" y="31750"/>
                  </a:moveTo>
                  <a:lnTo>
                    <a:pt x="2496" y="19395"/>
                  </a:lnTo>
                  <a:lnTo>
                    <a:pt x="9302" y="9302"/>
                  </a:lnTo>
                  <a:lnTo>
                    <a:pt x="19395" y="2496"/>
                  </a:lnTo>
                  <a:lnTo>
                    <a:pt x="31750" y="0"/>
                  </a:lnTo>
                  <a:lnTo>
                    <a:pt x="384301" y="0"/>
                  </a:lnTo>
                  <a:lnTo>
                    <a:pt x="396656" y="2496"/>
                  </a:lnTo>
                  <a:lnTo>
                    <a:pt x="406749" y="9302"/>
                  </a:lnTo>
                  <a:lnTo>
                    <a:pt x="413555" y="19395"/>
                  </a:lnTo>
                  <a:lnTo>
                    <a:pt x="416051" y="31750"/>
                  </a:lnTo>
                  <a:lnTo>
                    <a:pt x="416051" y="158750"/>
                  </a:lnTo>
                  <a:lnTo>
                    <a:pt x="413555" y="171104"/>
                  </a:lnTo>
                  <a:lnTo>
                    <a:pt x="406749" y="181197"/>
                  </a:lnTo>
                  <a:lnTo>
                    <a:pt x="396656" y="188003"/>
                  </a:lnTo>
                  <a:lnTo>
                    <a:pt x="384301" y="190500"/>
                  </a:lnTo>
                  <a:lnTo>
                    <a:pt x="31750" y="190500"/>
                  </a:lnTo>
                  <a:lnTo>
                    <a:pt x="19395" y="188003"/>
                  </a:lnTo>
                  <a:lnTo>
                    <a:pt x="9302" y="181197"/>
                  </a:lnTo>
                  <a:lnTo>
                    <a:pt x="2496" y="171104"/>
                  </a:lnTo>
                  <a:lnTo>
                    <a:pt x="0" y="158750"/>
                  </a:lnTo>
                  <a:lnTo>
                    <a:pt x="0" y="31750"/>
                  </a:lnTo>
                  <a:close/>
                </a:path>
              </a:pathLst>
            </a:custGeom>
            <a:ln w="19050">
              <a:solidFill>
                <a:srgbClr val="00AF50"/>
              </a:solidFill>
            </a:ln>
          </p:spPr>
          <p:txBody>
            <a:bodyPr wrap="square" lIns="0" tIns="0" rIns="0" bIns="0" rtlCol="0"/>
            <a:lstStyle/>
            <a:p>
              <a:endParaRPr>
                <a:solidFill>
                  <a:prstClr val="black"/>
                </a:solidFill>
                <a:latin typeface="Calibri"/>
              </a:endParaRPr>
            </a:p>
          </p:txBody>
        </p:sp>
        <p:sp>
          <p:nvSpPr>
            <p:cNvPr id="15" name="object 15"/>
            <p:cNvSpPr/>
            <p:nvPr/>
          </p:nvSpPr>
          <p:spPr>
            <a:xfrm>
              <a:off x="1280922" y="3670553"/>
              <a:ext cx="668020" cy="408940"/>
            </a:xfrm>
            <a:custGeom>
              <a:avLst/>
              <a:gdLst/>
              <a:ahLst/>
              <a:cxnLst/>
              <a:rect l="l" t="t" r="r" b="b"/>
              <a:pathLst>
                <a:path w="668019" h="408939">
                  <a:moveTo>
                    <a:pt x="0" y="68072"/>
                  </a:moveTo>
                  <a:lnTo>
                    <a:pt x="5349" y="41576"/>
                  </a:lnTo>
                  <a:lnTo>
                    <a:pt x="19939" y="19939"/>
                  </a:lnTo>
                  <a:lnTo>
                    <a:pt x="41576" y="5349"/>
                  </a:lnTo>
                  <a:lnTo>
                    <a:pt x="68072" y="0"/>
                  </a:lnTo>
                  <a:lnTo>
                    <a:pt x="599440" y="0"/>
                  </a:lnTo>
                  <a:lnTo>
                    <a:pt x="625935" y="5349"/>
                  </a:lnTo>
                  <a:lnTo>
                    <a:pt x="647572" y="19939"/>
                  </a:lnTo>
                  <a:lnTo>
                    <a:pt x="662162" y="41576"/>
                  </a:lnTo>
                  <a:lnTo>
                    <a:pt x="667511" y="68072"/>
                  </a:lnTo>
                  <a:lnTo>
                    <a:pt x="667511" y="340360"/>
                  </a:lnTo>
                  <a:lnTo>
                    <a:pt x="662162" y="366855"/>
                  </a:lnTo>
                  <a:lnTo>
                    <a:pt x="647572" y="388493"/>
                  </a:lnTo>
                  <a:lnTo>
                    <a:pt x="625935" y="403082"/>
                  </a:lnTo>
                  <a:lnTo>
                    <a:pt x="599440" y="408432"/>
                  </a:lnTo>
                  <a:lnTo>
                    <a:pt x="68072" y="408432"/>
                  </a:lnTo>
                  <a:lnTo>
                    <a:pt x="41576" y="403082"/>
                  </a:lnTo>
                  <a:lnTo>
                    <a:pt x="19939" y="388493"/>
                  </a:lnTo>
                  <a:lnTo>
                    <a:pt x="5349" y="366855"/>
                  </a:lnTo>
                  <a:lnTo>
                    <a:pt x="0" y="340360"/>
                  </a:lnTo>
                  <a:lnTo>
                    <a:pt x="0" y="68072"/>
                  </a:lnTo>
                  <a:close/>
                </a:path>
              </a:pathLst>
            </a:custGeom>
            <a:ln w="19050">
              <a:solidFill>
                <a:srgbClr val="FF0000"/>
              </a:solidFill>
            </a:ln>
          </p:spPr>
          <p:txBody>
            <a:bodyPr wrap="square" lIns="0" tIns="0" rIns="0" bIns="0" rtlCol="0"/>
            <a:lstStyle/>
            <a:p>
              <a:endParaRPr>
                <a:solidFill>
                  <a:prstClr val="black"/>
                </a:solidFill>
                <a:latin typeface="Calibri"/>
              </a:endParaRPr>
            </a:p>
          </p:txBody>
        </p:sp>
        <p:sp>
          <p:nvSpPr>
            <p:cNvPr id="16" name="object 16"/>
            <p:cNvSpPr/>
            <p:nvPr/>
          </p:nvSpPr>
          <p:spPr>
            <a:xfrm>
              <a:off x="553973" y="4267961"/>
              <a:ext cx="416559" cy="190500"/>
            </a:xfrm>
            <a:custGeom>
              <a:avLst/>
              <a:gdLst/>
              <a:ahLst/>
              <a:cxnLst/>
              <a:rect l="l" t="t" r="r" b="b"/>
              <a:pathLst>
                <a:path w="416559" h="190500">
                  <a:moveTo>
                    <a:pt x="0" y="31750"/>
                  </a:moveTo>
                  <a:lnTo>
                    <a:pt x="2494" y="19395"/>
                  </a:lnTo>
                  <a:lnTo>
                    <a:pt x="9297" y="9302"/>
                  </a:lnTo>
                  <a:lnTo>
                    <a:pt x="19389" y="2496"/>
                  </a:lnTo>
                  <a:lnTo>
                    <a:pt x="31750" y="0"/>
                  </a:lnTo>
                  <a:lnTo>
                    <a:pt x="384302" y="0"/>
                  </a:lnTo>
                  <a:lnTo>
                    <a:pt x="396662" y="2496"/>
                  </a:lnTo>
                  <a:lnTo>
                    <a:pt x="406754" y="9302"/>
                  </a:lnTo>
                  <a:lnTo>
                    <a:pt x="413557" y="19395"/>
                  </a:lnTo>
                  <a:lnTo>
                    <a:pt x="416052" y="31750"/>
                  </a:lnTo>
                  <a:lnTo>
                    <a:pt x="416052" y="158750"/>
                  </a:lnTo>
                  <a:lnTo>
                    <a:pt x="413557" y="171104"/>
                  </a:lnTo>
                  <a:lnTo>
                    <a:pt x="406754" y="181197"/>
                  </a:lnTo>
                  <a:lnTo>
                    <a:pt x="396662" y="188003"/>
                  </a:lnTo>
                  <a:lnTo>
                    <a:pt x="384302" y="190500"/>
                  </a:lnTo>
                  <a:lnTo>
                    <a:pt x="31750" y="190500"/>
                  </a:lnTo>
                  <a:lnTo>
                    <a:pt x="19389" y="188003"/>
                  </a:lnTo>
                  <a:lnTo>
                    <a:pt x="9297" y="181197"/>
                  </a:lnTo>
                  <a:lnTo>
                    <a:pt x="2494" y="171104"/>
                  </a:lnTo>
                  <a:lnTo>
                    <a:pt x="0" y="158750"/>
                  </a:lnTo>
                  <a:lnTo>
                    <a:pt x="0" y="31750"/>
                  </a:lnTo>
                  <a:close/>
                </a:path>
              </a:pathLst>
            </a:custGeom>
            <a:ln w="19050">
              <a:solidFill>
                <a:srgbClr val="00AF50"/>
              </a:solidFill>
            </a:ln>
          </p:spPr>
          <p:txBody>
            <a:bodyPr wrap="square" lIns="0" tIns="0" rIns="0" bIns="0" rtlCol="0"/>
            <a:lstStyle/>
            <a:p>
              <a:endParaRPr>
                <a:solidFill>
                  <a:prstClr val="black"/>
                </a:solidFill>
                <a:latin typeface="Calibri"/>
              </a:endParaRPr>
            </a:p>
          </p:txBody>
        </p:sp>
      </p:grpSp>
      <p:sp>
        <p:nvSpPr>
          <p:cNvPr id="17" name="object 17"/>
          <p:cNvSpPr txBox="1"/>
          <p:nvPr/>
        </p:nvSpPr>
        <p:spPr>
          <a:xfrm>
            <a:off x="4550155" y="3148329"/>
            <a:ext cx="1230630" cy="299720"/>
          </a:xfrm>
          <a:prstGeom prst="rect">
            <a:avLst/>
          </a:prstGeom>
        </p:spPr>
        <p:txBody>
          <a:bodyPr vert="horz" wrap="square" lIns="0" tIns="12700" rIns="0" bIns="0" rtlCol="0">
            <a:spAutoFit/>
          </a:bodyPr>
          <a:lstStyle/>
          <a:p>
            <a:pPr marL="12700" marR="5080">
              <a:spcBef>
                <a:spcPts val="100"/>
              </a:spcBef>
            </a:pPr>
            <a:r>
              <a:rPr sz="900" i="1" dirty="0">
                <a:solidFill>
                  <a:srgbClr val="FF0000"/>
                </a:solidFill>
                <a:latin typeface="Arial"/>
                <a:cs typeface="Arial"/>
              </a:rPr>
              <a:t>Background pixel </a:t>
            </a:r>
            <a:r>
              <a:rPr sz="900" i="1" spc="5" dirty="0">
                <a:solidFill>
                  <a:srgbClr val="FF0000"/>
                </a:solidFill>
                <a:latin typeface="Arial"/>
                <a:cs typeface="Arial"/>
              </a:rPr>
              <a:t> </a:t>
            </a:r>
            <a:r>
              <a:rPr sz="900" i="1" dirty="0">
                <a:solidFill>
                  <a:srgbClr val="FF0000"/>
                </a:solidFill>
                <a:latin typeface="Arial"/>
                <a:cs typeface="Arial"/>
              </a:rPr>
              <a:t>intensities</a:t>
            </a:r>
            <a:r>
              <a:rPr sz="900" i="1" spc="-65" dirty="0">
                <a:solidFill>
                  <a:srgbClr val="FF0000"/>
                </a:solidFill>
                <a:latin typeface="Arial"/>
                <a:cs typeface="Arial"/>
              </a:rPr>
              <a:t> </a:t>
            </a:r>
            <a:r>
              <a:rPr sz="900" i="1" spc="-5" dirty="0">
                <a:solidFill>
                  <a:srgbClr val="FF0000"/>
                </a:solidFill>
                <a:latin typeface="Arial"/>
                <a:cs typeface="Arial"/>
              </a:rPr>
              <a:t>are</a:t>
            </a:r>
            <a:r>
              <a:rPr sz="900" i="1" spc="-30" dirty="0">
                <a:solidFill>
                  <a:srgbClr val="FF0000"/>
                </a:solidFill>
                <a:latin typeface="Arial"/>
                <a:cs typeface="Arial"/>
              </a:rPr>
              <a:t> </a:t>
            </a:r>
            <a:r>
              <a:rPr sz="900" i="1" dirty="0">
                <a:solidFill>
                  <a:srgbClr val="FF0000"/>
                </a:solidFill>
                <a:latin typeface="Arial"/>
                <a:cs typeface="Arial"/>
              </a:rPr>
              <a:t>not</a:t>
            </a:r>
            <a:r>
              <a:rPr sz="900" i="1" spc="-30" dirty="0">
                <a:solidFill>
                  <a:srgbClr val="FF0000"/>
                </a:solidFill>
                <a:latin typeface="Arial"/>
                <a:cs typeface="Arial"/>
              </a:rPr>
              <a:t> </a:t>
            </a:r>
            <a:r>
              <a:rPr sz="900" i="1" spc="-5" dirty="0">
                <a:solidFill>
                  <a:srgbClr val="FF0000"/>
                </a:solidFill>
                <a:latin typeface="Arial"/>
                <a:cs typeface="Arial"/>
              </a:rPr>
              <a:t>same</a:t>
            </a:r>
            <a:endParaRPr sz="900">
              <a:solidFill>
                <a:prstClr val="black"/>
              </a:solidFill>
              <a:latin typeface="Arial"/>
              <a:cs typeface="Arial"/>
            </a:endParaRPr>
          </a:p>
        </p:txBody>
      </p:sp>
      <p:sp>
        <p:nvSpPr>
          <p:cNvPr id="18" name="object 18"/>
          <p:cNvSpPr txBox="1"/>
          <p:nvPr/>
        </p:nvSpPr>
        <p:spPr>
          <a:xfrm>
            <a:off x="3433953" y="5338954"/>
            <a:ext cx="1040765" cy="300355"/>
          </a:xfrm>
          <a:prstGeom prst="rect">
            <a:avLst/>
          </a:prstGeom>
        </p:spPr>
        <p:txBody>
          <a:bodyPr vert="horz" wrap="square" lIns="0" tIns="12700" rIns="0" bIns="0" rtlCol="0">
            <a:spAutoFit/>
          </a:bodyPr>
          <a:lstStyle/>
          <a:p>
            <a:pPr marL="12700" marR="5080">
              <a:spcBef>
                <a:spcPts val="100"/>
              </a:spcBef>
            </a:pPr>
            <a:r>
              <a:rPr sz="900" i="1" dirty="0">
                <a:solidFill>
                  <a:srgbClr val="FF0000"/>
                </a:solidFill>
                <a:latin typeface="Arial"/>
                <a:cs typeface="Arial"/>
              </a:rPr>
              <a:t>Background pixel </a:t>
            </a:r>
            <a:r>
              <a:rPr sz="900" i="1" spc="5" dirty="0">
                <a:solidFill>
                  <a:srgbClr val="FF0000"/>
                </a:solidFill>
                <a:latin typeface="Arial"/>
                <a:cs typeface="Arial"/>
              </a:rPr>
              <a:t> </a:t>
            </a:r>
            <a:r>
              <a:rPr sz="900" i="1" spc="-5" dirty="0">
                <a:solidFill>
                  <a:srgbClr val="FF0000"/>
                </a:solidFill>
                <a:latin typeface="Arial"/>
                <a:cs typeface="Arial"/>
              </a:rPr>
              <a:t>in</a:t>
            </a:r>
            <a:r>
              <a:rPr sz="900" i="1" dirty="0">
                <a:solidFill>
                  <a:srgbClr val="FF0000"/>
                </a:solidFill>
                <a:latin typeface="Arial"/>
                <a:cs typeface="Arial"/>
              </a:rPr>
              <a:t>te</a:t>
            </a:r>
            <a:r>
              <a:rPr sz="900" i="1" spc="-5" dirty="0">
                <a:solidFill>
                  <a:srgbClr val="FF0000"/>
                </a:solidFill>
                <a:latin typeface="Arial"/>
                <a:cs typeface="Arial"/>
              </a:rPr>
              <a:t>n</a:t>
            </a:r>
            <a:r>
              <a:rPr sz="900" i="1" spc="5" dirty="0">
                <a:solidFill>
                  <a:srgbClr val="FF0000"/>
                </a:solidFill>
                <a:latin typeface="Arial"/>
                <a:cs typeface="Arial"/>
              </a:rPr>
              <a:t>s</a:t>
            </a:r>
            <a:r>
              <a:rPr sz="900" i="1" spc="-5" dirty="0">
                <a:solidFill>
                  <a:srgbClr val="FF0000"/>
                </a:solidFill>
                <a:latin typeface="Arial"/>
                <a:cs typeface="Arial"/>
              </a:rPr>
              <a:t>i</a:t>
            </a:r>
            <a:r>
              <a:rPr sz="900" i="1" dirty="0">
                <a:solidFill>
                  <a:srgbClr val="FF0000"/>
                </a:solidFill>
                <a:latin typeface="Arial"/>
                <a:cs typeface="Arial"/>
              </a:rPr>
              <a:t>t</a:t>
            </a:r>
            <a:r>
              <a:rPr sz="900" i="1" spc="5" dirty="0">
                <a:solidFill>
                  <a:srgbClr val="FF0000"/>
                </a:solidFill>
                <a:latin typeface="Arial"/>
                <a:cs typeface="Arial"/>
              </a:rPr>
              <a:t>i</a:t>
            </a:r>
            <a:r>
              <a:rPr sz="900" i="1" spc="-5" dirty="0">
                <a:solidFill>
                  <a:srgbClr val="FF0000"/>
                </a:solidFill>
                <a:latin typeface="Arial"/>
                <a:cs typeface="Arial"/>
              </a:rPr>
              <a:t>e</a:t>
            </a:r>
            <a:r>
              <a:rPr sz="900" i="1" dirty="0">
                <a:solidFill>
                  <a:srgbClr val="FF0000"/>
                </a:solidFill>
                <a:latin typeface="Arial"/>
                <a:cs typeface="Arial"/>
              </a:rPr>
              <a:t>s</a:t>
            </a:r>
            <a:r>
              <a:rPr sz="900" i="1" spc="-45" dirty="0">
                <a:solidFill>
                  <a:srgbClr val="FF0000"/>
                </a:solidFill>
                <a:latin typeface="Arial"/>
                <a:cs typeface="Arial"/>
              </a:rPr>
              <a:t> </a:t>
            </a:r>
            <a:r>
              <a:rPr sz="900" i="1" spc="-5" dirty="0">
                <a:solidFill>
                  <a:srgbClr val="FF0000"/>
                </a:solidFill>
                <a:latin typeface="Arial"/>
                <a:cs typeface="Arial"/>
              </a:rPr>
              <a:t>are</a:t>
            </a:r>
            <a:r>
              <a:rPr sz="900" i="1" spc="-10" dirty="0">
                <a:solidFill>
                  <a:srgbClr val="FF0000"/>
                </a:solidFill>
                <a:latin typeface="Arial"/>
                <a:cs typeface="Arial"/>
              </a:rPr>
              <a:t> </a:t>
            </a:r>
            <a:r>
              <a:rPr sz="900" i="1" spc="5" dirty="0">
                <a:solidFill>
                  <a:srgbClr val="FF0000"/>
                </a:solidFill>
                <a:latin typeface="Arial"/>
                <a:cs typeface="Arial"/>
              </a:rPr>
              <a:t>s</a:t>
            </a:r>
            <a:r>
              <a:rPr sz="900" i="1" spc="-5" dirty="0">
                <a:solidFill>
                  <a:srgbClr val="FF0000"/>
                </a:solidFill>
                <a:latin typeface="Arial"/>
                <a:cs typeface="Arial"/>
              </a:rPr>
              <a:t>a</a:t>
            </a:r>
            <a:r>
              <a:rPr sz="900" i="1" spc="-10" dirty="0">
                <a:solidFill>
                  <a:srgbClr val="FF0000"/>
                </a:solidFill>
                <a:latin typeface="Arial"/>
                <a:cs typeface="Arial"/>
              </a:rPr>
              <a:t>m</a:t>
            </a:r>
            <a:r>
              <a:rPr sz="900" i="1" spc="-5" dirty="0">
                <a:solidFill>
                  <a:srgbClr val="FF0000"/>
                </a:solidFill>
                <a:latin typeface="Arial"/>
                <a:cs typeface="Arial"/>
              </a:rPr>
              <a:t>e</a:t>
            </a:r>
            <a:endParaRPr sz="900">
              <a:solidFill>
                <a:prstClr val="black"/>
              </a:solidFill>
              <a:latin typeface="Arial"/>
              <a:cs typeface="Arial"/>
            </a:endParaRPr>
          </a:p>
        </p:txBody>
      </p:sp>
      <p:grpSp>
        <p:nvGrpSpPr>
          <p:cNvPr id="19" name="object 19"/>
          <p:cNvGrpSpPr/>
          <p:nvPr/>
        </p:nvGrpSpPr>
        <p:grpSpPr>
          <a:xfrm>
            <a:off x="6675502" y="1836421"/>
            <a:ext cx="3912235" cy="1412875"/>
            <a:chOff x="5151501" y="1836420"/>
            <a:chExt cx="3912235" cy="1412875"/>
          </a:xfrm>
        </p:grpSpPr>
        <p:pic>
          <p:nvPicPr>
            <p:cNvPr id="20" name="object 20"/>
            <p:cNvPicPr/>
            <p:nvPr/>
          </p:nvPicPr>
          <p:blipFill>
            <a:blip r:embed="rId4" cstate="print"/>
            <a:stretch>
              <a:fillRect/>
            </a:stretch>
          </p:blipFill>
          <p:spPr>
            <a:xfrm>
              <a:off x="5154168" y="1836420"/>
              <a:ext cx="1921764" cy="1412748"/>
            </a:xfrm>
            <a:prstGeom prst="rect">
              <a:avLst/>
            </a:prstGeom>
          </p:spPr>
        </p:pic>
        <p:sp>
          <p:nvSpPr>
            <p:cNvPr id="21" name="object 21"/>
            <p:cNvSpPr/>
            <p:nvPr/>
          </p:nvSpPr>
          <p:spPr>
            <a:xfrm>
              <a:off x="5161026" y="2175510"/>
              <a:ext cx="416559" cy="245745"/>
            </a:xfrm>
            <a:custGeom>
              <a:avLst/>
              <a:gdLst/>
              <a:ahLst/>
              <a:cxnLst/>
              <a:rect l="l" t="t" r="r" b="b"/>
              <a:pathLst>
                <a:path w="416560" h="245744">
                  <a:moveTo>
                    <a:pt x="0" y="40893"/>
                  </a:moveTo>
                  <a:lnTo>
                    <a:pt x="3210" y="24967"/>
                  </a:lnTo>
                  <a:lnTo>
                    <a:pt x="11969" y="11969"/>
                  </a:lnTo>
                  <a:lnTo>
                    <a:pt x="24967" y="3210"/>
                  </a:lnTo>
                  <a:lnTo>
                    <a:pt x="40894" y="0"/>
                  </a:lnTo>
                  <a:lnTo>
                    <a:pt x="375158" y="0"/>
                  </a:lnTo>
                  <a:lnTo>
                    <a:pt x="391084" y="3210"/>
                  </a:lnTo>
                  <a:lnTo>
                    <a:pt x="404082" y="11969"/>
                  </a:lnTo>
                  <a:lnTo>
                    <a:pt x="412841" y="24967"/>
                  </a:lnTo>
                  <a:lnTo>
                    <a:pt x="416051" y="40893"/>
                  </a:lnTo>
                  <a:lnTo>
                    <a:pt x="416051" y="204469"/>
                  </a:lnTo>
                  <a:lnTo>
                    <a:pt x="412841" y="220396"/>
                  </a:lnTo>
                  <a:lnTo>
                    <a:pt x="404082" y="233394"/>
                  </a:lnTo>
                  <a:lnTo>
                    <a:pt x="391084" y="242153"/>
                  </a:lnTo>
                  <a:lnTo>
                    <a:pt x="375158" y="245363"/>
                  </a:lnTo>
                  <a:lnTo>
                    <a:pt x="40894" y="245363"/>
                  </a:lnTo>
                  <a:lnTo>
                    <a:pt x="24967" y="242153"/>
                  </a:lnTo>
                  <a:lnTo>
                    <a:pt x="11969" y="233394"/>
                  </a:lnTo>
                  <a:lnTo>
                    <a:pt x="3210" y="220396"/>
                  </a:lnTo>
                  <a:lnTo>
                    <a:pt x="0" y="204469"/>
                  </a:lnTo>
                  <a:lnTo>
                    <a:pt x="0" y="40893"/>
                  </a:lnTo>
                  <a:close/>
                </a:path>
              </a:pathLst>
            </a:custGeom>
            <a:ln w="19050">
              <a:solidFill>
                <a:srgbClr val="00AF50"/>
              </a:solidFill>
            </a:ln>
          </p:spPr>
          <p:txBody>
            <a:bodyPr wrap="square" lIns="0" tIns="0" rIns="0" bIns="0" rtlCol="0"/>
            <a:lstStyle/>
            <a:p>
              <a:endParaRPr>
                <a:solidFill>
                  <a:prstClr val="black"/>
                </a:solidFill>
                <a:latin typeface="Calibri"/>
              </a:endParaRPr>
            </a:p>
          </p:txBody>
        </p:sp>
        <p:sp>
          <p:nvSpPr>
            <p:cNvPr id="22" name="object 22"/>
            <p:cNvSpPr/>
            <p:nvPr/>
          </p:nvSpPr>
          <p:spPr>
            <a:xfrm>
              <a:off x="5860542" y="2094738"/>
              <a:ext cx="447040" cy="847725"/>
            </a:xfrm>
            <a:custGeom>
              <a:avLst/>
              <a:gdLst/>
              <a:ahLst/>
              <a:cxnLst/>
              <a:rect l="l" t="t" r="r" b="b"/>
              <a:pathLst>
                <a:path w="447039" h="847725">
                  <a:moveTo>
                    <a:pt x="0" y="74422"/>
                  </a:moveTo>
                  <a:lnTo>
                    <a:pt x="5841" y="45434"/>
                  </a:lnTo>
                  <a:lnTo>
                    <a:pt x="21780" y="21780"/>
                  </a:lnTo>
                  <a:lnTo>
                    <a:pt x="45434" y="5841"/>
                  </a:lnTo>
                  <a:lnTo>
                    <a:pt x="74422" y="0"/>
                  </a:lnTo>
                  <a:lnTo>
                    <a:pt x="372110" y="0"/>
                  </a:lnTo>
                  <a:lnTo>
                    <a:pt x="401097" y="5841"/>
                  </a:lnTo>
                  <a:lnTo>
                    <a:pt x="424751" y="21780"/>
                  </a:lnTo>
                  <a:lnTo>
                    <a:pt x="440690" y="45434"/>
                  </a:lnTo>
                  <a:lnTo>
                    <a:pt x="446532" y="74422"/>
                  </a:lnTo>
                  <a:lnTo>
                    <a:pt x="446532" y="772922"/>
                  </a:lnTo>
                  <a:lnTo>
                    <a:pt x="440690" y="801909"/>
                  </a:lnTo>
                  <a:lnTo>
                    <a:pt x="424751" y="825563"/>
                  </a:lnTo>
                  <a:lnTo>
                    <a:pt x="401097" y="841502"/>
                  </a:lnTo>
                  <a:lnTo>
                    <a:pt x="372110" y="847344"/>
                  </a:lnTo>
                  <a:lnTo>
                    <a:pt x="74422" y="847344"/>
                  </a:lnTo>
                  <a:lnTo>
                    <a:pt x="45434" y="841502"/>
                  </a:lnTo>
                  <a:lnTo>
                    <a:pt x="21780" y="825563"/>
                  </a:lnTo>
                  <a:lnTo>
                    <a:pt x="5841" y="801909"/>
                  </a:lnTo>
                  <a:lnTo>
                    <a:pt x="0" y="772922"/>
                  </a:lnTo>
                  <a:lnTo>
                    <a:pt x="0" y="74422"/>
                  </a:lnTo>
                  <a:close/>
                </a:path>
              </a:pathLst>
            </a:custGeom>
            <a:ln w="19050">
              <a:solidFill>
                <a:srgbClr val="FF0000"/>
              </a:solidFill>
            </a:ln>
          </p:spPr>
          <p:txBody>
            <a:bodyPr wrap="square" lIns="0" tIns="0" rIns="0" bIns="0" rtlCol="0"/>
            <a:lstStyle/>
            <a:p>
              <a:endParaRPr>
                <a:solidFill>
                  <a:prstClr val="black"/>
                </a:solidFill>
                <a:latin typeface="Calibri"/>
              </a:endParaRPr>
            </a:p>
          </p:txBody>
        </p:sp>
        <p:pic>
          <p:nvPicPr>
            <p:cNvPr id="23" name="object 23"/>
            <p:cNvPicPr/>
            <p:nvPr/>
          </p:nvPicPr>
          <p:blipFill>
            <a:blip r:embed="rId5" cstate="print"/>
            <a:stretch>
              <a:fillRect/>
            </a:stretch>
          </p:blipFill>
          <p:spPr>
            <a:xfrm>
              <a:off x="7141464" y="1836420"/>
              <a:ext cx="1921764" cy="1412748"/>
            </a:xfrm>
            <a:prstGeom prst="rect">
              <a:avLst/>
            </a:prstGeom>
          </p:spPr>
        </p:pic>
        <p:sp>
          <p:nvSpPr>
            <p:cNvPr id="24" name="object 24"/>
            <p:cNvSpPr/>
            <p:nvPr/>
          </p:nvSpPr>
          <p:spPr>
            <a:xfrm>
              <a:off x="7148322" y="2175510"/>
              <a:ext cx="416559" cy="245745"/>
            </a:xfrm>
            <a:custGeom>
              <a:avLst/>
              <a:gdLst/>
              <a:ahLst/>
              <a:cxnLst/>
              <a:rect l="l" t="t" r="r" b="b"/>
              <a:pathLst>
                <a:path w="416559" h="245744">
                  <a:moveTo>
                    <a:pt x="0" y="40893"/>
                  </a:moveTo>
                  <a:lnTo>
                    <a:pt x="3210" y="24967"/>
                  </a:lnTo>
                  <a:lnTo>
                    <a:pt x="11969" y="11969"/>
                  </a:lnTo>
                  <a:lnTo>
                    <a:pt x="24967" y="3210"/>
                  </a:lnTo>
                  <a:lnTo>
                    <a:pt x="40894" y="0"/>
                  </a:lnTo>
                  <a:lnTo>
                    <a:pt x="375157" y="0"/>
                  </a:lnTo>
                  <a:lnTo>
                    <a:pt x="391084" y="3210"/>
                  </a:lnTo>
                  <a:lnTo>
                    <a:pt x="404082" y="11969"/>
                  </a:lnTo>
                  <a:lnTo>
                    <a:pt x="412841" y="24967"/>
                  </a:lnTo>
                  <a:lnTo>
                    <a:pt x="416051" y="40893"/>
                  </a:lnTo>
                  <a:lnTo>
                    <a:pt x="416051" y="204469"/>
                  </a:lnTo>
                  <a:lnTo>
                    <a:pt x="412841" y="220396"/>
                  </a:lnTo>
                  <a:lnTo>
                    <a:pt x="404082" y="233394"/>
                  </a:lnTo>
                  <a:lnTo>
                    <a:pt x="391084" y="242153"/>
                  </a:lnTo>
                  <a:lnTo>
                    <a:pt x="375157" y="245363"/>
                  </a:lnTo>
                  <a:lnTo>
                    <a:pt x="40894" y="245363"/>
                  </a:lnTo>
                  <a:lnTo>
                    <a:pt x="24967" y="242153"/>
                  </a:lnTo>
                  <a:lnTo>
                    <a:pt x="11969" y="233394"/>
                  </a:lnTo>
                  <a:lnTo>
                    <a:pt x="3210" y="220396"/>
                  </a:lnTo>
                  <a:lnTo>
                    <a:pt x="0" y="204469"/>
                  </a:lnTo>
                  <a:lnTo>
                    <a:pt x="0" y="40893"/>
                  </a:lnTo>
                  <a:close/>
                </a:path>
              </a:pathLst>
            </a:custGeom>
            <a:ln w="19050">
              <a:solidFill>
                <a:srgbClr val="00AF50"/>
              </a:solidFill>
            </a:ln>
          </p:spPr>
          <p:txBody>
            <a:bodyPr wrap="square" lIns="0" tIns="0" rIns="0" bIns="0" rtlCol="0"/>
            <a:lstStyle/>
            <a:p>
              <a:endParaRPr>
                <a:solidFill>
                  <a:prstClr val="black"/>
                </a:solidFill>
                <a:latin typeface="Calibri"/>
              </a:endParaRPr>
            </a:p>
          </p:txBody>
        </p:sp>
        <p:sp>
          <p:nvSpPr>
            <p:cNvPr id="25" name="object 25"/>
            <p:cNvSpPr/>
            <p:nvPr/>
          </p:nvSpPr>
          <p:spPr>
            <a:xfrm>
              <a:off x="7855458" y="2094738"/>
              <a:ext cx="447040" cy="847725"/>
            </a:xfrm>
            <a:custGeom>
              <a:avLst/>
              <a:gdLst/>
              <a:ahLst/>
              <a:cxnLst/>
              <a:rect l="l" t="t" r="r" b="b"/>
              <a:pathLst>
                <a:path w="447040" h="847725">
                  <a:moveTo>
                    <a:pt x="0" y="74422"/>
                  </a:moveTo>
                  <a:lnTo>
                    <a:pt x="5842" y="45434"/>
                  </a:lnTo>
                  <a:lnTo>
                    <a:pt x="21780" y="21780"/>
                  </a:lnTo>
                  <a:lnTo>
                    <a:pt x="45434" y="5841"/>
                  </a:lnTo>
                  <a:lnTo>
                    <a:pt x="74422" y="0"/>
                  </a:lnTo>
                  <a:lnTo>
                    <a:pt x="372110" y="0"/>
                  </a:lnTo>
                  <a:lnTo>
                    <a:pt x="401097" y="5841"/>
                  </a:lnTo>
                  <a:lnTo>
                    <a:pt x="424751" y="21780"/>
                  </a:lnTo>
                  <a:lnTo>
                    <a:pt x="440690" y="45434"/>
                  </a:lnTo>
                  <a:lnTo>
                    <a:pt x="446532" y="74422"/>
                  </a:lnTo>
                  <a:lnTo>
                    <a:pt x="446532" y="772922"/>
                  </a:lnTo>
                  <a:lnTo>
                    <a:pt x="440690" y="801909"/>
                  </a:lnTo>
                  <a:lnTo>
                    <a:pt x="424751" y="825563"/>
                  </a:lnTo>
                  <a:lnTo>
                    <a:pt x="401097" y="841502"/>
                  </a:lnTo>
                  <a:lnTo>
                    <a:pt x="372110" y="847344"/>
                  </a:lnTo>
                  <a:lnTo>
                    <a:pt x="74422" y="847344"/>
                  </a:lnTo>
                  <a:lnTo>
                    <a:pt x="45434" y="841502"/>
                  </a:lnTo>
                  <a:lnTo>
                    <a:pt x="21780" y="825563"/>
                  </a:lnTo>
                  <a:lnTo>
                    <a:pt x="5842" y="801909"/>
                  </a:lnTo>
                  <a:lnTo>
                    <a:pt x="0" y="772922"/>
                  </a:lnTo>
                  <a:lnTo>
                    <a:pt x="0" y="74422"/>
                  </a:lnTo>
                  <a:close/>
                </a:path>
              </a:pathLst>
            </a:custGeom>
            <a:ln w="19050">
              <a:solidFill>
                <a:srgbClr val="FF0000"/>
              </a:solidFill>
            </a:ln>
          </p:spPr>
          <p:txBody>
            <a:bodyPr wrap="square" lIns="0" tIns="0" rIns="0" bIns="0" rtlCol="0"/>
            <a:lstStyle/>
            <a:p>
              <a:endParaRPr>
                <a:solidFill>
                  <a:prstClr val="black"/>
                </a:solidFill>
                <a:latin typeface="Calibri"/>
              </a:endParaRPr>
            </a:p>
          </p:txBody>
        </p:sp>
      </p:grpSp>
      <p:sp>
        <p:nvSpPr>
          <p:cNvPr id="26" name="object 26"/>
          <p:cNvSpPr txBox="1"/>
          <p:nvPr/>
        </p:nvSpPr>
        <p:spPr>
          <a:xfrm>
            <a:off x="7357109" y="1475360"/>
            <a:ext cx="1139190" cy="151323"/>
          </a:xfrm>
          <a:prstGeom prst="rect">
            <a:avLst/>
          </a:prstGeom>
        </p:spPr>
        <p:txBody>
          <a:bodyPr vert="horz" wrap="square" lIns="0" tIns="12700" rIns="0" bIns="0" rtlCol="0">
            <a:spAutoFit/>
          </a:bodyPr>
          <a:lstStyle/>
          <a:p>
            <a:pPr marL="12700">
              <a:spcBef>
                <a:spcPts val="100"/>
              </a:spcBef>
            </a:pPr>
            <a:r>
              <a:rPr sz="900" i="1" dirty="0">
                <a:solidFill>
                  <a:srgbClr val="FF0000"/>
                </a:solidFill>
                <a:latin typeface="Arial"/>
                <a:cs typeface="Arial"/>
              </a:rPr>
              <a:t>Actual</a:t>
            </a:r>
            <a:r>
              <a:rPr sz="900" i="1" spc="-50" dirty="0">
                <a:solidFill>
                  <a:srgbClr val="FF0000"/>
                </a:solidFill>
                <a:latin typeface="Arial"/>
                <a:cs typeface="Arial"/>
              </a:rPr>
              <a:t> </a:t>
            </a:r>
            <a:r>
              <a:rPr sz="900" i="1" spc="-5" dirty="0">
                <a:solidFill>
                  <a:srgbClr val="FF0000"/>
                </a:solidFill>
                <a:latin typeface="Arial"/>
                <a:cs typeface="Arial"/>
              </a:rPr>
              <a:t>moving</a:t>
            </a:r>
            <a:r>
              <a:rPr sz="900" i="1" spc="-35" dirty="0">
                <a:solidFill>
                  <a:srgbClr val="FF0000"/>
                </a:solidFill>
                <a:latin typeface="Arial"/>
                <a:cs typeface="Arial"/>
              </a:rPr>
              <a:t> </a:t>
            </a:r>
            <a:r>
              <a:rPr sz="900" i="1" dirty="0">
                <a:solidFill>
                  <a:srgbClr val="FF0000"/>
                </a:solidFill>
                <a:latin typeface="Arial"/>
                <a:cs typeface="Arial"/>
              </a:rPr>
              <a:t>objects</a:t>
            </a:r>
            <a:endParaRPr sz="900">
              <a:solidFill>
                <a:prstClr val="black"/>
              </a:solidFill>
              <a:latin typeface="Arial"/>
              <a:cs typeface="Arial"/>
            </a:endParaRPr>
          </a:p>
        </p:txBody>
      </p:sp>
      <p:sp>
        <p:nvSpPr>
          <p:cNvPr id="27" name="object 27"/>
          <p:cNvSpPr txBox="1"/>
          <p:nvPr/>
        </p:nvSpPr>
        <p:spPr>
          <a:xfrm>
            <a:off x="8139811" y="3659252"/>
            <a:ext cx="1393825" cy="151323"/>
          </a:xfrm>
          <a:prstGeom prst="rect">
            <a:avLst/>
          </a:prstGeom>
        </p:spPr>
        <p:txBody>
          <a:bodyPr vert="horz" wrap="square" lIns="0" tIns="12700" rIns="0" bIns="0" rtlCol="0">
            <a:spAutoFit/>
          </a:bodyPr>
          <a:lstStyle/>
          <a:p>
            <a:pPr marL="12700">
              <a:spcBef>
                <a:spcPts val="100"/>
              </a:spcBef>
            </a:pPr>
            <a:r>
              <a:rPr sz="900" i="1" spc="-5" dirty="0">
                <a:solidFill>
                  <a:srgbClr val="FF0000"/>
                </a:solidFill>
                <a:latin typeface="Arial"/>
                <a:cs typeface="Arial"/>
              </a:rPr>
              <a:t>Non</a:t>
            </a:r>
            <a:r>
              <a:rPr sz="900" i="1" spc="-40" dirty="0">
                <a:solidFill>
                  <a:srgbClr val="FF0000"/>
                </a:solidFill>
                <a:latin typeface="Arial"/>
                <a:cs typeface="Arial"/>
              </a:rPr>
              <a:t> </a:t>
            </a:r>
            <a:r>
              <a:rPr sz="900" i="1" dirty="0">
                <a:solidFill>
                  <a:srgbClr val="FF0000"/>
                </a:solidFill>
                <a:latin typeface="Arial"/>
                <a:cs typeface="Arial"/>
              </a:rPr>
              <a:t>stationary</a:t>
            </a:r>
            <a:r>
              <a:rPr sz="900" i="1" spc="-55" dirty="0">
                <a:solidFill>
                  <a:srgbClr val="FF0000"/>
                </a:solidFill>
                <a:latin typeface="Arial"/>
                <a:cs typeface="Arial"/>
              </a:rPr>
              <a:t> </a:t>
            </a:r>
            <a:r>
              <a:rPr sz="900" i="1" dirty="0">
                <a:solidFill>
                  <a:srgbClr val="FF0000"/>
                </a:solidFill>
                <a:latin typeface="Arial"/>
                <a:cs typeface="Arial"/>
              </a:rPr>
              <a:t>background</a:t>
            </a:r>
            <a:endParaRPr sz="900">
              <a:solidFill>
                <a:prstClr val="black"/>
              </a:solidFill>
              <a:latin typeface="Arial"/>
              <a:cs typeface="Arial"/>
            </a:endParaRPr>
          </a:p>
        </p:txBody>
      </p:sp>
      <p:sp>
        <p:nvSpPr>
          <p:cNvPr id="28" name="object 28"/>
          <p:cNvSpPr txBox="1"/>
          <p:nvPr/>
        </p:nvSpPr>
        <p:spPr>
          <a:xfrm>
            <a:off x="7356983" y="3287015"/>
            <a:ext cx="496570" cy="151323"/>
          </a:xfrm>
          <a:prstGeom prst="rect">
            <a:avLst/>
          </a:prstGeom>
        </p:spPr>
        <p:txBody>
          <a:bodyPr vert="horz" wrap="square" lIns="0" tIns="12700" rIns="0" bIns="0" rtlCol="0">
            <a:spAutoFit/>
          </a:bodyPr>
          <a:lstStyle/>
          <a:p>
            <a:pPr marL="38100">
              <a:spcBef>
                <a:spcPts val="100"/>
              </a:spcBef>
            </a:pPr>
            <a:r>
              <a:rPr sz="900" i="1" dirty="0">
                <a:solidFill>
                  <a:prstClr val="black"/>
                </a:solidFill>
                <a:latin typeface="Arial"/>
                <a:cs typeface="Arial"/>
              </a:rPr>
              <a:t>t</a:t>
            </a:r>
            <a:r>
              <a:rPr sz="900" i="1" baseline="27777" dirty="0">
                <a:solidFill>
                  <a:prstClr val="black"/>
                </a:solidFill>
                <a:latin typeface="Arial"/>
                <a:cs typeface="Arial"/>
              </a:rPr>
              <a:t>th</a:t>
            </a:r>
            <a:r>
              <a:rPr sz="900" i="1" spc="44" baseline="27777" dirty="0">
                <a:solidFill>
                  <a:prstClr val="black"/>
                </a:solidFill>
                <a:latin typeface="Arial"/>
                <a:cs typeface="Arial"/>
              </a:rPr>
              <a:t> </a:t>
            </a:r>
            <a:r>
              <a:rPr sz="900" dirty="0">
                <a:solidFill>
                  <a:prstClr val="black"/>
                </a:solidFill>
                <a:latin typeface="Arial MT"/>
                <a:cs typeface="Arial MT"/>
              </a:rPr>
              <a:t>frame</a:t>
            </a:r>
            <a:endParaRPr sz="900">
              <a:solidFill>
                <a:prstClr val="black"/>
              </a:solidFill>
              <a:latin typeface="Arial MT"/>
              <a:cs typeface="Arial MT"/>
            </a:endParaRPr>
          </a:p>
        </p:txBody>
      </p:sp>
      <p:sp>
        <p:nvSpPr>
          <p:cNvPr id="29" name="object 29"/>
          <p:cNvSpPr txBox="1"/>
          <p:nvPr/>
        </p:nvSpPr>
        <p:spPr>
          <a:xfrm>
            <a:off x="9351519" y="3287015"/>
            <a:ext cx="704215" cy="151323"/>
          </a:xfrm>
          <a:prstGeom prst="rect">
            <a:avLst/>
          </a:prstGeom>
        </p:spPr>
        <p:txBody>
          <a:bodyPr vert="horz" wrap="square" lIns="0" tIns="12700" rIns="0" bIns="0" rtlCol="0">
            <a:spAutoFit/>
          </a:bodyPr>
          <a:lstStyle/>
          <a:p>
            <a:pPr marL="38100">
              <a:spcBef>
                <a:spcPts val="100"/>
              </a:spcBef>
            </a:pPr>
            <a:r>
              <a:rPr sz="900" i="1" dirty="0">
                <a:solidFill>
                  <a:prstClr val="black"/>
                </a:solidFill>
                <a:latin typeface="Arial"/>
                <a:cs typeface="Arial"/>
              </a:rPr>
              <a:t>(t+1)</a:t>
            </a:r>
            <a:r>
              <a:rPr sz="900" i="1" baseline="27777" dirty="0">
                <a:solidFill>
                  <a:prstClr val="black"/>
                </a:solidFill>
                <a:latin typeface="Arial"/>
                <a:cs typeface="Arial"/>
              </a:rPr>
              <a:t>th</a:t>
            </a:r>
            <a:r>
              <a:rPr sz="900" i="1" spc="44" baseline="27777" dirty="0">
                <a:solidFill>
                  <a:prstClr val="black"/>
                </a:solidFill>
                <a:latin typeface="Arial"/>
                <a:cs typeface="Arial"/>
              </a:rPr>
              <a:t> </a:t>
            </a:r>
            <a:r>
              <a:rPr sz="900" dirty="0">
                <a:solidFill>
                  <a:prstClr val="black"/>
                </a:solidFill>
                <a:latin typeface="Arial MT"/>
                <a:cs typeface="Arial MT"/>
              </a:rPr>
              <a:t>frame</a:t>
            </a:r>
            <a:endParaRPr sz="900">
              <a:solidFill>
                <a:prstClr val="black"/>
              </a:solidFill>
              <a:latin typeface="Arial MT"/>
              <a:cs typeface="Arial MT"/>
            </a:endParaRPr>
          </a:p>
        </p:txBody>
      </p:sp>
      <p:sp>
        <p:nvSpPr>
          <p:cNvPr id="30" name="object 30"/>
          <p:cNvSpPr txBox="1"/>
          <p:nvPr/>
        </p:nvSpPr>
        <p:spPr>
          <a:xfrm>
            <a:off x="5870575" y="4643450"/>
            <a:ext cx="4652010" cy="782320"/>
          </a:xfrm>
          <a:prstGeom prst="rect">
            <a:avLst/>
          </a:prstGeom>
        </p:spPr>
        <p:txBody>
          <a:bodyPr vert="horz" wrap="square" lIns="0" tIns="13335" rIns="0" bIns="0" rtlCol="0">
            <a:spAutoFit/>
          </a:bodyPr>
          <a:lstStyle/>
          <a:p>
            <a:pPr marL="227329" indent="-215265">
              <a:spcBef>
                <a:spcPts val="105"/>
              </a:spcBef>
              <a:buFont typeface="Wingdings"/>
              <a:buChar char=""/>
              <a:tabLst>
                <a:tab pos="227965" algn="l"/>
              </a:tabLst>
            </a:pPr>
            <a:r>
              <a:rPr sz="1350" b="1" u="heavy" spc="-5" dirty="0">
                <a:solidFill>
                  <a:prstClr val="black"/>
                </a:solidFill>
                <a:uFill>
                  <a:solidFill>
                    <a:srgbClr val="000000"/>
                  </a:solidFill>
                </a:uFill>
                <a:latin typeface="Arial"/>
                <a:cs typeface="Arial"/>
              </a:rPr>
              <a:t>Dynamic</a:t>
            </a:r>
            <a:r>
              <a:rPr sz="1350" b="1" spc="65" dirty="0">
                <a:solidFill>
                  <a:prstClr val="black"/>
                </a:solidFill>
                <a:latin typeface="Arial"/>
                <a:cs typeface="Arial"/>
              </a:rPr>
              <a:t> </a:t>
            </a:r>
            <a:r>
              <a:rPr sz="1350" b="1" u="heavy" dirty="0">
                <a:solidFill>
                  <a:prstClr val="black"/>
                </a:solidFill>
                <a:uFill>
                  <a:solidFill>
                    <a:srgbClr val="000000"/>
                  </a:solidFill>
                </a:uFill>
                <a:latin typeface="Arial"/>
                <a:cs typeface="Arial"/>
              </a:rPr>
              <a:t>background</a:t>
            </a:r>
            <a:r>
              <a:rPr sz="1350" b="1" dirty="0">
                <a:solidFill>
                  <a:prstClr val="black"/>
                </a:solidFill>
                <a:latin typeface="Arial"/>
                <a:cs typeface="Arial"/>
              </a:rPr>
              <a:t>:</a:t>
            </a:r>
            <a:r>
              <a:rPr sz="1350" b="1" spc="70" dirty="0">
                <a:solidFill>
                  <a:prstClr val="black"/>
                </a:solidFill>
                <a:latin typeface="Arial"/>
                <a:cs typeface="Arial"/>
              </a:rPr>
              <a:t> </a:t>
            </a:r>
            <a:r>
              <a:rPr sz="1200" spc="-5" dirty="0">
                <a:solidFill>
                  <a:prstClr val="black"/>
                </a:solidFill>
                <a:latin typeface="Arial MT"/>
                <a:cs typeface="Arial MT"/>
              </a:rPr>
              <a:t>The</a:t>
            </a:r>
            <a:r>
              <a:rPr sz="1200" spc="40" dirty="0">
                <a:solidFill>
                  <a:prstClr val="black"/>
                </a:solidFill>
                <a:latin typeface="Arial MT"/>
                <a:cs typeface="Arial MT"/>
              </a:rPr>
              <a:t> </a:t>
            </a:r>
            <a:r>
              <a:rPr sz="1200" spc="-5" dirty="0">
                <a:solidFill>
                  <a:prstClr val="black"/>
                </a:solidFill>
                <a:latin typeface="Arial MT"/>
                <a:cs typeface="Arial MT"/>
              </a:rPr>
              <a:t>background</a:t>
            </a:r>
            <a:r>
              <a:rPr sz="1200" spc="40" dirty="0">
                <a:solidFill>
                  <a:prstClr val="black"/>
                </a:solidFill>
                <a:latin typeface="Arial MT"/>
                <a:cs typeface="Arial MT"/>
              </a:rPr>
              <a:t> </a:t>
            </a:r>
            <a:r>
              <a:rPr sz="1200" spc="-5" dirty="0">
                <a:solidFill>
                  <a:prstClr val="black"/>
                </a:solidFill>
                <a:latin typeface="Arial MT"/>
                <a:cs typeface="Arial MT"/>
              </a:rPr>
              <a:t>scene</a:t>
            </a:r>
            <a:r>
              <a:rPr sz="1200" spc="45" dirty="0">
                <a:solidFill>
                  <a:prstClr val="black"/>
                </a:solidFill>
                <a:latin typeface="Arial MT"/>
                <a:cs typeface="Arial MT"/>
              </a:rPr>
              <a:t> </a:t>
            </a:r>
            <a:r>
              <a:rPr sz="1200" spc="-5" dirty="0">
                <a:solidFill>
                  <a:prstClr val="black"/>
                </a:solidFill>
                <a:latin typeface="Arial MT"/>
                <a:cs typeface="Arial MT"/>
              </a:rPr>
              <a:t>is</a:t>
            </a:r>
            <a:r>
              <a:rPr sz="1200" spc="35" dirty="0">
                <a:solidFill>
                  <a:prstClr val="black"/>
                </a:solidFill>
                <a:latin typeface="Arial MT"/>
                <a:cs typeface="Arial MT"/>
              </a:rPr>
              <a:t> </a:t>
            </a:r>
            <a:r>
              <a:rPr sz="1200" spc="-5" dirty="0">
                <a:solidFill>
                  <a:prstClr val="black"/>
                </a:solidFill>
                <a:latin typeface="Arial MT"/>
                <a:cs typeface="Arial MT"/>
              </a:rPr>
              <a:t>rarely</a:t>
            </a:r>
            <a:r>
              <a:rPr sz="1200" spc="25" dirty="0">
                <a:solidFill>
                  <a:prstClr val="black"/>
                </a:solidFill>
                <a:latin typeface="Arial MT"/>
                <a:cs typeface="Arial MT"/>
              </a:rPr>
              <a:t> </a:t>
            </a:r>
            <a:r>
              <a:rPr sz="1200" dirty="0">
                <a:solidFill>
                  <a:prstClr val="black"/>
                </a:solidFill>
                <a:latin typeface="Arial MT"/>
                <a:cs typeface="Arial MT"/>
              </a:rPr>
              <a:t>static</a:t>
            </a:r>
            <a:endParaRPr sz="1200">
              <a:solidFill>
                <a:prstClr val="black"/>
              </a:solidFill>
              <a:latin typeface="Arial MT"/>
              <a:cs typeface="Arial MT"/>
            </a:endParaRPr>
          </a:p>
          <a:p>
            <a:pPr marL="469900" marR="830580" indent="914400">
              <a:spcBef>
                <a:spcPts val="10"/>
              </a:spcBef>
            </a:pPr>
            <a:r>
              <a:rPr sz="1200" spc="-5" dirty="0">
                <a:solidFill>
                  <a:prstClr val="black"/>
                </a:solidFill>
                <a:latin typeface="Arial MT"/>
                <a:cs typeface="Arial MT"/>
              </a:rPr>
              <a:t>due </a:t>
            </a:r>
            <a:r>
              <a:rPr sz="1200" dirty="0">
                <a:solidFill>
                  <a:prstClr val="black"/>
                </a:solidFill>
                <a:latin typeface="Arial MT"/>
                <a:cs typeface="Arial MT"/>
              </a:rPr>
              <a:t>to </a:t>
            </a:r>
            <a:r>
              <a:rPr sz="1200" spc="-5" dirty="0">
                <a:solidFill>
                  <a:prstClr val="black"/>
                </a:solidFill>
                <a:latin typeface="Arial MT"/>
                <a:cs typeface="Arial MT"/>
              </a:rPr>
              <a:t>movement in </a:t>
            </a:r>
            <a:r>
              <a:rPr sz="1200" dirty="0">
                <a:solidFill>
                  <a:prstClr val="black"/>
                </a:solidFill>
                <a:latin typeface="Arial MT"/>
                <a:cs typeface="Arial MT"/>
              </a:rPr>
              <a:t>the </a:t>
            </a:r>
            <a:r>
              <a:rPr sz="1200" spc="-5" dirty="0">
                <a:solidFill>
                  <a:prstClr val="black"/>
                </a:solidFill>
                <a:latin typeface="Arial MT"/>
                <a:cs typeface="Arial MT"/>
              </a:rPr>
              <a:t>background </a:t>
            </a:r>
            <a:r>
              <a:rPr sz="1200" spc="-320" dirty="0">
                <a:solidFill>
                  <a:prstClr val="black"/>
                </a:solidFill>
                <a:latin typeface="Arial MT"/>
                <a:cs typeface="Arial MT"/>
              </a:rPr>
              <a:t> </a:t>
            </a:r>
            <a:r>
              <a:rPr sz="1200" spc="-5" dirty="0">
                <a:solidFill>
                  <a:prstClr val="black"/>
                </a:solidFill>
                <a:latin typeface="Arial MT"/>
                <a:cs typeface="Arial MT"/>
              </a:rPr>
              <a:t>(</a:t>
            </a:r>
            <a:r>
              <a:rPr sz="1200" i="1" spc="-5" dirty="0">
                <a:solidFill>
                  <a:prstClr val="black"/>
                </a:solidFill>
                <a:latin typeface="Arial"/>
                <a:cs typeface="Arial"/>
              </a:rPr>
              <a:t>waving</a:t>
            </a:r>
            <a:r>
              <a:rPr sz="1200" i="1" spc="-25" dirty="0">
                <a:solidFill>
                  <a:prstClr val="black"/>
                </a:solidFill>
                <a:latin typeface="Arial"/>
                <a:cs typeface="Arial"/>
              </a:rPr>
              <a:t> </a:t>
            </a:r>
            <a:r>
              <a:rPr sz="1200" i="1" dirty="0">
                <a:solidFill>
                  <a:prstClr val="black"/>
                </a:solidFill>
                <a:latin typeface="Arial"/>
                <a:cs typeface="Arial"/>
              </a:rPr>
              <a:t>tree</a:t>
            </a:r>
            <a:r>
              <a:rPr sz="1200" i="1" spc="-5" dirty="0">
                <a:solidFill>
                  <a:prstClr val="black"/>
                </a:solidFill>
                <a:latin typeface="Arial"/>
                <a:cs typeface="Arial"/>
              </a:rPr>
              <a:t> leaves</a:t>
            </a:r>
            <a:r>
              <a:rPr sz="1200" spc="-5" dirty="0">
                <a:solidFill>
                  <a:prstClr val="black"/>
                </a:solidFill>
                <a:latin typeface="Arial MT"/>
                <a:cs typeface="Arial MT"/>
              </a:rPr>
              <a:t>),</a:t>
            </a:r>
            <a:r>
              <a:rPr sz="1200" spc="-20" dirty="0">
                <a:solidFill>
                  <a:prstClr val="black"/>
                </a:solidFill>
                <a:latin typeface="Arial MT"/>
                <a:cs typeface="Arial MT"/>
              </a:rPr>
              <a:t> </a:t>
            </a:r>
            <a:r>
              <a:rPr sz="1200" spc="-5" dirty="0">
                <a:solidFill>
                  <a:prstClr val="black"/>
                </a:solidFill>
                <a:latin typeface="Arial MT"/>
                <a:cs typeface="Arial MT"/>
              </a:rPr>
              <a:t>especially</a:t>
            </a:r>
            <a:r>
              <a:rPr sz="1200" spc="-20" dirty="0">
                <a:solidFill>
                  <a:prstClr val="black"/>
                </a:solidFill>
                <a:latin typeface="Arial MT"/>
                <a:cs typeface="Arial MT"/>
              </a:rPr>
              <a:t> </a:t>
            </a:r>
            <a:r>
              <a:rPr sz="1200" spc="-10" dirty="0">
                <a:solidFill>
                  <a:prstClr val="black"/>
                </a:solidFill>
                <a:latin typeface="Arial MT"/>
                <a:cs typeface="Arial MT"/>
              </a:rPr>
              <a:t>in</a:t>
            </a:r>
            <a:endParaRPr sz="1200">
              <a:solidFill>
                <a:prstClr val="black"/>
              </a:solidFill>
              <a:latin typeface="Arial MT"/>
              <a:cs typeface="Arial MT"/>
            </a:endParaRPr>
          </a:p>
          <a:p>
            <a:pPr marL="469900"/>
            <a:r>
              <a:rPr sz="1200" spc="-5" dirty="0">
                <a:solidFill>
                  <a:prstClr val="black"/>
                </a:solidFill>
                <a:latin typeface="Arial MT"/>
                <a:cs typeface="Arial MT"/>
              </a:rPr>
              <a:t>outdoor</a:t>
            </a:r>
            <a:r>
              <a:rPr sz="1200" spc="-40" dirty="0">
                <a:solidFill>
                  <a:prstClr val="black"/>
                </a:solidFill>
                <a:latin typeface="Arial MT"/>
                <a:cs typeface="Arial MT"/>
              </a:rPr>
              <a:t> </a:t>
            </a:r>
            <a:r>
              <a:rPr sz="1200" spc="-5" dirty="0">
                <a:solidFill>
                  <a:prstClr val="black"/>
                </a:solidFill>
                <a:latin typeface="Arial MT"/>
                <a:cs typeface="Arial MT"/>
              </a:rPr>
              <a:t>scenes</a:t>
            </a:r>
            <a:endParaRPr sz="1200">
              <a:solidFill>
                <a:prstClr val="black"/>
              </a:solidFill>
              <a:latin typeface="Arial MT"/>
              <a:cs typeface="Arial MT"/>
            </a:endParaRPr>
          </a:p>
        </p:txBody>
      </p:sp>
      <p:grpSp>
        <p:nvGrpSpPr>
          <p:cNvPr id="31" name="object 31"/>
          <p:cNvGrpSpPr/>
          <p:nvPr/>
        </p:nvGrpSpPr>
        <p:grpSpPr>
          <a:xfrm>
            <a:off x="3308350" y="2595118"/>
            <a:ext cx="377190" cy="586105"/>
            <a:chOff x="1784350" y="2595117"/>
            <a:chExt cx="377190" cy="586105"/>
          </a:xfrm>
        </p:grpSpPr>
        <p:sp>
          <p:nvSpPr>
            <p:cNvPr id="32" name="object 32"/>
            <p:cNvSpPr/>
            <p:nvPr/>
          </p:nvSpPr>
          <p:spPr>
            <a:xfrm>
              <a:off x="1790700" y="2601467"/>
              <a:ext cx="364490" cy="573405"/>
            </a:xfrm>
            <a:custGeom>
              <a:avLst/>
              <a:gdLst/>
              <a:ahLst/>
              <a:cxnLst/>
              <a:rect l="l" t="t" r="r" b="b"/>
              <a:pathLst>
                <a:path w="364489" h="573405">
                  <a:moveTo>
                    <a:pt x="273176" y="0"/>
                  </a:moveTo>
                  <a:lnTo>
                    <a:pt x="91058" y="0"/>
                  </a:lnTo>
                  <a:lnTo>
                    <a:pt x="91058" y="390906"/>
                  </a:lnTo>
                  <a:lnTo>
                    <a:pt x="0" y="390906"/>
                  </a:lnTo>
                  <a:lnTo>
                    <a:pt x="182118" y="573024"/>
                  </a:lnTo>
                  <a:lnTo>
                    <a:pt x="364236" y="390906"/>
                  </a:lnTo>
                  <a:lnTo>
                    <a:pt x="273176" y="390906"/>
                  </a:lnTo>
                  <a:lnTo>
                    <a:pt x="273176" y="0"/>
                  </a:lnTo>
                  <a:close/>
                </a:path>
              </a:pathLst>
            </a:custGeom>
            <a:solidFill>
              <a:srgbClr val="F4B083"/>
            </a:solidFill>
          </p:spPr>
          <p:txBody>
            <a:bodyPr wrap="square" lIns="0" tIns="0" rIns="0" bIns="0" rtlCol="0"/>
            <a:lstStyle/>
            <a:p>
              <a:endParaRPr>
                <a:solidFill>
                  <a:prstClr val="black"/>
                </a:solidFill>
                <a:latin typeface="Calibri"/>
              </a:endParaRPr>
            </a:p>
          </p:txBody>
        </p:sp>
        <p:sp>
          <p:nvSpPr>
            <p:cNvPr id="33" name="object 33"/>
            <p:cNvSpPr/>
            <p:nvPr/>
          </p:nvSpPr>
          <p:spPr>
            <a:xfrm>
              <a:off x="1790700" y="2601467"/>
              <a:ext cx="364490" cy="573405"/>
            </a:xfrm>
            <a:custGeom>
              <a:avLst/>
              <a:gdLst/>
              <a:ahLst/>
              <a:cxnLst/>
              <a:rect l="l" t="t" r="r" b="b"/>
              <a:pathLst>
                <a:path w="364489" h="573405">
                  <a:moveTo>
                    <a:pt x="0" y="390906"/>
                  </a:moveTo>
                  <a:lnTo>
                    <a:pt x="91058" y="390906"/>
                  </a:lnTo>
                  <a:lnTo>
                    <a:pt x="91058" y="0"/>
                  </a:lnTo>
                  <a:lnTo>
                    <a:pt x="273176" y="0"/>
                  </a:lnTo>
                  <a:lnTo>
                    <a:pt x="273176" y="390906"/>
                  </a:lnTo>
                  <a:lnTo>
                    <a:pt x="364236" y="390906"/>
                  </a:lnTo>
                  <a:lnTo>
                    <a:pt x="182118" y="573024"/>
                  </a:lnTo>
                  <a:lnTo>
                    <a:pt x="0" y="390906"/>
                  </a:lnTo>
                  <a:close/>
                </a:path>
              </a:pathLst>
            </a:custGeom>
            <a:ln w="12699">
              <a:solidFill>
                <a:srgbClr val="F4B083"/>
              </a:solidFill>
            </a:ln>
          </p:spPr>
          <p:txBody>
            <a:bodyPr wrap="square" lIns="0" tIns="0" rIns="0" bIns="0" rtlCol="0"/>
            <a:lstStyle/>
            <a:p>
              <a:endParaRPr>
                <a:solidFill>
                  <a:prstClr val="black"/>
                </a:solidFill>
                <a:latin typeface="Calibri"/>
              </a:endParaRPr>
            </a:p>
          </p:txBody>
        </p:sp>
      </p:grpSp>
      <p:grpSp>
        <p:nvGrpSpPr>
          <p:cNvPr id="34" name="object 34"/>
          <p:cNvGrpSpPr/>
          <p:nvPr/>
        </p:nvGrpSpPr>
        <p:grpSpPr>
          <a:xfrm>
            <a:off x="8470138" y="3879850"/>
            <a:ext cx="377190" cy="558800"/>
            <a:chOff x="6946138" y="3879850"/>
            <a:chExt cx="377190" cy="558800"/>
          </a:xfrm>
        </p:grpSpPr>
        <p:sp>
          <p:nvSpPr>
            <p:cNvPr id="35" name="object 35"/>
            <p:cNvSpPr/>
            <p:nvPr/>
          </p:nvSpPr>
          <p:spPr>
            <a:xfrm>
              <a:off x="6952488" y="3886200"/>
              <a:ext cx="364490" cy="546100"/>
            </a:xfrm>
            <a:custGeom>
              <a:avLst/>
              <a:gdLst/>
              <a:ahLst/>
              <a:cxnLst/>
              <a:rect l="l" t="t" r="r" b="b"/>
              <a:pathLst>
                <a:path w="364490" h="546100">
                  <a:moveTo>
                    <a:pt x="182117" y="0"/>
                  </a:moveTo>
                  <a:lnTo>
                    <a:pt x="0" y="182118"/>
                  </a:lnTo>
                  <a:lnTo>
                    <a:pt x="91058" y="182118"/>
                  </a:lnTo>
                  <a:lnTo>
                    <a:pt x="91058" y="545592"/>
                  </a:lnTo>
                  <a:lnTo>
                    <a:pt x="273176" y="545592"/>
                  </a:lnTo>
                  <a:lnTo>
                    <a:pt x="273176" y="182118"/>
                  </a:lnTo>
                  <a:lnTo>
                    <a:pt x="364235" y="182118"/>
                  </a:lnTo>
                  <a:lnTo>
                    <a:pt x="182117" y="0"/>
                  </a:lnTo>
                  <a:close/>
                </a:path>
              </a:pathLst>
            </a:custGeom>
            <a:solidFill>
              <a:srgbClr val="F4B083"/>
            </a:solidFill>
          </p:spPr>
          <p:txBody>
            <a:bodyPr wrap="square" lIns="0" tIns="0" rIns="0" bIns="0" rtlCol="0"/>
            <a:lstStyle/>
            <a:p>
              <a:endParaRPr>
                <a:solidFill>
                  <a:prstClr val="black"/>
                </a:solidFill>
                <a:latin typeface="Calibri"/>
              </a:endParaRPr>
            </a:p>
          </p:txBody>
        </p:sp>
        <p:sp>
          <p:nvSpPr>
            <p:cNvPr id="36" name="object 36"/>
            <p:cNvSpPr/>
            <p:nvPr/>
          </p:nvSpPr>
          <p:spPr>
            <a:xfrm>
              <a:off x="6952488" y="3886200"/>
              <a:ext cx="364490" cy="546100"/>
            </a:xfrm>
            <a:custGeom>
              <a:avLst/>
              <a:gdLst/>
              <a:ahLst/>
              <a:cxnLst/>
              <a:rect l="l" t="t" r="r" b="b"/>
              <a:pathLst>
                <a:path w="364490" h="546100">
                  <a:moveTo>
                    <a:pt x="364235" y="182118"/>
                  </a:moveTo>
                  <a:lnTo>
                    <a:pt x="273176" y="182118"/>
                  </a:lnTo>
                  <a:lnTo>
                    <a:pt x="273176" y="545592"/>
                  </a:lnTo>
                  <a:lnTo>
                    <a:pt x="91058" y="545592"/>
                  </a:lnTo>
                  <a:lnTo>
                    <a:pt x="91058" y="182118"/>
                  </a:lnTo>
                  <a:lnTo>
                    <a:pt x="0" y="182118"/>
                  </a:lnTo>
                  <a:lnTo>
                    <a:pt x="182117" y="0"/>
                  </a:lnTo>
                  <a:lnTo>
                    <a:pt x="364235" y="182118"/>
                  </a:lnTo>
                  <a:close/>
                </a:path>
              </a:pathLst>
            </a:custGeom>
            <a:ln w="12700">
              <a:solidFill>
                <a:srgbClr val="F4B083"/>
              </a:solidFill>
            </a:ln>
          </p:spPr>
          <p:txBody>
            <a:bodyPr wrap="square" lIns="0" tIns="0" rIns="0" bIns="0" rtlCol="0"/>
            <a:lstStyle/>
            <a:p>
              <a:endParaRPr>
                <a:solidFill>
                  <a:prstClr val="black"/>
                </a:solidFill>
                <a:latin typeface="Calibri"/>
              </a:endParaRPr>
            </a:p>
          </p:txBody>
        </p:sp>
      </p:grpSp>
      <p:sp>
        <p:nvSpPr>
          <p:cNvPr id="37" name="object 37"/>
          <p:cNvSpPr/>
          <p:nvPr/>
        </p:nvSpPr>
        <p:spPr>
          <a:xfrm>
            <a:off x="2262379" y="3307079"/>
            <a:ext cx="2894965" cy="2075814"/>
          </a:xfrm>
          <a:custGeom>
            <a:avLst/>
            <a:gdLst/>
            <a:ahLst/>
            <a:cxnLst/>
            <a:rect l="l" t="t" r="r" b="b"/>
            <a:pathLst>
              <a:path w="2894965" h="2075814">
                <a:moveTo>
                  <a:pt x="1120140" y="2054606"/>
                </a:moveTo>
                <a:lnTo>
                  <a:pt x="73037" y="1102448"/>
                </a:lnTo>
                <a:lnTo>
                  <a:pt x="81762" y="1092835"/>
                </a:lnTo>
                <a:lnTo>
                  <a:pt x="92265" y="1081278"/>
                </a:lnTo>
                <a:lnTo>
                  <a:pt x="0" y="1055370"/>
                </a:lnTo>
                <a:lnTo>
                  <a:pt x="34594" y="1144778"/>
                </a:lnTo>
                <a:lnTo>
                  <a:pt x="53784" y="1123645"/>
                </a:lnTo>
                <a:lnTo>
                  <a:pt x="1100963" y="2075688"/>
                </a:lnTo>
                <a:lnTo>
                  <a:pt x="1120140" y="2054606"/>
                </a:lnTo>
                <a:close/>
              </a:path>
              <a:path w="2894965" h="2075814">
                <a:moveTo>
                  <a:pt x="1987296" y="1055370"/>
                </a:moveTo>
                <a:lnTo>
                  <a:pt x="1907540" y="1108329"/>
                </a:lnTo>
                <a:lnTo>
                  <a:pt x="1932330" y="1122578"/>
                </a:lnTo>
                <a:lnTo>
                  <a:pt x="1432306" y="1993646"/>
                </a:lnTo>
                <a:lnTo>
                  <a:pt x="1457198" y="2007870"/>
                </a:lnTo>
                <a:lnTo>
                  <a:pt x="1957095" y="1136802"/>
                </a:lnTo>
                <a:lnTo>
                  <a:pt x="1981835" y="1151001"/>
                </a:lnTo>
                <a:lnTo>
                  <a:pt x="1984159" y="1110234"/>
                </a:lnTo>
                <a:lnTo>
                  <a:pt x="1987296" y="1055370"/>
                </a:lnTo>
                <a:close/>
              </a:path>
              <a:path w="2894965" h="2075814">
                <a:moveTo>
                  <a:pt x="2078101" y="25908"/>
                </a:moveTo>
                <a:lnTo>
                  <a:pt x="2065782" y="0"/>
                </a:lnTo>
                <a:lnTo>
                  <a:pt x="1004087" y="501675"/>
                </a:lnTo>
                <a:lnTo>
                  <a:pt x="991870" y="475742"/>
                </a:lnTo>
                <a:lnTo>
                  <a:pt x="932688" y="551180"/>
                </a:lnTo>
                <a:lnTo>
                  <a:pt x="1028446" y="553339"/>
                </a:lnTo>
                <a:lnTo>
                  <a:pt x="1019098" y="533527"/>
                </a:lnTo>
                <a:lnTo>
                  <a:pt x="1016241" y="527481"/>
                </a:lnTo>
                <a:lnTo>
                  <a:pt x="2078101" y="25908"/>
                </a:lnTo>
                <a:close/>
              </a:path>
              <a:path w="2894965" h="2075814">
                <a:moveTo>
                  <a:pt x="2894965" y="498221"/>
                </a:moveTo>
                <a:lnTo>
                  <a:pt x="2867837" y="507301"/>
                </a:lnTo>
                <a:lnTo>
                  <a:pt x="2736977" y="115062"/>
                </a:lnTo>
                <a:lnTo>
                  <a:pt x="2709799" y="124206"/>
                </a:lnTo>
                <a:lnTo>
                  <a:pt x="2840786" y="516343"/>
                </a:lnTo>
                <a:lnTo>
                  <a:pt x="2813685" y="525399"/>
                </a:lnTo>
                <a:lnTo>
                  <a:pt x="2881503" y="593090"/>
                </a:lnTo>
                <a:lnTo>
                  <a:pt x="2890469" y="529844"/>
                </a:lnTo>
                <a:lnTo>
                  <a:pt x="2894965" y="498221"/>
                </a:lnTo>
                <a:close/>
              </a:path>
            </a:pathLst>
          </a:custGeom>
          <a:solidFill>
            <a:srgbClr val="00AFEF"/>
          </a:solidFill>
        </p:spPr>
        <p:txBody>
          <a:bodyPr wrap="square" lIns="0" tIns="0" rIns="0" bIns="0" rtlCol="0"/>
          <a:lstStyle/>
          <a:p>
            <a:endParaRPr>
              <a:solidFill>
                <a:prstClr val="black"/>
              </a:solidFill>
              <a:latin typeface="Calibri"/>
            </a:endParaRPr>
          </a:p>
        </p:txBody>
      </p:sp>
      <p:sp>
        <p:nvSpPr>
          <p:cNvPr id="38" name="object 38"/>
          <p:cNvSpPr/>
          <p:nvPr/>
        </p:nvSpPr>
        <p:spPr>
          <a:xfrm>
            <a:off x="6831330" y="1607311"/>
            <a:ext cx="2670810" cy="2025650"/>
          </a:xfrm>
          <a:custGeom>
            <a:avLst/>
            <a:gdLst/>
            <a:ahLst/>
            <a:cxnLst/>
            <a:rect l="l" t="t" r="r" b="b"/>
            <a:pathLst>
              <a:path w="2670809" h="2025650">
                <a:moveTo>
                  <a:pt x="585851" y="56769"/>
                </a:moveTo>
                <a:lnTo>
                  <a:pt x="565150" y="37211"/>
                </a:lnTo>
                <a:lnTo>
                  <a:pt x="48412" y="584492"/>
                </a:lnTo>
                <a:lnTo>
                  <a:pt x="27686" y="564896"/>
                </a:lnTo>
                <a:lnTo>
                  <a:pt x="0" y="656717"/>
                </a:lnTo>
                <a:lnTo>
                  <a:pt x="90043" y="623824"/>
                </a:lnTo>
                <a:lnTo>
                  <a:pt x="80225" y="614553"/>
                </a:lnTo>
                <a:lnTo>
                  <a:pt x="69227" y="604177"/>
                </a:lnTo>
                <a:lnTo>
                  <a:pt x="585851" y="56769"/>
                </a:lnTo>
                <a:close/>
              </a:path>
              <a:path w="2670809" h="2025650">
                <a:moveTo>
                  <a:pt x="1338440" y="2012061"/>
                </a:moveTo>
                <a:lnTo>
                  <a:pt x="824814" y="1021791"/>
                </a:lnTo>
                <a:lnTo>
                  <a:pt x="849147" y="1009142"/>
                </a:lnTo>
                <a:lnTo>
                  <a:pt x="850138" y="1008634"/>
                </a:lnTo>
                <a:lnTo>
                  <a:pt x="772668" y="952246"/>
                </a:lnTo>
                <a:lnTo>
                  <a:pt x="774065" y="1048131"/>
                </a:lnTo>
                <a:lnTo>
                  <a:pt x="799452" y="1034948"/>
                </a:lnTo>
                <a:lnTo>
                  <a:pt x="1313040" y="2025269"/>
                </a:lnTo>
                <a:lnTo>
                  <a:pt x="1338440" y="2012061"/>
                </a:lnTo>
                <a:close/>
              </a:path>
              <a:path w="2670809" h="2025650">
                <a:moveTo>
                  <a:pt x="1914271" y="655447"/>
                </a:moveTo>
                <a:lnTo>
                  <a:pt x="1904428" y="608330"/>
                </a:lnTo>
                <a:lnTo>
                  <a:pt x="1894713" y="561721"/>
                </a:lnTo>
                <a:lnTo>
                  <a:pt x="1872259" y="579501"/>
                </a:lnTo>
                <a:lnTo>
                  <a:pt x="1413256" y="0"/>
                </a:lnTo>
                <a:lnTo>
                  <a:pt x="1390904" y="17780"/>
                </a:lnTo>
                <a:lnTo>
                  <a:pt x="1849932" y="597192"/>
                </a:lnTo>
                <a:lnTo>
                  <a:pt x="1827530" y="614934"/>
                </a:lnTo>
                <a:lnTo>
                  <a:pt x="1914271" y="655447"/>
                </a:lnTo>
                <a:close/>
              </a:path>
              <a:path w="2670809" h="2025650">
                <a:moveTo>
                  <a:pt x="2670302" y="909574"/>
                </a:moveTo>
                <a:lnTo>
                  <a:pt x="2583942" y="951103"/>
                </a:lnTo>
                <a:lnTo>
                  <a:pt x="2606573" y="968616"/>
                </a:lnTo>
                <a:lnTo>
                  <a:pt x="1829689" y="1973084"/>
                </a:lnTo>
                <a:lnTo>
                  <a:pt x="1852295" y="1990483"/>
                </a:lnTo>
                <a:lnTo>
                  <a:pt x="2629204" y="986116"/>
                </a:lnTo>
                <a:lnTo>
                  <a:pt x="2651760" y="1003554"/>
                </a:lnTo>
                <a:lnTo>
                  <a:pt x="2660878" y="957326"/>
                </a:lnTo>
                <a:lnTo>
                  <a:pt x="2670302" y="909574"/>
                </a:lnTo>
                <a:close/>
              </a:path>
            </a:pathLst>
          </a:custGeom>
          <a:solidFill>
            <a:srgbClr val="00AFEF"/>
          </a:solidFill>
        </p:spPr>
        <p:txBody>
          <a:bodyPr wrap="square" lIns="0" tIns="0" rIns="0" bIns="0" rtlCol="0"/>
          <a:lstStyle/>
          <a:p>
            <a:endParaRPr>
              <a:solidFill>
                <a:prstClr val="black"/>
              </a:solidFill>
              <a:latin typeface="Calibri"/>
            </a:endParaRPr>
          </a:p>
        </p:txBody>
      </p:sp>
      <p:sp>
        <p:nvSpPr>
          <p:cNvPr id="39" name="object 39"/>
          <p:cNvSpPr txBox="1">
            <a:spLocks noGrp="1"/>
          </p:cNvSpPr>
          <p:nvPr>
            <p:ph type="title"/>
          </p:nvPr>
        </p:nvSpPr>
        <p:spPr>
          <a:xfrm>
            <a:off x="2229409" y="0"/>
            <a:ext cx="1946275" cy="543560"/>
          </a:xfrm>
          <a:prstGeom prst="rect">
            <a:avLst/>
          </a:prstGeom>
        </p:spPr>
        <p:txBody>
          <a:bodyPr vert="horz" wrap="square" lIns="0" tIns="12065" rIns="0" bIns="0" rtlCol="0">
            <a:spAutoFit/>
          </a:bodyPr>
          <a:lstStyle/>
          <a:p>
            <a:pPr marL="12700">
              <a:spcBef>
                <a:spcPts val="95"/>
              </a:spcBef>
            </a:pPr>
            <a:r>
              <a:rPr sz="3400" b="0" spc="-5" dirty="0">
                <a:solidFill>
                  <a:srgbClr val="FFFFFF"/>
                </a:solidFill>
                <a:latin typeface="Times New Roman"/>
                <a:cs typeface="Times New Roman"/>
              </a:rPr>
              <a:t>Ch</a:t>
            </a:r>
            <a:r>
              <a:rPr sz="3400" b="0" spc="5" dirty="0">
                <a:solidFill>
                  <a:srgbClr val="FFFFFF"/>
                </a:solidFill>
                <a:latin typeface="Times New Roman"/>
                <a:cs typeface="Times New Roman"/>
              </a:rPr>
              <a:t>a</a:t>
            </a:r>
            <a:r>
              <a:rPr sz="3400" b="0" spc="-5" dirty="0">
                <a:solidFill>
                  <a:srgbClr val="FFFFFF"/>
                </a:solidFill>
                <a:latin typeface="Times New Roman"/>
                <a:cs typeface="Times New Roman"/>
              </a:rPr>
              <a:t>ll</a:t>
            </a:r>
            <a:r>
              <a:rPr sz="3400" b="0" spc="5" dirty="0">
                <a:solidFill>
                  <a:srgbClr val="FFFFFF"/>
                </a:solidFill>
                <a:latin typeface="Times New Roman"/>
                <a:cs typeface="Times New Roman"/>
              </a:rPr>
              <a:t>e</a:t>
            </a:r>
            <a:r>
              <a:rPr sz="3400" b="0" spc="-5" dirty="0">
                <a:solidFill>
                  <a:srgbClr val="FFFFFF"/>
                </a:solidFill>
                <a:latin typeface="Times New Roman"/>
                <a:cs typeface="Times New Roman"/>
              </a:rPr>
              <a:t>n</a:t>
            </a:r>
            <a:r>
              <a:rPr sz="3400" b="0" spc="5" dirty="0">
                <a:solidFill>
                  <a:srgbClr val="FFFFFF"/>
                </a:solidFill>
                <a:latin typeface="Times New Roman"/>
                <a:cs typeface="Times New Roman"/>
              </a:rPr>
              <a:t>g</a:t>
            </a:r>
            <a:r>
              <a:rPr sz="3400" b="0" spc="-5" dirty="0">
                <a:solidFill>
                  <a:srgbClr val="FFFFFF"/>
                </a:solidFill>
                <a:latin typeface="Times New Roman"/>
                <a:cs typeface="Times New Roman"/>
              </a:rPr>
              <a:t>es</a:t>
            </a:r>
            <a:endParaRPr sz="3400">
              <a:latin typeface="Times New Roman"/>
              <a:cs typeface="Times New Roman"/>
            </a:endParaRPr>
          </a:p>
        </p:txBody>
      </p:sp>
      <p:sp>
        <p:nvSpPr>
          <p:cNvPr id="4" name="Slide Number Placeholder 3">
            <a:extLst>
              <a:ext uri="{FF2B5EF4-FFF2-40B4-BE49-F238E27FC236}">
                <a16:creationId xmlns:a16="http://schemas.microsoft.com/office/drawing/2014/main" id="{E9A07AC8-3B8D-7D9D-25F7-5785C73420FD}"/>
              </a:ext>
            </a:extLst>
          </p:cNvPr>
          <p:cNvSpPr>
            <a:spLocks noGrp="1"/>
          </p:cNvSpPr>
          <p:nvPr>
            <p:ph type="sldNum" sz="quarter" idx="7"/>
          </p:nvPr>
        </p:nvSpPr>
        <p:spPr/>
        <p:txBody>
          <a:bodyPr/>
          <a:lstStyle/>
          <a:p>
            <a:fld id="{B6F15528-21DE-4FAA-801E-634DDDAF4B2B}" type="slidenum">
              <a:rPr lang="en-IN" smtClean="0"/>
              <a:t>18</a:t>
            </a:fld>
            <a:endParaRPr lang="en-IN"/>
          </a:p>
        </p:txBody>
      </p:sp>
      <p:pic>
        <p:nvPicPr>
          <p:cNvPr id="40" name="Picture 2" descr="E:\NIET\Project\xLogo11.png.pagespeed.ic.pydHLuCQEZ.png">
            <a:extLst>
              <a:ext uri="{FF2B5EF4-FFF2-40B4-BE49-F238E27FC236}">
                <a16:creationId xmlns:a16="http://schemas.microsoft.com/office/drawing/2014/main" id="{C36381F4-0876-46D7-7B47-EE8046744744}"/>
              </a:ext>
            </a:extLst>
          </p:cNvPr>
          <p:cNvPicPr>
            <a:picLocks noChangeAspect="1" noChangeArrowheads="1"/>
          </p:cNvPicPr>
          <p:nvPr/>
        </p:nvPicPr>
        <p:blipFill>
          <a:blip r:embed="rId6" cstate="print"/>
          <a:srcRect/>
          <a:stretch>
            <a:fillRect/>
          </a:stretch>
        </p:blipFill>
        <p:spPr bwMode="auto">
          <a:xfrm>
            <a:off x="0" y="15548"/>
            <a:ext cx="1447800" cy="817163"/>
          </a:xfrm>
          <a:prstGeom prst="rect">
            <a:avLst/>
          </a:prstGeom>
          <a:noFill/>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524761" y="6640830"/>
            <a:ext cx="9144000" cy="0"/>
          </a:xfrm>
          <a:custGeom>
            <a:avLst/>
            <a:gdLst/>
            <a:ahLst/>
            <a:cxnLst/>
            <a:rect l="l" t="t" r="r" b="b"/>
            <a:pathLst>
              <a:path w="9144000">
                <a:moveTo>
                  <a:pt x="0" y="0"/>
                </a:moveTo>
                <a:lnTo>
                  <a:pt x="9144000" y="0"/>
                </a:lnTo>
              </a:path>
            </a:pathLst>
          </a:custGeom>
          <a:ln w="19050">
            <a:solidFill>
              <a:srgbClr val="6699CC"/>
            </a:solidFill>
          </a:ln>
        </p:spPr>
        <p:txBody>
          <a:bodyPr wrap="square" lIns="0" tIns="0" rIns="0" bIns="0" rtlCol="0"/>
          <a:lstStyle/>
          <a:p>
            <a:endParaRPr>
              <a:solidFill>
                <a:prstClr val="black"/>
              </a:solidFill>
              <a:latin typeface="Calibri"/>
            </a:endParaRPr>
          </a:p>
        </p:txBody>
      </p:sp>
      <p:sp>
        <p:nvSpPr>
          <p:cNvPr id="5" name="object 5"/>
          <p:cNvSpPr/>
          <p:nvPr/>
        </p:nvSpPr>
        <p:spPr>
          <a:xfrm>
            <a:off x="2150363" y="1"/>
            <a:ext cx="7886700" cy="596265"/>
          </a:xfrm>
          <a:custGeom>
            <a:avLst/>
            <a:gdLst/>
            <a:ahLst/>
            <a:cxnLst/>
            <a:rect l="l" t="t" r="r" b="b"/>
            <a:pathLst>
              <a:path w="7886700" h="596265">
                <a:moveTo>
                  <a:pt x="0" y="595884"/>
                </a:moveTo>
                <a:lnTo>
                  <a:pt x="7886700" y="595884"/>
                </a:lnTo>
                <a:lnTo>
                  <a:pt x="7886700" y="0"/>
                </a:lnTo>
                <a:lnTo>
                  <a:pt x="0" y="0"/>
                </a:lnTo>
                <a:lnTo>
                  <a:pt x="0" y="595884"/>
                </a:lnTo>
                <a:close/>
              </a:path>
            </a:pathLst>
          </a:custGeom>
          <a:solidFill>
            <a:srgbClr val="4471C4"/>
          </a:solidFill>
        </p:spPr>
        <p:txBody>
          <a:bodyPr wrap="square" lIns="0" tIns="0" rIns="0" bIns="0" rtlCol="0"/>
          <a:lstStyle/>
          <a:p>
            <a:endParaRPr>
              <a:solidFill>
                <a:prstClr val="black"/>
              </a:solidFill>
              <a:latin typeface="Calibri"/>
            </a:endParaRPr>
          </a:p>
        </p:txBody>
      </p:sp>
      <p:grpSp>
        <p:nvGrpSpPr>
          <p:cNvPr id="6" name="object 6"/>
          <p:cNvGrpSpPr/>
          <p:nvPr/>
        </p:nvGrpSpPr>
        <p:grpSpPr>
          <a:xfrm>
            <a:off x="7353300" y="1589532"/>
            <a:ext cx="3045460" cy="2976880"/>
            <a:chOff x="5829300" y="1589532"/>
            <a:chExt cx="3045460" cy="2976880"/>
          </a:xfrm>
        </p:grpSpPr>
        <p:pic>
          <p:nvPicPr>
            <p:cNvPr id="7" name="object 7"/>
            <p:cNvPicPr/>
            <p:nvPr/>
          </p:nvPicPr>
          <p:blipFill>
            <a:blip r:embed="rId2" cstate="print"/>
            <a:stretch>
              <a:fillRect/>
            </a:stretch>
          </p:blipFill>
          <p:spPr>
            <a:xfrm>
              <a:off x="7153655" y="3186684"/>
              <a:ext cx="1720596" cy="1379220"/>
            </a:xfrm>
            <a:prstGeom prst="rect">
              <a:avLst/>
            </a:prstGeom>
          </p:spPr>
        </p:pic>
        <p:sp>
          <p:nvSpPr>
            <p:cNvPr id="8" name="object 8"/>
            <p:cNvSpPr/>
            <p:nvPr/>
          </p:nvSpPr>
          <p:spPr>
            <a:xfrm>
              <a:off x="7384541" y="3888486"/>
              <a:ext cx="393700" cy="307975"/>
            </a:xfrm>
            <a:custGeom>
              <a:avLst/>
              <a:gdLst/>
              <a:ahLst/>
              <a:cxnLst/>
              <a:rect l="l" t="t" r="r" b="b"/>
              <a:pathLst>
                <a:path w="393700" h="307975">
                  <a:moveTo>
                    <a:pt x="0" y="51307"/>
                  </a:moveTo>
                  <a:lnTo>
                    <a:pt x="4034" y="31343"/>
                  </a:lnTo>
                  <a:lnTo>
                    <a:pt x="15033" y="15033"/>
                  </a:lnTo>
                  <a:lnTo>
                    <a:pt x="31343" y="4034"/>
                  </a:lnTo>
                  <a:lnTo>
                    <a:pt x="51307" y="0"/>
                  </a:lnTo>
                  <a:lnTo>
                    <a:pt x="341883" y="0"/>
                  </a:lnTo>
                  <a:lnTo>
                    <a:pt x="361848" y="4034"/>
                  </a:lnTo>
                  <a:lnTo>
                    <a:pt x="378158" y="15033"/>
                  </a:lnTo>
                  <a:lnTo>
                    <a:pt x="389157" y="31343"/>
                  </a:lnTo>
                  <a:lnTo>
                    <a:pt x="393191" y="51307"/>
                  </a:lnTo>
                  <a:lnTo>
                    <a:pt x="393191" y="256539"/>
                  </a:lnTo>
                  <a:lnTo>
                    <a:pt x="389157" y="276504"/>
                  </a:lnTo>
                  <a:lnTo>
                    <a:pt x="378158" y="292814"/>
                  </a:lnTo>
                  <a:lnTo>
                    <a:pt x="361848" y="303813"/>
                  </a:lnTo>
                  <a:lnTo>
                    <a:pt x="341883" y="307847"/>
                  </a:lnTo>
                  <a:lnTo>
                    <a:pt x="51307" y="307847"/>
                  </a:lnTo>
                  <a:lnTo>
                    <a:pt x="31343" y="303813"/>
                  </a:lnTo>
                  <a:lnTo>
                    <a:pt x="15033" y="292814"/>
                  </a:lnTo>
                  <a:lnTo>
                    <a:pt x="4034" y="276504"/>
                  </a:lnTo>
                  <a:lnTo>
                    <a:pt x="0" y="256539"/>
                  </a:lnTo>
                  <a:lnTo>
                    <a:pt x="0" y="51307"/>
                  </a:lnTo>
                  <a:close/>
                </a:path>
              </a:pathLst>
            </a:custGeom>
            <a:ln w="19050">
              <a:solidFill>
                <a:srgbClr val="00AF50"/>
              </a:solidFill>
            </a:ln>
          </p:spPr>
          <p:txBody>
            <a:bodyPr wrap="square" lIns="0" tIns="0" rIns="0" bIns="0" rtlCol="0"/>
            <a:lstStyle/>
            <a:p>
              <a:endParaRPr>
                <a:solidFill>
                  <a:prstClr val="black"/>
                </a:solidFill>
                <a:latin typeface="Calibri"/>
              </a:endParaRPr>
            </a:p>
          </p:txBody>
        </p:sp>
        <p:pic>
          <p:nvPicPr>
            <p:cNvPr id="9" name="object 9"/>
            <p:cNvPicPr/>
            <p:nvPr/>
          </p:nvPicPr>
          <p:blipFill>
            <a:blip r:embed="rId3" cstate="print"/>
            <a:stretch>
              <a:fillRect/>
            </a:stretch>
          </p:blipFill>
          <p:spPr>
            <a:xfrm>
              <a:off x="5829300" y="1589532"/>
              <a:ext cx="1720596" cy="1377696"/>
            </a:xfrm>
            <a:prstGeom prst="rect">
              <a:avLst/>
            </a:prstGeom>
          </p:spPr>
        </p:pic>
        <p:sp>
          <p:nvSpPr>
            <p:cNvPr id="10" name="object 10"/>
            <p:cNvSpPr/>
            <p:nvPr/>
          </p:nvSpPr>
          <p:spPr>
            <a:xfrm>
              <a:off x="6307073" y="1742694"/>
              <a:ext cx="405765" cy="673735"/>
            </a:xfrm>
            <a:custGeom>
              <a:avLst/>
              <a:gdLst/>
              <a:ahLst/>
              <a:cxnLst/>
              <a:rect l="l" t="t" r="r" b="b"/>
              <a:pathLst>
                <a:path w="405765" h="673735">
                  <a:moveTo>
                    <a:pt x="0" y="67563"/>
                  </a:moveTo>
                  <a:lnTo>
                    <a:pt x="5306" y="41255"/>
                  </a:lnTo>
                  <a:lnTo>
                    <a:pt x="19780" y="19780"/>
                  </a:lnTo>
                  <a:lnTo>
                    <a:pt x="41255" y="5306"/>
                  </a:lnTo>
                  <a:lnTo>
                    <a:pt x="67563" y="0"/>
                  </a:lnTo>
                  <a:lnTo>
                    <a:pt x="337820" y="0"/>
                  </a:lnTo>
                  <a:lnTo>
                    <a:pt x="364128" y="5306"/>
                  </a:lnTo>
                  <a:lnTo>
                    <a:pt x="385603" y="19780"/>
                  </a:lnTo>
                  <a:lnTo>
                    <a:pt x="400077" y="41255"/>
                  </a:lnTo>
                  <a:lnTo>
                    <a:pt x="405383" y="67563"/>
                  </a:lnTo>
                  <a:lnTo>
                    <a:pt x="405383" y="606043"/>
                  </a:lnTo>
                  <a:lnTo>
                    <a:pt x="400077" y="632352"/>
                  </a:lnTo>
                  <a:lnTo>
                    <a:pt x="385603" y="653827"/>
                  </a:lnTo>
                  <a:lnTo>
                    <a:pt x="364128" y="668301"/>
                  </a:lnTo>
                  <a:lnTo>
                    <a:pt x="337820" y="673607"/>
                  </a:lnTo>
                  <a:lnTo>
                    <a:pt x="67563" y="673607"/>
                  </a:lnTo>
                  <a:lnTo>
                    <a:pt x="41255" y="668301"/>
                  </a:lnTo>
                  <a:lnTo>
                    <a:pt x="19780" y="653827"/>
                  </a:lnTo>
                  <a:lnTo>
                    <a:pt x="5306" y="632352"/>
                  </a:lnTo>
                  <a:lnTo>
                    <a:pt x="0" y="606043"/>
                  </a:lnTo>
                  <a:lnTo>
                    <a:pt x="0" y="67563"/>
                  </a:lnTo>
                  <a:close/>
                </a:path>
              </a:pathLst>
            </a:custGeom>
            <a:ln w="19050">
              <a:solidFill>
                <a:srgbClr val="00AF50"/>
              </a:solidFill>
            </a:ln>
          </p:spPr>
          <p:txBody>
            <a:bodyPr wrap="square" lIns="0" tIns="0" rIns="0" bIns="0" rtlCol="0"/>
            <a:lstStyle/>
            <a:p>
              <a:endParaRPr>
                <a:solidFill>
                  <a:prstClr val="black"/>
                </a:solidFill>
                <a:latin typeface="Calibri"/>
              </a:endParaRPr>
            </a:p>
          </p:txBody>
        </p:sp>
      </p:grpSp>
      <p:sp>
        <p:nvSpPr>
          <p:cNvPr id="11" name="object 11"/>
          <p:cNvSpPr txBox="1"/>
          <p:nvPr/>
        </p:nvSpPr>
        <p:spPr>
          <a:xfrm>
            <a:off x="1660043" y="1444497"/>
            <a:ext cx="4128135" cy="621030"/>
          </a:xfrm>
          <a:prstGeom prst="rect">
            <a:avLst/>
          </a:prstGeom>
        </p:spPr>
        <p:txBody>
          <a:bodyPr vert="horz" wrap="square" lIns="0" tIns="13335" rIns="0" bIns="0" rtlCol="0">
            <a:spAutoFit/>
          </a:bodyPr>
          <a:lstStyle/>
          <a:p>
            <a:pPr marL="227329" indent="-215265">
              <a:spcBef>
                <a:spcPts val="105"/>
              </a:spcBef>
              <a:buFont typeface="Wingdings"/>
              <a:buChar char=""/>
              <a:tabLst>
                <a:tab pos="227965" algn="l"/>
              </a:tabLst>
            </a:pPr>
            <a:r>
              <a:rPr sz="1350" b="1" u="heavy" spc="-5" dirty="0">
                <a:solidFill>
                  <a:prstClr val="black"/>
                </a:solidFill>
                <a:uFill>
                  <a:solidFill>
                    <a:srgbClr val="000000"/>
                  </a:solidFill>
                </a:uFill>
                <a:latin typeface="Arial"/>
                <a:cs typeface="Arial"/>
              </a:rPr>
              <a:t>Illumination</a:t>
            </a:r>
            <a:r>
              <a:rPr sz="1350" b="1" spc="170" dirty="0">
                <a:solidFill>
                  <a:prstClr val="black"/>
                </a:solidFill>
                <a:latin typeface="Arial"/>
                <a:cs typeface="Arial"/>
              </a:rPr>
              <a:t> </a:t>
            </a:r>
            <a:r>
              <a:rPr sz="1350" b="1" u="heavy" spc="-5" dirty="0">
                <a:solidFill>
                  <a:prstClr val="black"/>
                </a:solidFill>
                <a:uFill>
                  <a:solidFill>
                    <a:srgbClr val="000000"/>
                  </a:solidFill>
                </a:uFill>
                <a:latin typeface="Arial"/>
                <a:cs typeface="Arial"/>
              </a:rPr>
              <a:t>changes</a:t>
            </a:r>
            <a:r>
              <a:rPr sz="1350" b="1" spc="-5" dirty="0">
                <a:solidFill>
                  <a:prstClr val="black"/>
                </a:solidFill>
                <a:latin typeface="Arial"/>
                <a:cs typeface="Arial"/>
              </a:rPr>
              <a:t>:</a:t>
            </a:r>
            <a:r>
              <a:rPr sz="1350" b="1" spc="155" dirty="0">
                <a:solidFill>
                  <a:prstClr val="black"/>
                </a:solidFill>
                <a:latin typeface="Arial"/>
                <a:cs typeface="Arial"/>
              </a:rPr>
              <a:t> </a:t>
            </a:r>
            <a:r>
              <a:rPr sz="1200" dirty="0">
                <a:solidFill>
                  <a:prstClr val="black"/>
                </a:solidFill>
                <a:latin typeface="Arial MT"/>
                <a:cs typeface="Arial MT"/>
              </a:rPr>
              <a:t>When</a:t>
            </a:r>
            <a:r>
              <a:rPr sz="1200" spc="135" dirty="0">
                <a:solidFill>
                  <a:prstClr val="black"/>
                </a:solidFill>
                <a:latin typeface="Arial MT"/>
                <a:cs typeface="Arial MT"/>
              </a:rPr>
              <a:t> </a:t>
            </a:r>
            <a:r>
              <a:rPr sz="1200" spc="-10" dirty="0">
                <a:solidFill>
                  <a:prstClr val="black"/>
                </a:solidFill>
                <a:latin typeface="Arial MT"/>
                <a:cs typeface="Arial MT"/>
              </a:rPr>
              <a:t>scene</a:t>
            </a:r>
            <a:r>
              <a:rPr sz="1200" spc="135" dirty="0">
                <a:solidFill>
                  <a:prstClr val="black"/>
                </a:solidFill>
                <a:latin typeface="Arial MT"/>
                <a:cs typeface="Arial MT"/>
              </a:rPr>
              <a:t> </a:t>
            </a:r>
            <a:r>
              <a:rPr sz="1200" spc="-5" dirty="0">
                <a:solidFill>
                  <a:prstClr val="black"/>
                </a:solidFill>
                <a:latin typeface="Arial MT"/>
                <a:cs typeface="Arial MT"/>
              </a:rPr>
              <a:t>lighting</a:t>
            </a:r>
            <a:r>
              <a:rPr sz="1200" spc="130" dirty="0">
                <a:solidFill>
                  <a:prstClr val="black"/>
                </a:solidFill>
                <a:latin typeface="Arial MT"/>
                <a:cs typeface="Arial MT"/>
              </a:rPr>
              <a:t> </a:t>
            </a:r>
            <a:r>
              <a:rPr sz="1200" spc="-10" dirty="0">
                <a:solidFill>
                  <a:prstClr val="black"/>
                </a:solidFill>
                <a:latin typeface="Arial MT"/>
                <a:cs typeface="Arial MT"/>
              </a:rPr>
              <a:t>changes</a:t>
            </a:r>
            <a:endParaRPr sz="1200">
              <a:solidFill>
                <a:prstClr val="black"/>
              </a:solidFill>
              <a:latin typeface="Arial MT"/>
              <a:cs typeface="Arial MT"/>
            </a:endParaRPr>
          </a:p>
          <a:p>
            <a:pPr marL="1841500">
              <a:lnSpc>
                <a:spcPts val="1435"/>
              </a:lnSpc>
              <a:spcBef>
                <a:spcPts val="5"/>
              </a:spcBef>
              <a:tabLst>
                <a:tab pos="2597150" algn="l"/>
                <a:tab pos="3045460" algn="l"/>
                <a:tab pos="3674745" algn="l"/>
              </a:tabLst>
            </a:pPr>
            <a:r>
              <a:rPr sz="1200" spc="-15" dirty="0">
                <a:solidFill>
                  <a:prstClr val="black"/>
                </a:solidFill>
                <a:latin typeface="Arial MT"/>
                <a:cs typeface="Arial MT"/>
              </a:rPr>
              <a:t>g</a:t>
            </a:r>
            <a:r>
              <a:rPr sz="1200" spc="-5" dirty="0">
                <a:solidFill>
                  <a:prstClr val="black"/>
                </a:solidFill>
                <a:latin typeface="Arial MT"/>
                <a:cs typeface="Arial MT"/>
              </a:rPr>
              <a:t>ra</a:t>
            </a:r>
            <a:r>
              <a:rPr sz="1200" spc="-15" dirty="0">
                <a:solidFill>
                  <a:prstClr val="black"/>
                </a:solidFill>
                <a:latin typeface="Arial MT"/>
                <a:cs typeface="Arial MT"/>
              </a:rPr>
              <a:t>du</a:t>
            </a:r>
            <a:r>
              <a:rPr sz="1200" spc="-5" dirty="0">
                <a:solidFill>
                  <a:prstClr val="black"/>
                </a:solidFill>
                <a:latin typeface="Arial MT"/>
                <a:cs typeface="Arial MT"/>
              </a:rPr>
              <a:t>al</a:t>
            </a:r>
            <a:r>
              <a:rPr sz="1200" spc="-10" dirty="0">
                <a:solidFill>
                  <a:prstClr val="black"/>
                </a:solidFill>
                <a:latin typeface="Arial MT"/>
                <a:cs typeface="Arial MT"/>
              </a:rPr>
              <a:t>l</a:t>
            </a:r>
            <a:r>
              <a:rPr sz="1200" dirty="0">
                <a:solidFill>
                  <a:prstClr val="black"/>
                </a:solidFill>
                <a:latin typeface="Arial MT"/>
                <a:cs typeface="Arial MT"/>
              </a:rPr>
              <a:t>y	</a:t>
            </a:r>
            <a:r>
              <a:rPr sz="1200" spc="-5" dirty="0">
                <a:solidFill>
                  <a:prstClr val="black"/>
                </a:solidFill>
                <a:latin typeface="Arial MT"/>
                <a:cs typeface="Arial MT"/>
              </a:rPr>
              <a:t>(</a:t>
            </a:r>
            <a:r>
              <a:rPr sz="1200" i="1" spc="-5" dirty="0">
                <a:solidFill>
                  <a:prstClr val="black"/>
                </a:solidFill>
                <a:latin typeface="Arial"/>
                <a:cs typeface="Arial"/>
              </a:rPr>
              <a:t>e</a:t>
            </a:r>
            <a:r>
              <a:rPr sz="1200" i="1" dirty="0">
                <a:solidFill>
                  <a:prstClr val="black"/>
                </a:solidFill>
                <a:latin typeface="Arial"/>
                <a:cs typeface="Arial"/>
              </a:rPr>
              <a:t>.</a:t>
            </a:r>
            <a:r>
              <a:rPr sz="1200" i="1" spc="-5" dirty="0">
                <a:solidFill>
                  <a:prstClr val="black"/>
                </a:solidFill>
                <a:latin typeface="Arial"/>
                <a:cs typeface="Arial"/>
              </a:rPr>
              <a:t>g</a:t>
            </a:r>
            <a:r>
              <a:rPr sz="1200" i="1" dirty="0">
                <a:solidFill>
                  <a:prstClr val="black"/>
                </a:solidFill>
                <a:latin typeface="Arial"/>
                <a:cs typeface="Arial"/>
              </a:rPr>
              <a:t>.	</a:t>
            </a:r>
            <a:r>
              <a:rPr sz="1200" i="1" spc="-20" dirty="0">
                <a:solidFill>
                  <a:prstClr val="black"/>
                </a:solidFill>
                <a:latin typeface="Arial"/>
                <a:cs typeface="Arial"/>
              </a:rPr>
              <a:t>m</a:t>
            </a:r>
            <a:r>
              <a:rPr sz="1200" i="1" spc="-5" dirty="0">
                <a:solidFill>
                  <a:prstClr val="black"/>
                </a:solidFill>
                <a:latin typeface="Arial"/>
                <a:cs typeface="Arial"/>
              </a:rPr>
              <a:t>ov</a:t>
            </a:r>
            <a:r>
              <a:rPr sz="1200" i="1" spc="-20" dirty="0">
                <a:solidFill>
                  <a:prstClr val="black"/>
                </a:solidFill>
                <a:latin typeface="Arial"/>
                <a:cs typeface="Arial"/>
              </a:rPr>
              <a:t>i</a:t>
            </a:r>
            <a:r>
              <a:rPr sz="1200" i="1" spc="-15" dirty="0">
                <a:solidFill>
                  <a:prstClr val="black"/>
                </a:solidFill>
                <a:latin typeface="Arial"/>
                <a:cs typeface="Arial"/>
              </a:rPr>
              <a:t>n</a:t>
            </a:r>
            <a:r>
              <a:rPr sz="1200" i="1" spc="-5" dirty="0">
                <a:solidFill>
                  <a:prstClr val="black"/>
                </a:solidFill>
                <a:latin typeface="Arial"/>
                <a:cs typeface="Arial"/>
              </a:rPr>
              <a:t>g</a:t>
            </a:r>
            <a:r>
              <a:rPr sz="1200" i="1" dirty="0">
                <a:solidFill>
                  <a:prstClr val="black"/>
                </a:solidFill>
                <a:latin typeface="Arial"/>
                <a:cs typeface="Arial"/>
              </a:rPr>
              <a:t>	</a:t>
            </a:r>
            <a:r>
              <a:rPr sz="1200" i="1" spc="-5" dirty="0">
                <a:solidFill>
                  <a:prstClr val="black"/>
                </a:solidFill>
                <a:latin typeface="Arial"/>
                <a:cs typeface="Arial"/>
              </a:rPr>
              <a:t>c</a:t>
            </a:r>
            <a:r>
              <a:rPr sz="1200" i="1" spc="-20" dirty="0">
                <a:solidFill>
                  <a:prstClr val="black"/>
                </a:solidFill>
                <a:latin typeface="Arial"/>
                <a:cs typeface="Arial"/>
              </a:rPr>
              <a:t>l</a:t>
            </a:r>
            <a:r>
              <a:rPr sz="1200" i="1" spc="-10" dirty="0">
                <a:solidFill>
                  <a:prstClr val="black"/>
                </a:solidFill>
                <a:latin typeface="Arial"/>
                <a:cs typeface="Arial"/>
              </a:rPr>
              <a:t>o</a:t>
            </a:r>
            <a:r>
              <a:rPr sz="1200" i="1" dirty="0">
                <a:solidFill>
                  <a:prstClr val="black"/>
                </a:solidFill>
                <a:latin typeface="Arial"/>
                <a:cs typeface="Arial"/>
              </a:rPr>
              <a:t>uds</a:t>
            </a:r>
            <a:endParaRPr sz="1200">
              <a:solidFill>
                <a:prstClr val="black"/>
              </a:solidFill>
              <a:latin typeface="Arial"/>
              <a:cs typeface="Arial"/>
            </a:endParaRPr>
          </a:p>
          <a:p>
            <a:pPr marL="1841500">
              <a:lnSpc>
                <a:spcPts val="1614"/>
              </a:lnSpc>
            </a:pPr>
            <a:r>
              <a:rPr sz="1200" i="1" spc="-5" dirty="0">
                <a:solidFill>
                  <a:prstClr val="black"/>
                </a:solidFill>
                <a:latin typeface="Arial"/>
                <a:cs typeface="Arial"/>
              </a:rPr>
              <a:t>in</a:t>
            </a:r>
            <a:r>
              <a:rPr sz="1200" i="1" spc="-20" dirty="0">
                <a:solidFill>
                  <a:prstClr val="black"/>
                </a:solidFill>
                <a:latin typeface="Arial"/>
                <a:cs typeface="Arial"/>
              </a:rPr>
              <a:t> </a:t>
            </a:r>
            <a:r>
              <a:rPr sz="1200" i="1" dirty="0">
                <a:solidFill>
                  <a:prstClr val="black"/>
                </a:solidFill>
                <a:latin typeface="Arial"/>
                <a:cs typeface="Arial"/>
              </a:rPr>
              <a:t>the</a:t>
            </a:r>
            <a:r>
              <a:rPr sz="1200" i="1" spc="-10" dirty="0">
                <a:solidFill>
                  <a:prstClr val="black"/>
                </a:solidFill>
                <a:latin typeface="Arial"/>
                <a:cs typeface="Arial"/>
              </a:rPr>
              <a:t> </a:t>
            </a:r>
            <a:r>
              <a:rPr sz="1200" i="1" spc="-5" dirty="0">
                <a:solidFill>
                  <a:prstClr val="black"/>
                </a:solidFill>
                <a:latin typeface="Arial"/>
                <a:cs typeface="Arial"/>
              </a:rPr>
              <a:t>sky</a:t>
            </a:r>
            <a:r>
              <a:rPr sz="1200" spc="-5" dirty="0">
                <a:solidFill>
                  <a:prstClr val="black"/>
                </a:solidFill>
                <a:latin typeface="Arial MT"/>
                <a:cs typeface="Arial MT"/>
              </a:rPr>
              <a:t>)</a:t>
            </a:r>
            <a:r>
              <a:rPr sz="1200" spc="-10" dirty="0">
                <a:solidFill>
                  <a:prstClr val="black"/>
                </a:solidFill>
                <a:latin typeface="Arial MT"/>
                <a:cs typeface="Arial MT"/>
              </a:rPr>
              <a:t> </a:t>
            </a:r>
            <a:r>
              <a:rPr sz="1200" dirty="0">
                <a:solidFill>
                  <a:prstClr val="black"/>
                </a:solidFill>
                <a:latin typeface="Arial MT"/>
                <a:cs typeface="Arial MT"/>
              </a:rPr>
              <a:t>or</a:t>
            </a:r>
            <a:r>
              <a:rPr sz="1200" spc="-15" dirty="0">
                <a:solidFill>
                  <a:prstClr val="black"/>
                </a:solidFill>
                <a:latin typeface="Arial MT"/>
                <a:cs typeface="Arial MT"/>
              </a:rPr>
              <a:t> </a:t>
            </a:r>
            <a:r>
              <a:rPr sz="1200" spc="-5" dirty="0">
                <a:solidFill>
                  <a:prstClr val="black"/>
                </a:solidFill>
                <a:latin typeface="Arial MT"/>
                <a:cs typeface="Arial MT"/>
              </a:rPr>
              <a:t>instantly</a:t>
            </a:r>
            <a:r>
              <a:rPr sz="1350" spc="-5" dirty="0">
                <a:solidFill>
                  <a:prstClr val="black"/>
                </a:solidFill>
                <a:latin typeface="Arial MT"/>
                <a:cs typeface="Arial MT"/>
              </a:rPr>
              <a:t>.</a:t>
            </a:r>
            <a:endParaRPr sz="1350">
              <a:solidFill>
                <a:prstClr val="black"/>
              </a:solidFill>
              <a:latin typeface="Arial MT"/>
              <a:cs typeface="Arial MT"/>
            </a:endParaRPr>
          </a:p>
        </p:txBody>
      </p:sp>
      <p:sp>
        <p:nvSpPr>
          <p:cNvPr id="12" name="object 12"/>
          <p:cNvSpPr txBox="1"/>
          <p:nvPr/>
        </p:nvSpPr>
        <p:spPr>
          <a:xfrm>
            <a:off x="6516371" y="5117972"/>
            <a:ext cx="1271905" cy="221214"/>
          </a:xfrm>
          <a:prstGeom prst="rect">
            <a:avLst/>
          </a:prstGeom>
        </p:spPr>
        <p:txBody>
          <a:bodyPr vert="horz" wrap="square" lIns="0" tIns="13335" rIns="0" bIns="0" rtlCol="0">
            <a:spAutoFit/>
          </a:bodyPr>
          <a:lstStyle/>
          <a:p>
            <a:pPr marL="227965" indent="-215265">
              <a:spcBef>
                <a:spcPts val="105"/>
              </a:spcBef>
              <a:buFont typeface="Wingdings"/>
              <a:buChar char=""/>
              <a:tabLst>
                <a:tab pos="227965" algn="l"/>
              </a:tabLst>
            </a:pPr>
            <a:r>
              <a:rPr sz="1350" b="1" u="heavy" dirty="0">
                <a:solidFill>
                  <a:prstClr val="black"/>
                </a:solidFill>
                <a:uFill>
                  <a:solidFill>
                    <a:srgbClr val="000000"/>
                  </a:solidFill>
                </a:uFill>
                <a:latin typeface="Arial"/>
                <a:cs typeface="Arial"/>
              </a:rPr>
              <a:t>Ca</a:t>
            </a:r>
            <a:r>
              <a:rPr sz="1350" b="1" u="heavy" spc="-10" dirty="0">
                <a:solidFill>
                  <a:prstClr val="black"/>
                </a:solidFill>
                <a:uFill>
                  <a:solidFill>
                    <a:srgbClr val="000000"/>
                  </a:solidFill>
                </a:uFill>
                <a:latin typeface="Arial"/>
                <a:cs typeface="Arial"/>
              </a:rPr>
              <a:t>m</a:t>
            </a:r>
            <a:r>
              <a:rPr sz="1350" b="1" u="heavy" dirty="0">
                <a:solidFill>
                  <a:prstClr val="black"/>
                </a:solidFill>
                <a:uFill>
                  <a:solidFill>
                    <a:srgbClr val="000000"/>
                  </a:solidFill>
                </a:uFill>
                <a:latin typeface="Arial"/>
                <a:cs typeface="Arial"/>
              </a:rPr>
              <a:t>ouf</a:t>
            </a:r>
            <a:r>
              <a:rPr sz="1350" b="1" u="heavy" spc="-15" dirty="0">
                <a:solidFill>
                  <a:prstClr val="black"/>
                </a:solidFill>
                <a:uFill>
                  <a:solidFill>
                    <a:srgbClr val="000000"/>
                  </a:solidFill>
                </a:uFill>
                <a:latin typeface="Arial"/>
                <a:cs typeface="Arial"/>
              </a:rPr>
              <a:t>l</a:t>
            </a:r>
            <a:r>
              <a:rPr sz="1350" b="1" u="heavy" dirty="0">
                <a:solidFill>
                  <a:prstClr val="black"/>
                </a:solidFill>
                <a:uFill>
                  <a:solidFill>
                    <a:srgbClr val="000000"/>
                  </a:solidFill>
                </a:uFill>
                <a:latin typeface="Arial"/>
                <a:cs typeface="Arial"/>
              </a:rPr>
              <a:t>age</a:t>
            </a:r>
            <a:r>
              <a:rPr sz="1350" dirty="0">
                <a:solidFill>
                  <a:prstClr val="black"/>
                </a:solidFill>
                <a:latin typeface="Arial MT"/>
                <a:cs typeface="Arial MT"/>
              </a:rPr>
              <a:t>:</a:t>
            </a:r>
            <a:endParaRPr sz="1350">
              <a:solidFill>
                <a:prstClr val="black"/>
              </a:solidFill>
              <a:latin typeface="Arial MT"/>
              <a:cs typeface="Arial MT"/>
            </a:endParaRPr>
          </a:p>
        </p:txBody>
      </p:sp>
      <p:sp>
        <p:nvSpPr>
          <p:cNvPr id="13" name="object 13"/>
          <p:cNvSpPr txBox="1"/>
          <p:nvPr/>
        </p:nvSpPr>
        <p:spPr>
          <a:xfrm>
            <a:off x="8337931" y="5137784"/>
            <a:ext cx="2259330" cy="197490"/>
          </a:xfrm>
          <a:prstGeom prst="rect">
            <a:avLst/>
          </a:prstGeom>
        </p:spPr>
        <p:txBody>
          <a:bodyPr vert="horz" wrap="square" lIns="0" tIns="12700" rIns="0" bIns="0" rtlCol="0">
            <a:spAutoFit/>
          </a:bodyPr>
          <a:lstStyle/>
          <a:p>
            <a:pPr marL="12700">
              <a:spcBef>
                <a:spcPts val="100"/>
              </a:spcBef>
              <a:tabLst>
                <a:tab pos="526415" algn="l"/>
                <a:tab pos="1501775" algn="l"/>
              </a:tabLst>
            </a:pPr>
            <a:r>
              <a:rPr sz="1200" spc="-5" dirty="0">
                <a:solidFill>
                  <a:prstClr val="black"/>
                </a:solidFill>
                <a:latin typeface="Arial MT"/>
                <a:cs typeface="Arial MT"/>
              </a:rPr>
              <a:t>Most	background	subtraction</a:t>
            </a:r>
            <a:endParaRPr sz="1200">
              <a:solidFill>
                <a:prstClr val="black"/>
              </a:solidFill>
              <a:latin typeface="Arial MT"/>
              <a:cs typeface="Arial MT"/>
            </a:endParaRPr>
          </a:p>
        </p:txBody>
      </p:sp>
      <p:sp>
        <p:nvSpPr>
          <p:cNvPr id="14" name="object 14"/>
          <p:cNvSpPr txBox="1"/>
          <p:nvPr/>
        </p:nvSpPr>
        <p:spPr>
          <a:xfrm>
            <a:off x="6731634" y="5325236"/>
            <a:ext cx="3070860" cy="197490"/>
          </a:xfrm>
          <a:prstGeom prst="rect">
            <a:avLst/>
          </a:prstGeom>
        </p:spPr>
        <p:txBody>
          <a:bodyPr vert="horz" wrap="square" lIns="0" tIns="12700" rIns="0" bIns="0" rtlCol="0">
            <a:spAutoFit/>
          </a:bodyPr>
          <a:lstStyle/>
          <a:p>
            <a:pPr marL="12700">
              <a:spcBef>
                <a:spcPts val="100"/>
              </a:spcBef>
            </a:pPr>
            <a:r>
              <a:rPr sz="1200" spc="-5" dirty="0">
                <a:solidFill>
                  <a:prstClr val="black"/>
                </a:solidFill>
                <a:latin typeface="Arial MT"/>
                <a:cs typeface="Arial MT"/>
              </a:rPr>
              <a:t>algorithms</a:t>
            </a:r>
            <a:r>
              <a:rPr sz="1200" spc="-35" dirty="0">
                <a:solidFill>
                  <a:prstClr val="black"/>
                </a:solidFill>
                <a:latin typeface="Arial MT"/>
                <a:cs typeface="Arial MT"/>
              </a:rPr>
              <a:t> </a:t>
            </a:r>
            <a:r>
              <a:rPr sz="1200" spc="-5" dirty="0">
                <a:solidFill>
                  <a:prstClr val="black"/>
                </a:solidFill>
                <a:latin typeface="Arial MT"/>
                <a:cs typeface="Arial MT"/>
              </a:rPr>
              <a:t>work</a:t>
            </a:r>
            <a:r>
              <a:rPr sz="1200" spc="10" dirty="0">
                <a:solidFill>
                  <a:prstClr val="black"/>
                </a:solidFill>
                <a:latin typeface="Arial MT"/>
                <a:cs typeface="Arial MT"/>
              </a:rPr>
              <a:t> </a:t>
            </a:r>
            <a:r>
              <a:rPr sz="1200" spc="-5" dirty="0">
                <a:solidFill>
                  <a:prstClr val="black"/>
                </a:solidFill>
                <a:latin typeface="Arial MT"/>
                <a:cs typeface="Arial MT"/>
              </a:rPr>
              <a:t>with</a:t>
            </a:r>
            <a:r>
              <a:rPr sz="1200" spc="5" dirty="0">
                <a:solidFill>
                  <a:prstClr val="black"/>
                </a:solidFill>
                <a:latin typeface="Arial MT"/>
                <a:cs typeface="Arial MT"/>
              </a:rPr>
              <a:t> </a:t>
            </a:r>
            <a:r>
              <a:rPr sz="1200" spc="-5" dirty="0">
                <a:solidFill>
                  <a:prstClr val="black"/>
                </a:solidFill>
                <a:latin typeface="Arial MT"/>
                <a:cs typeface="Arial MT"/>
              </a:rPr>
              <a:t>pixel</a:t>
            </a:r>
            <a:r>
              <a:rPr sz="1200" dirty="0">
                <a:solidFill>
                  <a:prstClr val="black"/>
                </a:solidFill>
                <a:latin typeface="Arial MT"/>
                <a:cs typeface="Arial MT"/>
              </a:rPr>
              <a:t> </a:t>
            </a:r>
            <a:r>
              <a:rPr sz="1200" spc="-5" dirty="0">
                <a:solidFill>
                  <a:prstClr val="black"/>
                </a:solidFill>
                <a:latin typeface="Arial MT"/>
                <a:cs typeface="Arial MT"/>
              </a:rPr>
              <a:t>or</a:t>
            </a:r>
            <a:r>
              <a:rPr sz="1200" spc="-15" dirty="0">
                <a:solidFill>
                  <a:prstClr val="black"/>
                </a:solidFill>
                <a:latin typeface="Arial MT"/>
                <a:cs typeface="Arial MT"/>
              </a:rPr>
              <a:t> </a:t>
            </a:r>
            <a:r>
              <a:rPr sz="1200" spc="-5" dirty="0">
                <a:solidFill>
                  <a:prstClr val="black"/>
                </a:solidFill>
                <a:latin typeface="Arial MT"/>
                <a:cs typeface="Arial MT"/>
              </a:rPr>
              <a:t>color</a:t>
            </a:r>
            <a:r>
              <a:rPr sz="1200" spc="-10" dirty="0">
                <a:solidFill>
                  <a:prstClr val="black"/>
                </a:solidFill>
                <a:latin typeface="Arial MT"/>
                <a:cs typeface="Arial MT"/>
              </a:rPr>
              <a:t> </a:t>
            </a:r>
            <a:r>
              <a:rPr sz="1200" dirty="0">
                <a:solidFill>
                  <a:prstClr val="black"/>
                </a:solidFill>
                <a:latin typeface="Arial MT"/>
                <a:cs typeface="Arial MT"/>
              </a:rPr>
              <a:t>intensities.</a:t>
            </a:r>
            <a:endParaRPr sz="1200">
              <a:solidFill>
                <a:prstClr val="black"/>
              </a:solidFill>
              <a:latin typeface="Arial MT"/>
              <a:cs typeface="Arial MT"/>
            </a:endParaRPr>
          </a:p>
        </p:txBody>
      </p:sp>
      <p:grpSp>
        <p:nvGrpSpPr>
          <p:cNvPr id="15" name="object 15"/>
          <p:cNvGrpSpPr/>
          <p:nvPr/>
        </p:nvGrpSpPr>
        <p:grpSpPr>
          <a:xfrm>
            <a:off x="1801368" y="2616707"/>
            <a:ext cx="3482340" cy="2964180"/>
            <a:chOff x="277368" y="2616707"/>
            <a:chExt cx="3482340" cy="2964180"/>
          </a:xfrm>
        </p:grpSpPr>
        <p:pic>
          <p:nvPicPr>
            <p:cNvPr id="16" name="object 16"/>
            <p:cNvPicPr/>
            <p:nvPr/>
          </p:nvPicPr>
          <p:blipFill>
            <a:blip r:embed="rId4" cstate="print"/>
            <a:stretch>
              <a:fillRect/>
            </a:stretch>
          </p:blipFill>
          <p:spPr>
            <a:xfrm>
              <a:off x="2052828" y="2616707"/>
              <a:ext cx="1706879" cy="1342644"/>
            </a:xfrm>
            <a:prstGeom prst="rect">
              <a:avLst/>
            </a:prstGeom>
          </p:spPr>
        </p:pic>
        <p:pic>
          <p:nvPicPr>
            <p:cNvPr id="17" name="object 17"/>
            <p:cNvPicPr/>
            <p:nvPr/>
          </p:nvPicPr>
          <p:blipFill>
            <a:blip r:embed="rId5" cstate="print"/>
            <a:stretch>
              <a:fillRect/>
            </a:stretch>
          </p:blipFill>
          <p:spPr>
            <a:xfrm>
              <a:off x="864108" y="4238243"/>
              <a:ext cx="1708403" cy="1342644"/>
            </a:xfrm>
            <a:prstGeom prst="rect">
              <a:avLst/>
            </a:prstGeom>
          </p:spPr>
        </p:pic>
        <p:pic>
          <p:nvPicPr>
            <p:cNvPr id="18" name="object 18"/>
            <p:cNvPicPr/>
            <p:nvPr/>
          </p:nvPicPr>
          <p:blipFill>
            <a:blip r:embed="rId6" cstate="print"/>
            <a:stretch>
              <a:fillRect/>
            </a:stretch>
          </p:blipFill>
          <p:spPr>
            <a:xfrm>
              <a:off x="277368" y="2616707"/>
              <a:ext cx="1706880" cy="1342644"/>
            </a:xfrm>
            <a:prstGeom prst="rect">
              <a:avLst/>
            </a:prstGeom>
          </p:spPr>
        </p:pic>
      </p:grpSp>
      <p:sp>
        <p:nvSpPr>
          <p:cNvPr id="19" name="object 19"/>
          <p:cNvSpPr txBox="1"/>
          <p:nvPr/>
        </p:nvSpPr>
        <p:spPr>
          <a:xfrm>
            <a:off x="2347874" y="3986022"/>
            <a:ext cx="496570" cy="151323"/>
          </a:xfrm>
          <a:prstGeom prst="rect">
            <a:avLst/>
          </a:prstGeom>
        </p:spPr>
        <p:txBody>
          <a:bodyPr vert="horz" wrap="square" lIns="0" tIns="12700" rIns="0" bIns="0" rtlCol="0">
            <a:spAutoFit/>
          </a:bodyPr>
          <a:lstStyle/>
          <a:p>
            <a:pPr marL="38100">
              <a:spcBef>
                <a:spcPts val="100"/>
              </a:spcBef>
            </a:pPr>
            <a:r>
              <a:rPr sz="900" i="1" dirty="0">
                <a:solidFill>
                  <a:prstClr val="black"/>
                </a:solidFill>
                <a:latin typeface="Arial"/>
                <a:cs typeface="Arial"/>
              </a:rPr>
              <a:t>t</a:t>
            </a:r>
            <a:r>
              <a:rPr sz="900" i="1" baseline="27777" dirty="0">
                <a:solidFill>
                  <a:prstClr val="black"/>
                </a:solidFill>
                <a:latin typeface="Arial"/>
                <a:cs typeface="Arial"/>
              </a:rPr>
              <a:t>th</a:t>
            </a:r>
            <a:r>
              <a:rPr sz="900" i="1" spc="44" baseline="27777" dirty="0">
                <a:solidFill>
                  <a:prstClr val="black"/>
                </a:solidFill>
                <a:latin typeface="Arial"/>
                <a:cs typeface="Arial"/>
              </a:rPr>
              <a:t> </a:t>
            </a:r>
            <a:r>
              <a:rPr sz="900" dirty="0">
                <a:solidFill>
                  <a:prstClr val="black"/>
                </a:solidFill>
                <a:latin typeface="Arial MT"/>
                <a:cs typeface="Arial MT"/>
              </a:rPr>
              <a:t>frame</a:t>
            </a:r>
            <a:endParaRPr sz="900">
              <a:solidFill>
                <a:prstClr val="black"/>
              </a:solidFill>
              <a:latin typeface="Arial MT"/>
              <a:cs typeface="Arial MT"/>
            </a:endParaRPr>
          </a:p>
        </p:txBody>
      </p:sp>
      <p:sp>
        <p:nvSpPr>
          <p:cNvPr id="20" name="object 20"/>
          <p:cNvSpPr txBox="1"/>
          <p:nvPr/>
        </p:nvSpPr>
        <p:spPr>
          <a:xfrm>
            <a:off x="4229101" y="3989579"/>
            <a:ext cx="766445" cy="151323"/>
          </a:xfrm>
          <a:prstGeom prst="rect">
            <a:avLst/>
          </a:prstGeom>
        </p:spPr>
        <p:txBody>
          <a:bodyPr vert="horz" wrap="square" lIns="0" tIns="12700" rIns="0" bIns="0" rtlCol="0">
            <a:spAutoFit/>
          </a:bodyPr>
          <a:lstStyle/>
          <a:p>
            <a:pPr marL="38100">
              <a:spcBef>
                <a:spcPts val="100"/>
              </a:spcBef>
            </a:pPr>
            <a:r>
              <a:rPr sz="900" i="1" dirty="0">
                <a:solidFill>
                  <a:prstClr val="black"/>
                </a:solidFill>
                <a:latin typeface="Arial"/>
                <a:cs typeface="Arial"/>
              </a:rPr>
              <a:t>(t+10)</a:t>
            </a:r>
            <a:r>
              <a:rPr sz="900" i="1" baseline="27777" dirty="0">
                <a:solidFill>
                  <a:prstClr val="black"/>
                </a:solidFill>
                <a:latin typeface="Arial"/>
                <a:cs typeface="Arial"/>
              </a:rPr>
              <a:t>th</a:t>
            </a:r>
            <a:r>
              <a:rPr sz="900" i="1" spc="22" baseline="27777" dirty="0">
                <a:solidFill>
                  <a:prstClr val="black"/>
                </a:solidFill>
                <a:latin typeface="Arial"/>
                <a:cs typeface="Arial"/>
              </a:rPr>
              <a:t> </a:t>
            </a:r>
            <a:r>
              <a:rPr sz="900" dirty="0">
                <a:solidFill>
                  <a:prstClr val="black"/>
                </a:solidFill>
                <a:latin typeface="Arial MT"/>
                <a:cs typeface="Arial MT"/>
              </a:rPr>
              <a:t>frame</a:t>
            </a:r>
            <a:endParaRPr sz="900">
              <a:solidFill>
                <a:prstClr val="black"/>
              </a:solidFill>
              <a:latin typeface="Arial MT"/>
              <a:cs typeface="Arial MT"/>
            </a:endParaRPr>
          </a:p>
        </p:txBody>
      </p:sp>
      <p:sp>
        <p:nvSpPr>
          <p:cNvPr id="21" name="object 21"/>
          <p:cNvSpPr txBox="1"/>
          <p:nvPr/>
        </p:nvSpPr>
        <p:spPr>
          <a:xfrm>
            <a:off x="2901951" y="5612994"/>
            <a:ext cx="766445" cy="151323"/>
          </a:xfrm>
          <a:prstGeom prst="rect">
            <a:avLst/>
          </a:prstGeom>
        </p:spPr>
        <p:txBody>
          <a:bodyPr vert="horz" wrap="square" lIns="0" tIns="12700" rIns="0" bIns="0" rtlCol="0">
            <a:spAutoFit/>
          </a:bodyPr>
          <a:lstStyle/>
          <a:p>
            <a:pPr marL="38100">
              <a:spcBef>
                <a:spcPts val="100"/>
              </a:spcBef>
            </a:pPr>
            <a:r>
              <a:rPr sz="900" i="1" dirty="0">
                <a:solidFill>
                  <a:prstClr val="black"/>
                </a:solidFill>
                <a:latin typeface="Arial"/>
                <a:cs typeface="Arial"/>
              </a:rPr>
              <a:t>(t+20)</a:t>
            </a:r>
            <a:r>
              <a:rPr sz="900" i="1" baseline="27777" dirty="0">
                <a:solidFill>
                  <a:prstClr val="black"/>
                </a:solidFill>
                <a:latin typeface="Arial"/>
                <a:cs typeface="Arial"/>
              </a:rPr>
              <a:t>th</a:t>
            </a:r>
            <a:r>
              <a:rPr sz="900" i="1" spc="22" baseline="27777" dirty="0">
                <a:solidFill>
                  <a:prstClr val="black"/>
                </a:solidFill>
                <a:latin typeface="Arial"/>
                <a:cs typeface="Arial"/>
              </a:rPr>
              <a:t> </a:t>
            </a:r>
            <a:r>
              <a:rPr sz="900" dirty="0">
                <a:solidFill>
                  <a:prstClr val="black"/>
                </a:solidFill>
                <a:latin typeface="Arial MT"/>
                <a:cs typeface="Arial MT"/>
              </a:rPr>
              <a:t>frame</a:t>
            </a:r>
            <a:endParaRPr sz="900">
              <a:solidFill>
                <a:prstClr val="black"/>
              </a:solidFill>
              <a:latin typeface="Arial MT"/>
              <a:cs typeface="Arial MT"/>
            </a:endParaRPr>
          </a:p>
        </p:txBody>
      </p:sp>
      <p:sp>
        <p:nvSpPr>
          <p:cNvPr id="22" name="object 22"/>
          <p:cNvSpPr/>
          <p:nvPr/>
        </p:nvSpPr>
        <p:spPr>
          <a:xfrm>
            <a:off x="2510790" y="3115817"/>
            <a:ext cx="2441575" cy="1986280"/>
          </a:xfrm>
          <a:custGeom>
            <a:avLst/>
            <a:gdLst/>
            <a:ahLst/>
            <a:cxnLst/>
            <a:rect l="l" t="t" r="r" b="b"/>
            <a:pathLst>
              <a:path w="2441575" h="1986279">
                <a:moveTo>
                  <a:pt x="1812036" y="62992"/>
                </a:moveTo>
                <a:lnTo>
                  <a:pt x="1816985" y="38469"/>
                </a:lnTo>
                <a:lnTo>
                  <a:pt x="1830482" y="18446"/>
                </a:lnTo>
                <a:lnTo>
                  <a:pt x="1850505" y="4949"/>
                </a:lnTo>
                <a:lnTo>
                  <a:pt x="1875027" y="0"/>
                </a:lnTo>
                <a:lnTo>
                  <a:pt x="2378456" y="0"/>
                </a:lnTo>
                <a:lnTo>
                  <a:pt x="2402978" y="4949"/>
                </a:lnTo>
                <a:lnTo>
                  <a:pt x="2423001" y="18446"/>
                </a:lnTo>
                <a:lnTo>
                  <a:pt x="2436498" y="38469"/>
                </a:lnTo>
                <a:lnTo>
                  <a:pt x="2441448" y="62992"/>
                </a:lnTo>
                <a:lnTo>
                  <a:pt x="2441448" y="314960"/>
                </a:lnTo>
                <a:lnTo>
                  <a:pt x="2436498" y="339482"/>
                </a:lnTo>
                <a:lnTo>
                  <a:pt x="2423001" y="359505"/>
                </a:lnTo>
                <a:lnTo>
                  <a:pt x="2402978" y="373002"/>
                </a:lnTo>
                <a:lnTo>
                  <a:pt x="2378456" y="377952"/>
                </a:lnTo>
                <a:lnTo>
                  <a:pt x="1875027" y="377952"/>
                </a:lnTo>
                <a:lnTo>
                  <a:pt x="1850505" y="373002"/>
                </a:lnTo>
                <a:lnTo>
                  <a:pt x="1830482" y="359505"/>
                </a:lnTo>
                <a:lnTo>
                  <a:pt x="1816985" y="339482"/>
                </a:lnTo>
                <a:lnTo>
                  <a:pt x="1812036" y="314960"/>
                </a:lnTo>
                <a:lnTo>
                  <a:pt x="1812036" y="62992"/>
                </a:lnTo>
                <a:close/>
              </a:path>
              <a:path w="2441575" h="1986279">
                <a:moveTo>
                  <a:pt x="589788" y="1669542"/>
                </a:moveTo>
                <a:lnTo>
                  <a:pt x="594758" y="1644925"/>
                </a:lnTo>
                <a:lnTo>
                  <a:pt x="608314" y="1624822"/>
                </a:lnTo>
                <a:lnTo>
                  <a:pt x="628417" y="1611266"/>
                </a:lnTo>
                <a:lnTo>
                  <a:pt x="653034" y="1606296"/>
                </a:lnTo>
                <a:lnTo>
                  <a:pt x="1155954" y="1606296"/>
                </a:lnTo>
                <a:lnTo>
                  <a:pt x="1180570" y="1611266"/>
                </a:lnTo>
                <a:lnTo>
                  <a:pt x="1200673" y="1624822"/>
                </a:lnTo>
                <a:lnTo>
                  <a:pt x="1214229" y="1644925"/>
                </a:lnTo>
                <a:lnTo>
                  <a:pt x="1219199" y="1669542"/>
                </a:lnTo>
                <a:lnTo>
                  <a:pt x="1219199" y="1922526"/>
                </a:lnTo>
                <a:lnTo>
                  <a:pt x="1214229" y="1947142"/>
                </a:lnTo>
                <a:lnTo>
                  <a:pt x="1200673" y="1967245"/>
                </a:lnTo>
                <a:lnTo>
                  <a:pt x="1180570" y="1980801"/>
                </a:lnTo>
                <a:lnTo>
                  <a:pt x="1155954" y="1985772"/>
                </a:lnTo>
                <a:lnTo>
                  <a:pt x="653034" y="1985772"/>
                </a:lnTo>
                <a:lnTo>
                  <a:pt x="628417" y="1980801"/>
                </a:lnTo>
                <a:lnTo>
                  <a:pt x="608314" y="1967245"/>
                </a:lnTo>
                <a:lnTo>
                  <a:pt x="594758" y="1947142"/>
                </a:lnTo>
                <a:lnTo>
                  <a:pt x="589788" y="1922526"/>
                </a:lnTo>
                <a:lnTo>
                  <a:pt x="589788" y="1669542"/>
                </a:lnTo>
                <a:close/>
              </a:path>
              <a:path w="2441575" h="1986279">
                <a:moveTo>
                  <a:pt x="0" y="62992"/>
                </a:moveTo>
                <a:lnTo>
                  <a:pt x="4950" y="38469"/>
                </a:lnTo>
                <a:lnTo>
                  <a:pt x="18451" y="18446"/>
                </a:lnTo>
                <a:lnTo>
                  <a:pt x="38474" y="4949"/>
                </a:lnTo>
                <a:lnTo>
                  <a:pt x="62991" y="0"/>
                </a:lnTo>
                <a:lnTo>
                  <a:pt x="567944" y="0"/>
                </a:lnTo>
                <a:lnTo>
                  <a:pt x="592466" y="4949"/>
                </a:lnTo>
                <a:lnTo>
                  <a:pt x="612489" y="18446"/>
                </a:lnTo>
                <a:lnTo>
                  <a:pt x="625986" y="38469"/>
                </a:lnTo>
                <a:lnTo>
                  <a:pt x="630935" y="62992"/>
                </a:lnTo>
                <a:lnTo>
                  <a:pt x="630935" y="314960"/>
                </a:lnTo>
                <a:lnTo>
                  <a:pt x="625986" y="339482"/>
                </a:lnTo>
                <a:lnTo>
                  <a:pt x="612489" y="359505"/>
                </a:lnTo>
                <a:lnTo>
                  <a:pt x="592466" y="373002"/>
                </a:lnTo>
                <a:lnTo>
                  <a:pt x="567944" y="377952"/>
                </a:lnTo>
                <a:lnTo>
                  <a:pt x="62991" y="377952"/>
                </a:lnTo>
                <a:lnTo>
                  <a:pt x="38474" y="373002"/>
                </a:lnTo>
                <a:lnTo>
                  <a:pt x="18451" y="359505"/>
                </a:lnTo>
                <a:lnTo>
                  <a:pt x="4950" y="339482"/>
                </a:lnTo>
                <a:lnTo>
                  <a:pt x="0" y="314960"/>
                </a:lnTo>
                <a:lnTo>
                  <a:pt x="0" y="62992"/>
                </a:lnTo>
                <a:close/>
              </a:path>
            </a:pathLst>
          </a:custGeom>
          <a:ln w="19050">
            <a:solidFill>
              <a:srgbClr val="FF0000"/>
            </a:solidFill>
          </a:ln>
        </p:spPr>
        <p:txBody>
          <a:bodyPr wrap="square" lIns="0" tIns="0" rIns="0" bIns="0" rtlCol="0"/>
          <a:lstStyle/>
          <a:p>
            <a:endParaRPr>
              <a:solidFill>
                <a:prstClr val="black"/>
              </a:solidFill>
              <a:latin typeface="Calibri"/>
            </a:endParaRPr>
          </a:p>
        </p:txBody>
      </p:sp>
      <p:sp>
        <p:nvSpPr>
          <p:cNvPr id="23" name="object 23"/>
          <p:cNvSpPr txBox="1"/>
          <p:nvPr/>
        </p:nvSpPr>
        <p:spPr>
          <a:xfrm>
            <a:off x="4234053" y="4520945"/>
            <a:ext cx="1227455" cy="436880"/>
          </a:xfrm>
          <a:prstGeom prst="rect">
            <a:avLst/>
          </a:prstGeom>
        </p:spPr>
        <p:txBody>
          <a:bodyPr vert="horz" wrap="square" lIns="0" tIns="12700" rIns="0" bIns="0" rtlCol="0">
            <a:spAutoFit/>
          </a:bodyPr>
          <a:lstStyle/>
          <a:p>
            <a:pPr marL="12700" marR="5080">
              <a:spcBef>
                <a:spcPts val="100"/>
              </a:spcBef>
            </a:pPr>
            <a:r>
              <a:rPr sz="900" i="1" dirty="0">
                <a:solidFill>
                  <a:srgbClr val="FF0000"/>
                </a:solidFill>
                <a:latin typeface="Arial"/>
                <a:cs typeface="Arial"/>
              </a:rPr>
              <a:t>Background pixel </a:t>
            </a:r>
            <a:r>
              <a:rPr sz="900" i="1" spc="5" dirty="0">
                <a:solidFill>
                  <a:srgbClr val="FF0000"/>
                </a:solidFill>
                <a:latin typeface="Arial"/>
                <a:cs typeface="Arial"/>
              </a:rPr>
              <a:t> </a:t>
            </a:r>
            <a:r>
              <a:rPr sz="900" i="1" spc="-5" dirty="0">
                <a:solidFill>
                  <a:srgbClr val="FF0000"/>
                </a:solidFill>
                <a:latin typeface="Arial"/>
                <a:cs typeface="Arial"/>
              </a:rPr>
              <a:t>in</a:t>
            </a:r>
            <a:r>
              <a:rPr sz="900" i="1" dirty="0">
                <a:solidFill>
                  <a:srgbClr val="FF0000"/>
                </a:solidFill>
                <a:latin typeface="Arial"/>
                <a:cs typeface="Arial"/>
              </a:rPr>
              <a:t>te</a:t>
            </a:r>
            <a:r>
              <a:rPr sz="900" i="1" spc="-5" dirty="0">
                <a:solidFill>
                  <a:srgbClr val="FF0000"/>
                </a:solidFill>
                <a:latin typeface="Arial"/>
                <a:cs typeface="Arial"/>
              </a:rPr>
              <a:t>n</a:t>
            </a:r>
            <a:r>
              <a:rPr sz="900" i="1" spc="5" dirty="0">
                <a:solidFill>
                  <a:srgbClr val="FF0000"/>
                </a:solidFill>
                <a:latin typeface="Arial"/>
                <a:cs typeface="Arial"/>
              </a:rPr>
              <a:t>s</a:t>
            </a:r>
            <a:r>
              <a:rPr sz="900" i="1" spc="-5" dirty="0">
                <a:solidFill>
                  <a:srgbClr val="FF0000"/>
                </a:solidFill>
                <a:latin typeface="Arial"/>
                <a:cs typeface="Arial"/>
              </a:rPr>
              <a:t>i</a:t>
            </a:r>
            <a:r>
              <a:rPr sz="900" i="1" dirty="0">
                <a:solidFill>
                  <a:srgbClr val="FF0000"/>
                </a:solidFill>
                <a:latin typeface="Arial"/>
                <a:cs typeface="Arial"/>
              </a:rPr>
              <a:t>t</a:t>
            </a:r>
            <a:r>
              <a:rPr sz="900" i="1" spc="5" dirty="0">
                <a:solidFill>
                  <a:srgbClr val="FF0000"/>
                </a:solidFill>
                <a:latin typeface="Arial"/>
                <a:cs typeface="Arial"/>
              </a:rPr>
              <a:t>i</a:t>
            </a:r>
            <a:r>
              <a:rPr sz="900" i="1" spc="-5" dirty="0">
                <a:solidFill>
                  <a:srgbClr val="FF0000"/>
                </a:solidFill>
                <a:latin typeface="Arial"/>
                <a:cs typeface="Arial"/>
              </a:rPr>
              <a:t>e</a:t>
            </a:r>
            <a:r>
              <a:rPr sz="900" i="1" dirty="0">
                <a:solidFill>
                  <a:srgbClr val="FF0000"/>
                </a:solidFill>
                <a:latin typeface="Arial"/>
                <a:cs typeface="Arial"/>
              </a:rPr>
              <a:t>s</a:t>
            </a:r>
            <a:r>
              <a:rPr sz="900" i="1" spc="-45" dirty="0">
                <a:solidFill>
                  <a:srgbClr val="FF0000"/>
                </a:solidFill>
                <a:latin typeface="Arial"/>
                <a:cs typeface="Arial"/>
              </a:rPr>
              <a:t> </a:t>
            </a:r>
            <a:r>
              <a:rPr sz="900" i="1" spc="-5" dirty="0">
                <a:solidFill>
                  <a:srgbClr val="FF0000"/>
                </a:solidFill>
                <a:latin typeface="Arial"/>
                <a:cs typeface="Arial"/>
              </a:rPr>
              <a:t>are</a:t>
            </a:r>
            <a:r>
              <a:rPr sz="900" i="1" spc="-10" dirty="0">
                <a:solidFill>
                  <a:srgbClr val="FF0000"/>
                </a:solidFill>
                <a:latin typeface="Arial"/>
                <a:cs typeface="Arial"/>
              </a:rPr>
              <a:t> </a:t>
            </a:r>
            <a:r>
              <a:rPr sz="900" i="1" spc="5" dirty="0">
                <a:solidFill>
                  <a:srgbClr val="FF0000"/>
                </a:solidFill>
                <a:latin typeface="Arial"/>
                <a:cs typeface="Arial"/>
              </a:rPr>
              <a:t>c</a:t>
            </a:r>
            <a:r>
              <a:rPr sz="900" i="1" spc="-5" dirty="0">
                <a:solidFill>
                  <a:srgbClr val="FF0000"/>
                </a:solidFill>
                <a:latin typeface="Arial"/>
                <a:cs typeface="Arial"/>
              </a:rPr>
              <a:t>hanging  with</a:t>
            </a:r>
            <a:r>
              <a:rPr sz="900" i="1" spc="-20" dirty="0">
                <a:solidFill>
                  <a:srgbClr val="FF0000"/>
                </a:solidFill>
                <a:latin typeface="Arial"/>
                <a:cs typeface="Arial"/>
              </a:rPr>
              <a:t> </a:t>
            </a:r>
            <a:r>
              <a:rPr sz="900" i="1" dirty="0">
                <a:solidFill>
                  <a:srgbClr val="FF0000"/>
                </a:solidFill>
                <a:latin typeface="Arial"/>
                <a:cs typeface="Arial"/>
              </a:rPr>
              <a:t>respect</a:t>
            </a:r>
            <a:r>
              <a:rPr sz="900" i="1" spc="-30" dirty="0">
                <a:solidFill>
                  <a:srgbClr val="FF0000"/>
                </a:solidFill>
                <a:latin typeface="Arial"/>
                <a:cs typeface="Arial"/>
              </a:rPr>
              <a:t> </a:t>
            </a:r>
            <a:r>
              <a:rPr sz="900" i="1" dirty="0">
                <a:solidFill>
                  <a:srgbClr val="FF0000"/>
                </a:solidFill>
                <a:latin typeface="Arial"/>
                <a:cs typeface="Arial"/>
              </a:rPr>
              <a:t>to</a:t>
            </a:r>
            <a:r>
              <a:rPr sz="900" i="1" spc="-15" dirty="0">
                <a:solidFill>
                  <a:srgbClr val="FF0000"/>
                </a:solidFill>
                <a:latin typeface="Arial"/>
                <a:cs typeface="Arial"/>
              </a:rPr>
              <a:t> </a:t>
            </a:r>
            <a:r>
              <a:rPr sz="900" i="1" spc="-5" dirty="0">
                <a:solidFill>
                  <a:srgbClr val="FF0000"/>
                </a:solidFill>
                <a:latin typeface="Arial"/>
                <a:cs typeface="Arial"/>
              </a:rPr>
              <a:t>time</a:t>
            </a:r>
            <a:endParaRPr sz="900">
              <a:solidFill>
                <a:prstClr val="black"/>
              </a:solidFill>
              <a:latin typeface="Arial"/>
              <a:cs typeface="Arial"/>
            </a:endParaRPr>
          </a:p>
        </p:txBody>
      </p:sp>
      <p:sp>
        <p:nvSpPr>
          <p:cNvPr id="24" name="object 24"/>
          <p:cNvSpPr txBox="1"/>
          <p:nvPr/>
        </p:nvSpPr>
        <p:spPr>
          <a:xfrm>
            <a:off x="9149589" y="2239771"/>
            <a:ext cx="1440815" cy="436880"/>
          </a:xfrm>
          <a:prstGeom prst="rect">
            <a:avLst/>
          </a:prstGeom>
        </p:spPr>
        <p:txBody>
          <a:bodyPr vert="horz" wrap="square" lIns="0" tIns="12700" rIns="0" bIns="0" rtlCol="0">
            <a:spAutoFit/>
          </a:bodyPr>
          <a:lstStyle/>
          <a:p>
            <a:pPr marL="12700" marR="5080" algn="just">
              <a:spcBef>
                <a:spcPts val="100"/>
              </a:spcBef>
              <a:tabLst>
                <a:tab pos="1237615" algn="l"/>
              </a:tabLst>
            </a:pPr>
            <a:r>
              <a:rPr sz="900" i="1" spc="-5" dirty="0">
                <a:solidFill>
                  <a:srgbClr val="FF0000"/>
                </a:solidFill>
                <a:latin typeface="Arial"/>
                <a:cs typeface="Arial"/>
              </a:rPr>
              <a:t>Ba</a:t>
            </a:r>
            <a:r>
              <a:rPr sz="900" i="1" spc="5" dirty="0">
                <a:solidFill>
                  <a:srgbClr val="FF0000"/>
                </a:solidFill>
                <a:latin typeface="Arial"/>
                <a:cs typeface="Arial"/>
              </a:rPr>
              <a:t>c</a:t>
            </a:r>
            <a:r>
              <a:rPr sz="900" i="1" spc="-10" dirty="0">
                <a:solidFill>
                  <a:srgbClr val="FF0000"/>
                </a:solidFill>
                <a:latin typeface="Arial"/>
                <a:cs typeface="Arial"/>
              </a:rPr>
              <a:t>k</a:t>
            </a:r>
            <a:r>
              <a:rPr sz="900" i="1" spc="-5" dirty="0">
                <a:solidFill>
                  <a:srgbClr val="FF0000"/>
                </a:solidFill>
                <a:latin typeface="Arial"/>
                <a:cs typeface="Arial"/>
              </a:rPr>
              <a:t>gro</a:t>
            </a:r>
            <a:r>
              <a:rPr sz="900" i="1" spc="-15" dirty="0">
                <a:solidFill>
                  <a:srgbClr val="FF0000"/>
                </a:solidFill>
                <a:latin typeface="Arial"/>
                <a:cs typeface="Arial"/>
              </a:rPr>
              <a:t>u</a:t>
            </a:r>
            <a:r>
              <a:rPr sz="900" i="1" spc="-5" dirty="0">
                <a:solidFill>
                  <a:srgbClr val="FF0000"/>
                </a:solidFill>
                <a:latin typeface="Arial"/>
                <a:cs typeface="Arial"/>
              </a:rPr>
              <a:t>nd</a:t>
            </a:r>
            <a:r>
              <a:rPr sz="900" i="1" dirty="0">
                <a:solidFill>
                  <a:srgbClr val="FF0000"/>
                </a:solidFill>
                <a:latin typeface="Arial"/>
                <a:cs typeface="Arial"/>
              </a:rPr>
              <a:t>	</a:t>
            </a:r>
            <a:r>
              <a:rPr sz="900" i="1" spc="-15" dirty="0">
                <a:solidFill>
                  <a:srgbClr val="FF0000"/>
                </a:solidFill>
                <a:latin typeface="Arial"/>
                <a:cs typeface="Arial"/>
              </a:rPr>
              <a:t>a</a:t>
            </a:r>
            <a:r>
              <a:rPr sz="900" i="1" spc="-5" dirty="0">
                <a:solidFill>
                  <a:srgbClr val="FF0000"/>
                </a:solidFill>
                <a:latin typeface="Arial"/>
                <a:cs typeface="Arial"/>
              </a:rPr>
              <a:t>nd  Foreground pixel intensities </a:t>
            </a:r>
            <a:r>
              <a:rPr sz="900" i="1" spc="-235" dirty="0">
                <a:solidFill>
                  <a:srgbClr val="FF0000"/>
                </a:solidFill>
                <a:latin typeface="Arial"/>
                <a:cs typeface="Arial"/>
              </a:rPr>
              <a:t> </a:t>
            </a:r>
            <a:r>
              <a:rPr sz="900" i="1" spc="-5" dirty="0">
                <a:solidFill>
                  <a:srgbClr val="FF0000"/>
                </a:solidFill>
                <a:latin typeface="Arial"/>
                <a:cs typeface="Arial"/>
              </a:rPr>
              <a:t>are</a:t>
            </a:r>
            <a:r>
              <a:rPr sz="900" i="1" spc="-15" dirty="0">
                <a:solidFill>
                  <a:srgbClr val="FF0000"/>
                </a:solidFill>
                <a:latin typeface="Arial"/>
                <a:cs typeface="Arial"/>
              </a:rPr>
              <a:t> </a:t>
            </a:r>
            <a:r>
              <a:rPr sz="900" i="1" spc="-5" dirty="0">
                <a:solidFill>
                  <a:srgbClr val="FF0000"/>
                </a:solidFill>
                <a:latin typeface="Arial"/>
                <a:cs typeface="Arial"/>
              </a:rPr>
              <a:t>same</a:t>
            </a:r>
            <a:endParaRPr sz="900">
              <a:solidFill>
                <a:prstClr val="black"/>
              </a:solidFill>
              <a:latin typeface="Arial"/>
              <a:cs typeface="Arial"/>
            </a:endParaRPr>
          </a:p>
        </p:txBody>
      </p:sp>
      <p:grpSp>
        <p:nvGrpSpPr>
          <p:cNvPr id="25" name="object 25"/>
          <p:cNvGrpSpPr/>
          <p:nvPr/>
        </p:nvGrpSpPr>
        <p:grpSpPr>
          <a:xfrm>
            <a:off x="6589776" y="2049398"/>
            <a:ext cx="3463290" cy="2974340"/>
            <a:chOff x="5065776" y="2049398"/>
            <a:chExt cx="3463290" cy="2974340"/>
          </a:xfrm>
        </p:grpSpPr>
        <p:sp>
          <p:nvSpPr>
            <p:cNvPr id="26" name="object 26"/>
            <p:cNvSpPr/>
            <p:nvPr/>
          </p:nvSpPr>
          <p:spPr>
            <a:xfrm>
              <a:off x="6712458" y="2049398"/>
              <a:ext cx="1816735" cy="1839595"/>
            </a:xfrm>
            <a:custGeom>
              <a:avLst/>
              <a:gdLst/>
              <a:ahLst/>
              <a:cxnLst/>
              <a:rect l="l" t="t" r="r" b="b"/>
              <a:pathLst>
                <a:path w="1816734" h="1839595">
                  <a:moveTo>
                    <a:pt x="1067816" y="170307"/>
                  </a:moveTo>
                  <a:lnTo>
                    <a:pt x="86868" y="28206"/>
                  </a:lnTo>
                  <a:lnTo>
                    <a:pt x="87160" y="26162"/>
                  </a:lnTo>
                  <a:lnTo>
                    <a:pt x="90932" y="0"/>
                  </a:lnTo>
                  <a:lnTo>
                    <a:pt x="0" y="30099"/>
                  </a:lnTo>
                  <a:lnTo>
                    <a:pt x="78740" y="84836"/>
                  </a:lnTo>
                  <a:lnTo>
                    <a:pt x="82804" y="56527"/>
                  </a:lnTo>
                  <a:lnTo>
                    <a:pt x="1063752" y="198501"/>
                  </a:lnTo>
                  <a:lnTo>
                    <a:pt x="1067816" y="170307"/>
                  </a:lnTo>
                  <a:close/>
                </a:path>
                <a:path w="1816734" h="1839595">
                  <a:moveTo>
                    <a:pt x="1816227" y="514096"/>
                  </a:moveTo>
                  <a:lnTo>
                    <a:pt x="1791208" y="500126"/>
                  </a:lnTo>
                  <a:lnTo>
                    <a:pt x="1094308" y="1757476"/>
                  </a:lnTo>
                  <a:lnTo>
                    <a:pt x="1069340" y="1743583"/>
                  </a:lnTo>
                  <a:lnTo>
                    <a:pt x="1065276" y="1839341"/>
                  </a:lnTo>
                  <a:lnTo>
                    <a:pt x="1144270" y="1785239"/>
                  </a:lnTo>
                  <a:lnTo>
                    <a:pt x="1141755" y="1783842"/>
                  </a:lnTo>
                  <a:lnTo>
                    <a:pt x="1119301" y="1771370"/>
                  </a:lnTo>
                  <a:lnTo>
                    <a:pt x="1816227" y="514096"/>
                  </a:lnTo>
                  <a:close/>
                </a:path>
              </a:pathLst>
            </a:custGeom>
            <a:solidFill>
              <a:srgbClr val="00AFEF"/>
            </a:solidFill>
          </p:spPr>
          <p:txBody>
            <a:bodyPr wrap="square" lIns="0" tIns="0" rIns="0" bIns="0" rtlCol="0"/>
            <a:lstStyle/>
            <a:p>
              <a:endParaRPr>
                <a:solidFill>
                  <a:prstClr val="black"/>
                </a:solidFill>
                <a:latin typeface="Calibri"/>
              </a:endParaRPr>
            </a:p>
          </p:txBody>
        </p:sp>
        <p:sp>
          <p:nvSpPr>
            <p:cNvPr id="27" name="object 27"/>
            <p:cNvSpPr/>
            <p:nvPr/>
          </p:nvSpPr>
          <p:spPr>
            <a:xfrm>
              <a:off x="6711696" y="4523231"/>
              <a:ext cx="363220" cy="494030"/>
            </a:xfrm>
            <a:custGeom>
              <a:avLst/>
              <a:gdLst/>
              <a:ahLst/>
              <a:cxnLst/>
              <a:rect l="l" t="t" r="r" b="b"/>
              <a:pathLst>
                <a:path w="363220" h="494029">
                  <a:moveTo>
                    <a:pt x="181355" y="0"/>
                  </a:moveTo>
                  <a:lnTo>
                    <a:pt x="0" y="181356"/>
                  </a:lnTo>
                  <a:lnTo>
                    <a:pt x="90677" y="181356"/>
                  </a:lnTo>
                  <a:lnTo>
                    <a:pt x="90677" y="493776"/>
                  </a:lnTo>
                  <a:lnTo>
                    <a:pt x="272033" y="493776"/>
                  </a:lnTo>
                  <a:lnTo>
                    <a:pt x="272033" y="181356"/>
                  </a:lnTo>
                  <a:lnTo>
                    <a:pt x="362711" y="181356"/>
                  </a:lnTo>
                  <a:lnTo>
                    <a:pt x="181355" y="0"/>
                  </a:lnTo>
                  <a:close/>
                </a:path>
              </a:pathLst>
            </a:custGeom>
            <a:solidFill>
              <a:srgbClr val="F4B083"/>
            </a:solidFill>
          </p:spPr>
          <p:txBody>
            <a:bodyPr wrap="square" lIns="0" tIns="0" rIns="0" bIns="0" rtlCol="0"/>
            <a:lstStyle/>
            <a:p>
              <a:endParaRPr>
                <a:solidFill>
                  <a:prstClr val="black"/>
                </a:solidFill>
                <a:latin typeface="Calibri"/>
              </a:endParaRPr>
            </a:p>
          </p:txBody>
        </p:sp>
        <p:sp>
          <p:nvSpPr>
            <p:cNvPr id="28" name="object 28"/>
            <p:cNvSpPr/>
            <p:nvPr/>
          </p:nvSpPr>
          <p:spPr>
            <a:xfrm>
              <a:off x="6711696" y="4523231"/>
              <a:ext cx="363220" cy="494030"/>
            </a:xfrm>
            <a:custGeom>
              <a:avLst/>
              <a:gdLst/>
              <a:ahLst/>
              <a:cxnLst/>
              <a:rect l="l" t="t" r="r" b="b"/>
              <a:pathLst>
                <a:path w="363220" h="494029">
                  <a:moveTo>
                    <a:pt x="362711" y="181356"/>
                  </a:moveTo>
                  <a:lnTo>
                    <a:pt x="272033" y="181356"/>
                  </a:lnTo>
                  <a:lnTo>
                    <a:pt x="272033" y="493776"/>
                  </a:lnTo>
                  <a:lnTo>
                    <a:pt x="90677" y="493776"/>
                  </a:lnTo>
                  <a:lnTo>
                    <a:pt x="90677" y="181356"/>
                  </a:lnTo>
                  <a:lnTo>
                    <a:pt x="0" y="181356"/>
                  </a:lnTo>
                  <a:lnTo>
                    <a:pt x="181355" y="0"/>
                  </a:lnTo>
                  <a:lnTo>
                    <a:pt x="362711" y="181356"/>
                  </a:lnTo>
                  <a:close/>
                </a:path>
              </a:pathLst>
            </a:custGeom>
            <a:ln w="12699">
              <a:solidFill>
                <a:srgbClr val="F4B083"/>
              </a:solidFill>
            </a:ln>
          </p:spPr>
          <p:txBody>
            <a:bodyPr wrap="square" lIns="0" tIns="0" rIns="0" bIns="0" rtlCol="0"/>
            <a:lstStyle/>
            <a:p>
              <a:endParaRPr>
                <a:solidFill>
                  <a:prstClr val="black"/>
                </a:solidFill>
                <a:latin typeface="Calibri"/>
              </a:endParaRPr>
            </a:p>
          </p:txBody>
        </p:sp>
        <p:pic>
          <p:nvPicPr>
            <p:cNvPr id="29" name="object 29"/>
            <p:cNvPicPr/>
            <p:nvPr/>
          </p:nvPicPr>
          <p:blipFill>
            <a:blip r:embed="rId7" cstate="print"/>
            <a:stretch>
              <a:fillRect/>
            </a:stretch>
          </p:blipFill>
          <p:spPr>
            <a:xfrm>
              <a:off x="5065776" y="3174491"/>
              <a:ext cx="1717548" cy="1376172"/>
            </a:xfrm>
            <a:prstGeom prst="rect">
              <a:avLst/>
            </a:prstGeom>
          </p:spPr>
        </p:pic>
        <p:sp>
          <p:nvSpPr>
            <p:cNvPr id="30" name="object 30"/>
            <p:cNvSpPr/>
            <p:nvPr/>
          </p:nvSpPr>
          <p:spPr>
            <a:xfrm>
              <a:off x="6427470" y="2573400"/>
              <a:ext cx="1511935" cy="956944"/>
            </a:xfrm>
            <a:custGeom>
              <a:avLst/>
              <a:gdLst/>
              <a:ahLst/>
              <a:cxnLst/>
              <a:rect l="l" t="t" r="r" b="b"/>
              <a:pathLst>
                <a:path w="1511934" h="956945">
                  <a:moveTo>
                    <a:pt x="49783" y="874776"/>
                  </a:moveTo>
                  <a:lnTo>
                    <a:pt x="0" y="956563"/>
                  </a:lnTo>
                  <a:lnTo>
                    <a:pt x="95376" y="947293"/>
                  </a:lnTo>
                  <a:lnTo>
                    <a:pt x="84916" y="930656"/>
                  </a:lnTo>
                  <a:lnTo>
                    <a:pt x="68071" y="930656"/>
                  </a:lnTo>
                  <a:lnTo>
                    <a:pt x="52831" y="906526"/>
                  </a:lnTo>
                  <a:lnTo>
                    <a:pt x="64957" y="898910"/>
                  </a:lnTo>
                  <a:lnTo>
                    <a:pt x="49783" y="874776"/>
                  </a:lnTo>
                  <a:close/>
                </a:path>
                <a:path w="1511934" h="956945">
                  <a:moveTo>
                    <a:pt x="64957" y="898910"/>
                  </a:moveTo>
                  <a:lnTo>
                    <a:pt x="52831" y="906526"/>
                  </a:lnTo>
                  <a:lnTo>
                    <a:pt x="68071" y="930656"/>
                  </a:lnTo>
                  <a:lnTo>
                    <a:pt x="80148" y="923071"/>
                  </a:lnTo>
                  <a:lnTo>
                    <a:pt x="64957" y="898910"/>
                  </a:lnTo>
                  <a:close/>
                </a:path>
                <a:path w="1511934" h="956945">
                  <a:moveTo>
                    <a:pt x="80148" y="923071"/>
                  </a:moveTo>
                  <a:lnTo>
                    <a:pt x="68071" y="930656"/>
                  </a:lnTo>
                  <a:lnTo>
                    <a:pt x="84916" y="930656"/>
                  </a:lnTo>
                  <a:lnTo>
                    <a:pt x="80148" y="923071"/>
                  </a:lnTo>
                  <a:close/>
                </a:path>
                <a:path w="1511934" h="956945">
                  <a:moveTo>
                    <a:pt x="1496186" y="0"/>
                  </a:moveTo>
                  <a:lnTo>
                    <a:pt x="64957" y="898910"/>
                  </a:lnTo>
                  <a:lnTo>
                    <a:pt x="80148" y="923071"/>
                  </a:lnTo>
                  <a:lnTo>
                    <a:pt x="1511427" y="24129"/>
                  </a:lnTo>
                  <a:lnTo>
                    <a:pt x="1496186" y="0"/>
                  </a:lnTo>
                  <a:close/>
                </a:path>
              </a:pathLst>
            </a:custGeom>
            <a:solidFill>
              <a:srgbClr val="00AFEF"/>
            </a:solidFill>
          </p:spPr>
          <p:txBody>
            <a:bodyPr wrap="square" lIns="0" tIns="0" rIns="0" bIns="0" rtlCol="0"/>
            <a:lstStyle/>
            <a:p>
              <a:endParaRPr>
                <a:solidFill>
                  <a:prstClr val="black"/>
                </a:solidFill>
                <a:latin typeface="Calibri"/>
              </a:endParaRPr>
            </a:p>
          </p:txBody>
        </p:sp>
        <p:sp>
          <p:nvSpPr>
            <p:cNvPr id="31" name="object 31"/>
            <p:cNvSpPr/>
            <p:nvPr/>
          </p:nvSpPr>
          <p:spPr>
            <a:xfrm>
              <a:off x="5863590" y="3361181"/>
              <a:ext cx="520065" cy="949960"/>
            </a:xfrm>
            <a:custGeom>
              <a:avLst/>
              <a:gdLst/>
              <a:ahLst/>
              <a:cxnLst/>
              <a:rect l="l" t="t" r="r" b="b"/>
              <a:pathLst>
                <a:path w="520064" h="949960">
                  <a:moveTo>
                    <a:pt x="0" y="86613"/>
                  </a:moveTo>
                  <a:lnTo>
                    <a:pt x="6800" y="52881"/>
                  </a:lnTo>
                  <a:lnTo>
                    <a:pt x="25352" y="25352"/>
                  </a:lnTo>
                  <a:lnTo>
                    <a:pt x="52881" y="6800"/>
                  </a:lnTo>
                  <a:lnTo>
                    <a:pt x="86613" y="0"/>
                  </a:lnTo>
                  <a:lnTo>
                    <a:pt x="433070" y="0"/>
                  </a:lnTo>
                  <a:lnTo>
                    <a:pt x="466802" y="6800"/>
                  </a:lnTo>
                  <a:lnTo>
                    <a:pt x="494331" y="25352"/>
                  </a:lnTo>
                  <a:lnTo>
                    <a:pt x="512883" y="52881"/>
                  </a:lnTo>
                  <a:lnTo>
                    <a:pt x="519684" y="86613"/>
                  </a:lnTo>
                  <a:lnTo>
                    <a:pt x="519684" y="862837"/>
                  </a:lnTo>
                  <a:lnTo>
                    <a:pt x="512883" y="896570"/>
                  </a:lnTo>
                  <a:lnTo>
                    <a:pt x="494331" y="924099"/>
                  </a:lnTo>
                  <a:lnTo>
                    <a:pt x="466802" y="942651"/>
                  </a:lnTo>
                  <a:lnTo>
                    <a:pt x="433070" y="949451"/>
                  </a:lnTo>
                  <a:lnTo>
                    <a:pt x="86613" y="949451"/>
                  </a:lnTo>
                  <a:lnTo>
                    <a:pt x="52881" y="942651"/>
                  </a:lnTo>
                  <a:lnTo>
                    <a:pt x="25352" y="924099"/>
                  </a:lnTo>
                  <a:lnTo>
                    <a:pt x="6800" y="896570"/>
                  </a:lnTo>
                  <a:lnTo>
                    <a:pt x="0" y="862837"/>
                  </a:lnTo>
                  <a:lnTo>
                    <a:pt x="0" y="86613"/>
                  </a:lnTo>
                  <a:close/>
                </a:path>
              </a:pathLst>
            </a:custGeom>
            <a:ln w="28575">
              <a:solidFill>
                <a:srgbClr val="FFFF00"/>
              </a:solidFill>
            </a:ln>
          </p:spPr>
          <p:txBody>
            <a:bodyPr wrap="square" lIns="0" tIns="0" rIns="0" bIns="0" rtlCol="0"/>
            <a:lstStyle/>
            <a:p>
              <a:endParaRPr>
                <a:solidFill>
                  <a:prstClr val="black"/>
                </a:solidFill>
                <a:latin typeface="Calibri"/>
              </a:endParaRPr>
            </a:p>
          </p:txBody>
        </p:sp>
      </p:grpSp>
      <p:grpSp>
        <p:nvGrpSpPr>
          <p:cNvPr id="32" name="object 32"/>
          <p:cNvGrpSpPr/>
          <p:nvPr/>
        </p:nvGrpSpPr>
        <p:grpSpPr>
          <a:xfrm>
            <a:off x="3360166" y="2080006"/>
            <a:ext cx="375920" cy="487045"/>
            <a:chOff x="1836166" y="2080005"/>
            <a:chExt cx="375920" cy="487045"/>
          </a:xfrm>
        </p:grpSpPr>
        <p:sp>
          <p:nvSpPr>
            <p:cNvPr id="33" name="object 33"/>
            <p:cNvSpPr/>
            <p:nvPr/>
          </p:nvSpPr>
          <p:spPr>
            <a:xfrm>
              <a:off x="1842516" y="2086355"/>
              <a:ext cx="363220" cy="474345"/>
            </a:xfrm>
            <a:custGeom>
              <a:avLst/>
              <a:gdLst/>
              <a:ahLst/>
              <a:cxnLst/>
              <a:rect l="l" t="t" r="r" b="b"/>
              <a:pathLst>
                <a:path w="363219" h="474344">
                  <a:moveTo>
                    <a:pt x="272033" y="0"/>
                  </a:moveTo>
                  <a:lnTo>
                    <a:pt x="90677" y="0"/>
                  </a:lnTo>
                  <a:lnTo>
                    <a:pt x="90677" y="292608"/>
                  </a:lnTo>
                  <a:lnTo>
                    <a:pt x="0" y="292608"/>
                  </a:lnTo>
                  <a:lnTo>
                    <a:pt x="181356" y="473964"/>
                  </a:lnTo>
                  <a:lnTo>
                    <a:pt x="362711" y="292608"/>
                  </a:lnTo>
                  <a:lnTo>
                    <a:pt x="272033" y="292608"/>
                  </a:lnTo>
                  <a:lnTo>
                    <a:pt x="272033" y="0"/>
                  </a:lnTo>
                  <a:close/>
                </a:path>
              </a:pathLst>
            </a:custGeom>
            <a:solidFill>
              <a:srgbClr val="F4B083"/>
            </a:solidFill>
          </p:spPr>
          <p:txBody>
            <a:bodyPr wrap="square" lIns="0" tIns="0" rIns="0" bIns="0" rtlCol="0"/>
            <a:lstStyle/>
            <a:p>
              <a:endParaRPr>
                <a:solidFill>
                  <a:prstClr val="black"/>
                </a:solidFill>
                <a:latin typeface="Calibri"/>
              </a:endParaRPr>
            </a:p>
          </p:txBody>
        </p:sp>
        <p:sp>
          <p:nvSpPr>
            <p:cNvPr id="34" name="object 34"/>
            <p:cNvSpPr/>
            <p:nvPr/>
          </p:nvSpPr>
          <p:spPr>
            <a:xfrm>
              <a:off x="1842516" y="2086355"/>
              <a:ext cx="363220" cy="474345"/>
            </a:xfrm>
            <a:custGeom>
              <a:avLst/>
              <a:gdLst/>
              <a:ahLst/>
              <a:cxnLst/>
              <a:rect l="l" t="t" r="r" b="b"/>
              <a:pathLst>
                <a:path w="363219" h="474344">
                  <a:moveTo>
                    <a:pt x="0" y="292608"/>
                  </a:moveTo>
                  <a:lnTo>
                    <a:pt x="90677" y="292608"/>
                  </a:lnTo>
                  <a:lnTo>
                    <a:pt x="90677" y="0"/>
                  </a:lnTo>
                  <a:lnTo>
                    <a:pt x="272033" y="0"/>
                  </a:lnTo>
                  <a:lnTo>
                    <a:pt x="272033" y="292608"/>
                  </a:lnTo>
                  <a:lnTo>
                    <a:pt x="362711" y="292608"/>
                  </a:lnTo>
                  <a:lnTo>
                    <a:pt x="181356" y="473964"/>
                  </a:lnTo>
                  <a:lnTo>
                    <a:pt x="0" y="292608"/>
                  </a:lnTo>
                  <a:close/>
                </a:path>
              </a:pathLst>
            </a:custGeom>
            <a:ln w="12700">
              <a:solidFill>
                <a:srgbClr val="F4B083"/>
              </a:solidFill>
            </a:ln>
          </p:spPr>
          <p:txBody>
            <a:bodyPr wrap="square" lIns="0" tIns="0" rIns="0" bIns="0" rtlCol="0"/>
            <a:lstStyle/>
            <a:p>
              <a:endParaRPr>
                <a:solidFill>
                  <a:prstClr val="black"/>
                </a:solidFill>
                <a:latin typeface="Calibri"/>
              </a:endParaRPr>
            </a:p>
          </p:txBody>
        </p:sp>
      </p:grpSp>
      <p:sp>
        <p:nvSpPr>
          <p:cNvPr id="35" name="object 35"/>
          <p:cNvSpPr/>
          <p:nvPr/>
        </p:nvSpPr>
        <p:spPr>
          <a:xfrm>
            <a:off x="2980182" y="3291077"/>
            <a:ext cx="1765300" cy="1638300"/>
          </a:xfrm>
          <a:custGeom>
            <a:avLst/>
            <a:gdLst/>
            <a:ahLst/>
            <a:cxnLst/>
            <a:rect l="l" t="t" r="r" b="b"/>
            <a:pathLst>
              <a:path w="1765300" h="1638300">
                <a:moveTo>
                  <a:pt x="1240790" y="1535176"/>
                </a:moveTo>
                <a:lnTo>
                  <a:pt x="1237234" y="1506728"/>
                </a:lnTo>
                <a:lnTo>
                  <a:pt x="644131" y="1581150"/>
                </a:lnTo>
                <a:lnTo>
                  <a:pt x="640588" y="1552829"/>
                </a:lnTo>
                <a:lnTo>
                  <a:pt x="560832" y="1606042"/>
                </a:lnTo>
                <a:lnTo>
                  <a:pt x="651256" y="1637919"/>
                </a:lnTo>
                <a:lnTo>
                  <a:pt x="647915" y="1611376"/>
                </a:lnTo>
                <a:lnTo>
                  <a:pt x="647700" y="1609598"/>
                </a:lnTo>
                <a:lnTo>
                  <a:pt x="1240790" y="1535176"/>
                </a:lnTo>
                <a:close/>
              </a:path>
              <a:path w="1765300" h="1638300">
                <a:moveTo>
                  <a:pt x="1351407" y="1157986"/>
                </a:moveTo>
                <a:lnTo>
                  <a:pt x="75361" y="113360"/>
                </a:lnTo>
                <a:lnTo>
                  <a:pt x="82791" y="104267"/>
                </a:lnTo>
                <a:lnTo>
                  <a:pt x="93472" y="91186"/>
                </a:lnTo>
                <a:lnTo>
                  <a:pt x="0" y="70104"/>
                </a:lnTo>
                <a:lnTo>
                  <a:pt x="39243" y="157607"/>
                </a:lnTo>
                <a:lnTo>
                  <a:pt x="57327" y="135458"/>
                </a:lnTo>
                <a:lnTo>
                  <a:pt x="1333246" y="1180084"/>
                </a:lnTo>
                <a:lnTo>
                  <a:pt x="1351407" y="1157986"/>
                </a:lnTo>
                <a:close/>
              </a:path>
              <a:path w="1765300" h="1638300">
                <a:moveTo>
                  <a:pt x="1765046" y="88138"/>
                </a:moveTo>
                <a:lnTo>
                  <a:pt x="1757514" y="70485"/>
                </a:lnTo>
                <a:lnTo>
                  <a:pt x="1727454" y="0"/>
                </a:lnTo>
                <a:lnTo>
                  <a:pt x="1679575" y="82931"/>
                </a:lnTo>
                <a:lnTo>
                  <a:pt x="1708048" y="84670"/>
                </a:lnTo>
                <a:lnTo>
                  <a:pt x="1642364" y="1168019"/>
                </a:lnTo>
                <a:lnTo>
                  <a:pt x="1670812" y="1169797"/>
                </a:lnTo>
                <a:lnTo>
                  <a:pt x="1736610" y="86410"/>
                </a:lnTo>
                <a:lnTo>
                  <a:pt x="1765046" y="88138"/>
                </a:lnTo>
                <a:close/>
              </a:path>
            </a:pathLst>
          </a:custGeom>
          <a:solidFill>
            <a:srgbClr val="00AFEF"/>
          </a:solidFill>
        </p:spPr>
        <p:txBody>
          <a:bodyPr wrap="square" lIns="0" tIns="0" rIns="0" bIns="0" rtlCol="0"/>
          <a:lstStyle/>
          <a:p>
            <a:endParaRPr>
              <a:solidFill>
                <a:prstClr val="black"/>
              </a:solidFill>
              <a:latin typeface="Calibri"/>
            </a:endParaRPr>
          </a:p>
        </p:txBody>
      </p:sp>
      <p:sp>
        <p:nvSpPr>
          <p:cNvPr id="36" name="object 36"/>
          <p:cNvSpPr txBox="1">
            <a:spLocks noGrp="1"/>
          </p:cNvSpPr>
          <p:nvPr>
            <p:ph type="title"/>
          </p:nvPr>
        </p:nvSpPr>
        <p:spPr>
          <a:xfrm>
            <a:off x="2229409" y="0"/>
            <a:ext cx="1946275" cy="543560"/>
          </a:xfrm>
          <a:prstGeom prst="rect">
            <a:avLst/>
          </a:prstGeom>
        </p:spPr>
        <p:txBody>
          <a:bodyPr vert="horz" wrap="square" lIns="0" tIns="12065" rIns="0" bIns="0" rtlCol="0">
            <a:spAutoFit/>
          </a:bodyPr>
          <a:lstStyle/>
          <a:p>
            <a:pPr marL="12700">
              <a:spcBef>
                <a:spcPts val="95"/>
              </a:spcBef>
            </a:pPr>
            <a:r>
              <a:rPr sz="3400" b="0" spc="-5" dirty="0">
                <a:solidFill>
                  <a:srgbClr val="FFFFFF"/>
                </a:solidFill>
                <a:latin typeface="Times New Roman"/>
                <a:cs typeface="Times New Roman"/>
              </a:rPr>
              <a:t>Ch</a:t>
            </a:r>
            <a:r>
              <a:rPr sz="3400" b="0" spc="5" dirty="0">
                <a:solidFill>
                  <a:srgbClr val="FFFFFF"/>
                </a:solidFill>
                <a:latin typeface="Times New Roman"/>
                <a:cs typeface="Times New Roman"/>
              </a:rPr>
              <a:t>a</a:t>
            </a:r>
            <a:r>
              <a:rPr sz="3400" b="0" spc="-5" dirty="0">
                <a:solidFill>
                  <a:srgbClr val="FFFFFF"/>
                </a:solidFill>
                <a:latin typeface="Times New Roman"/>
                <a:cs typeface="Times New Roman"/>
              </a:rPr>
              <a:t>ll</a:t>
            </a:r>
            <a:r>
              <a:rPr sz="3400" b="0" spc="5" dirty="0">
                <a:solidFill>
                  <a:srgbClr val="FFFFFF"/>
                </a:solidFill>
                <a:latin typeface="Times New Roman"/>
                <a:cs typeface="Times New Roman"/>
              </a:rPr>
              <a:t>e</a:t>
            </a:r>
            <a:r>
              <a:rPr sz="3400" b="0" spc="-5" dirty="0">
                <a:solidFill>
                  <a:srgbClr val="FFFFFF"/>
                </a:solidFill>
                <a:latin typeface="Times New Roman"/>
                <a:cs typeface="Times New Roman"/>
              </a:rPr>
              <a:t>n</a:t>
            </a:r>
            <a:r>
              <a:rPr sz="3400" b="0" spc="5" dirty="0">
                <a:solidFill>
                  <a:srgbClr val="FFFFFF"/>
                </a:solidFill>
                <a:latin typeface="Times New Roman"/>
                <a:cs typeface="Times New Roman"/>
              </a:rPr>
              <a:t>g</a:t>
            </a:r>
            <a:r>
              <a:rPr sz="3400" b="0" spc="-5" dirty="0">
                <a:solidFill>
                  <a:srgbClr val="FFFFFF"/>
                </a:solidFill>
                <a:latin typeface="Times New Roman"/>
                <a:cs typeface="Times New Roman"/>
              </a:rPr>
              <a:t>es</a:t>
            </a:r>
            <a:endParaRPr sz="3400">
              <a:latin typeface="Times New Roman"/>
              <a:cs typeface="Times New Roman"/>
            </a:endParaRPr>
          </a:p>
        </p:txBody>
      </p:sp>
      <p:sp>
        <p:nvSpPr>
          <p:cNvPr id="38" name="object 38"/>
          <p:cNvSpPr txBox="1"/>
          <p:nvPr/>
        </p:nvSpPr>
        <p:spPr>
          <a:xfrm>
            <a:off x="2441245" y="6576601"/>
            <a:ext cx="735965" cy="179536"/>
          </a:xfrm>
          <a:prstGeom prst="rect">
            <a:avLst/>
          </a:prstGeom>
        </p:spPr>
        <p:txBody>
          <a:bodyPr vert="horz" wrap="square" lIns="0" tIns="0" rIns="0" bIns="0" rtlCol="0">
            <a:spAutoFit/>
          </a:bodyPr>
          <a:lstStyle/>
          <a:p>
            <a:pPr marL="12700">
              <a:lnSpc>
                <a:spcPts val="1410"/>
              </a:lnSpc>
            </a:pPr>
            <a:r>
              <a:rPr sz="1200" spc="-5" dirty="0">
                <a:solidFill>
                  <a:srgbClr val="888888"/>
                </a:solidFill>
                <a:latin typeface="Times New Roman"/>
                <a:cs typeface="Times New Roman"/>
              </a:rPr>
              <a:t>1</a:t>
            </a:r>
            <a:endParaRPr sz="1200" dirty="0">
              <a:solidFill>
                <a:prstClr val="black"/>
              </a:solidFill>
              <a:latin typeface="Times New Roman"/>
              <a:cs typeface="Times New Roman"/>
            </a:endParaRPr>
          </a:p>
        </p:txBody>
      </p:sp>
      <p:sp>
        <p:nvSpPr>
          <p:cNvPr id="4" name="Slide Number Placeholder 3">
            <a:extLst>
              <a:ext uri="{FF2B5EF4-FFF2-40B4-BE49-F238E27FC236}">
                <a16:creationId xmlns:a16="http://schemas.microsoft.com/office/drawing/2014/main" id="{847F026B-B2E6-6D95-11DF-4FA3E454D20D}"/>
              </a:ext>
            </a:extLst>
          </p:cNvPr>
          <p:cNvSpPr>
            <a:spLocks noGrp="1"/>
          </p:cNvSpPr>
          <p:nvPr>
            <p:ph type="sldNum" sz="quarter" idx="7"/>
          </p:nvPr>
        </p:nvSpPr>
        <p:spPr/>
        <p:txBody>
          <a:bodyPr/>
          <a:lstStyle/>
          <a:p>
            <a:fld id="{B6F15528-21DE-4FAA-801E-634DDDAF4B2B}" type="slidenum">
              <a:rPr lang="en-IN" smtClean="0"/>
              <a:t>19</a:t>
            </a:fld>
            <a:endParaRPr lang="en-IN"/>
          </a:p>
        </p:txBody>
      </p:sp>
      <p:pic>
        <p:nvPicPr>
          <p:cNvPr id="37" name="Picture 2" descr="E:\NIET\Project\xLogo11.png.pagespeed.ic.pydHLuCQEZ.png">
            <a:extLst>
              <a:ext uri="{FF2B5EF4-FFF2-40B4-BE49-F238E27FC236}">
                <a16:creationId xmlns:a16="http://schemas.microsoft.com/office/drawing/2014/main" id="{92DDF55E-0F3F-5C3C-3EA2-101112A339AB}"/>
              </a:ext>
            </a:extLst>
          </p:cNvPr>
          <p:cNvPicPr>
            <a:picLocks noChangeAspect="1" noChangeArrowheads="1"/>
          </p:cNvPicPr>
          <p:nvPr/>
        </p:nvPicPr>
        <p:blipFill>
          <a:blip r:embed="rId8" cstate="print"/>
          <a:srcRect/>
          <a:stretch>
            <a:fillRect/>
          </a:stretch>
        </p:blipFill>
        <p:spPr bwMode="auto">
          <a:xfrm>
            <a:off x="0" y="15548"/>
            <a:ext cx="1447800" cy="817163"/>
          </a:xfrm>
          <a:prstGeom prst="rect">
            <a:avLst/>
          </a:prstGeom>
          <a:noFill/>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B6F15528-21DE-4FAA-801E-634DDDAF4B2B}" type="slidenum">
              <a:rPr lang="en-US" smtClean="0"/>
              <a:pPr/>
              <a:t>2</a:t>
            </a:fld>
            <a:endParaRPr lang="en-US" dirty="0"/>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1581150" y="40689"/>
            <a:ext cx="1143000" cy="645129"/>
          </a:xfrm>
          <a:prstGeom prst="rect">
            <a:avLst/>
          </a:prstGeom>
          <a:noFill/>
        </p:spPr>
      </p:pic>
      <p:sp>
        <p:nvSpPr>
          <p:cNvPr id="9" name="Rectangle 8"/>
          <p:cNvSpPr/>
          <p:nvPr/>
        </p:nvSpPr>
        <p:spPr>
          <a:xfrm>
            <a:off x="1804557" y="983675"/>
            <a:ext cx="8593281" cy="5687711"/>
          </a:xfrm>
          <a:prstGeom prst="rect">
            <a:avLst/>
          </a:prstGeom>
        </p:spPr>
        <p:txBody>
          <a:bodyPr wrap="square">
            <a:spAutoFit/>
          </a:bodyPr>
          <a:lstStyle/>
          <a:p>
            <a:pPr lvl="0">
              <a:spcBef>
                <a:spcPct val="20000"/>
              </a:spcBef>
              <a:defRPr/>
            </a:pPr>
            <a:r>
              <a:rPr lang="en-US" dirty="0">
                <a:latin typeface="Times New Roman" pitchFamily="18" charset="0"/>
                <a:cs typeface="Times New Roman" pitchFamily="18" charset="0"/>
              </a:rPr>
              <a:t>Name:-	</a:t>
            </a:r>
            <a:r>
              <a:rPr lang="en-US" b="1" dirty="0">
                <a:latin typeface="Times New Roman" pitchFamily="18" charset="0"/>
                <a:cs typeface="Times New Roman" pitchFamily="18" charset="0"/>
              </a:rPr>
              <a:t>K </a:t>
            </a:r>
            <a:r>
              <a:rPr lang="en-US" b="1" dirty="0" err="1">
                <a:latin typeface="Times New Roman" pitchFamily="18" charset="0"/>
                <a:cs typeface="Times New Roman" pitchFamily="18" charset="0"/>
              </a:rPr>
              <a:t>Prabhanjan</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kumar</a:t>
            </a:r>
            <a:endParaRPr lang="en-US" b="1" dirty="0">
              <a:latin typeface="Times New Roman" pitchFamily="18" charset="0"/>
              <a:cs typeface="Times New Roman" pitchFamily="18" charset="0"/>
            </a:endParaRPr>
          </a:p>
          <a:p>
            <a:pPr lvl="0">
              <a:spcBef>
                <a:spcPct val="20000"/>
              </a:spcBef>
              <a:defRPr/>
            </a:pPr>
            <a:r>
              <a:rPr lang="en-US" dirty="0">
                <a:latin typeface="Times New Roman" pitchFamily="18" charset="0"/>
                <a:cs typeface="Times New Roman" pitchFamily="18" charset="0"/>
              </a:rPr>
              <a:t>	Assistant Professor, IT</a:t>
            </a:r>
          </a:p>
          <a:p>
            <a:pPr lvl="0">
              <a:spcBef>
                <a:spcPct val="20000"/>
              </a:spcBef>
              <a:defRPr/>
            </a:pPr>
            <a:r>
              <a:rPr lang="en-US" dirty="0">
                <a:latin typeface="Times New Roman" pitchFamily="18" charset="0"/>
                <a:cs typeface="Times New Roman" pitchFamily="18" charset="0"/>
              </a:rPr>
              <a:t>	NIET , </a:t>
            </a:r>
            <a:r>
              <a:rPr lang="en-US" dirty="0" err="1">
                <a:latin typeface="Times New Roman" pitchFamily="18" charset="0"/>
                <a:cs typeface="Times New Roman" pitchFamily="18" charset="0"/>
              </a:rPr>
              <a:t>Greter</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Noida</a:t>
            </a:r>
            <a:endParaRPr lang="en-US" dirty="0">
              <a:latin typeface="Times New Roman" pitchFamily="18" charset="0"/>
              <a:cs typeface="Times New Roman" pitchFamily="18" charset="0"/>
            </a:endParaRPr>
          </a:p>
          <a:p>
            <a:pPr lvl="0">
              <a:spcBef>
                <a:spcPct val="20000"/>
              </a:spcBef>
              <a:defRPr/>
            </a:pPr>
            <a:r>
              <a:rPr lang="en-US" dirty="0">
                <a:latin typeface="Times New Roman" pitchFamily="18" charset="0"/>
                <a:cs typeface="Times New Roman" pitchFamily="18" charset="0"/>
              </a:rPr>
              <a:t>Qualification </a:t>
            </a:r>
          </a:p>
          <a:p>
            <a:pPr lvl="1">
              <a:spcBef>
                <a:spcPct val="20000"/>
              </a:spcBef>
              <a:buFont typeface="Wingdings" pitchFamily="2" charset="2"/>
              <a:buChar char="v"/>
              <a:defRPr/>
            </a:pPr>
            <a:r>
              <a:rPr lang="en-US" dirty="0">
                <a:latin typeface="Times New Roman" pitchFamily="18" charset="0"/>
                <a:cs typeface="Times New Roman" pitchFamily="18" charset="0"/>
              </a:rPr>
              <a:t>Post Graduated from </a:t>
            </a:r>
            <a:r>
              <a:rPr lang="en-US" dirty="0" err="1">
                <a:latin typeface="Times New Roman" pitchFamily="18" charset="0"/>
                <a:cs typeface="Times New Roman" pitchFamily="18" charset="0"/>
              </a:rPr>
              <a:t>Pydah</a:t>
            </a:r>
            <a:r>
              <a:rPr lang="en-US" dirty="0">
                <a:latin typeface="Times New Roman" pitchFamily="18" charset="0"/>
                <a:cs typeface="Times New Roman" pitchFamily="18" charset="0"/>
              </a:rPr>
              <a:t> Engineering college VIZAG affiliated under JNTU KAKINADA, Andhra Pradesh.</a:t>
            </a:r>
          </a:p>
          <a:p>
            <a:pPr lvl="1">
              <a:spcBef>
                <a:spcPct val="20000"/>
              </a:spcBef>
              <a:buFont typeface="Wingdings" pitchFamily="2" charset="2"/>
              <a:buChar char="v"/>
              <a:defRPr/>
            </a:pPr>
            <a:r>
              <a:rPr lang="en-US" dirty="0">
                <a:latin typeface="Times New Roman" pitchFamily="18" charset="0"/>
                <a:cs typeface="Times New Roman" pitchFamily="18" charset="0"/>
              </a:rPr>
              <a:t>Graduation from </a:t>
            </a:r>
            <a:r>
              <a:rPr lang="en-US" dirty="0" err="1">
                <a:latin typeface="Times New Roman" pitchFamily="18" charset="0"/>
                <a:cs typeface="Times New Roman" pitchFamily="18" charset="0"/>
              </a:rPr>
              <a:t>Prakasam</a:t>
            </a:r>
            <a:r>
              <a:rPr lang="en-US" dirty="0">
                <a:latin typeface="Times New Roman" pitchFamily="18" charset="0"/>
                <a:cs typeface="Times New Roman" pitchFamily="18" charset="0"/>
              </a:rPr>
              <a:t> Engineering college </a:t>
            </a:r>
            <a:r>
              <a:rPr lang="en-US" dirty="0" err="1">
                <a:latin typeface="Times New Roman" pitchFamily="18" charset="0"/>
                <a:cs typeface="Times New Roman" pitchFamily="18" charset="0"/>
              </a:rPr>
              <a:t>Kandukur</a:t>
            </a:r>
            <a:r>
              <a:rPr lang="en-US" dirty="0">
                <a:latin typeface="Times New Roman" pitchFamily="18" charset="0"/>
                <a:cs typeface="Times New Roman" pitchFamily="18" charset="0"/>
              </a:rPr>
              <a:t> affiliated under JNTU KAKINADA, Andhra Pradesh.</a:t>
            </a:r>
          </a:p>
          <a:p>
            <a:endParaRPr lang="en-US" b="1" u="sng" dirty="0">
              <a:latin typeface="Times New Roman" pitchFamily="18" charset="0"/>
              <a:cs typeface="Times New Roman" pitchFamily="18" charset="0"/>
            </a:endParaRPr>
          </a:p>
          <a:p>
            <a:r>
              <a:rPr lang="en-US" b="1" dirty="0">
                <a:latin typeface="Times New Roman" pitchFamily="18" charset="0"/>
                <a:cs typeface="Times New Roman" pitchFamily="18" charset="0"/>
              </a:rPr>
              <a:t>Teaching Experience	:	9 Years</a:t>
            </a:r>
          </a:p>
          <a:p>
            <a:r>
              <a:rPr lang="en-US" b="1" u="sng" dirty="0">
                <a:latin typeface="Times New Roman" pitchFamily="18" charset="0"/>
                <a:cs typeface="Times New Roman" pitchFamily="18" charset="0"/>
              </a:rPr>
              <a:t>Technical skills </a:t>
            </a:r>
            <a:endParaRPr lang="en-IN" sz="1200" u="sng" dirty="0">
              <a:latin typeface="Times New Roman" pitchFamily="18" charset="0"/>
              <a:cs typeface="Times New Roman" pitchFamily="18" charset="0"/>
            </a:endParaRPr>
          </a:p>
          <a:p>
            <a:r>
              <a:rPr lang="en-IN" b="1" dirty="0">
                <a:latin typeface="Times New Roman" pitchFamily="18" charset="0"/>
                <a:cs typeface="Times New Roman" pitchFamily="18" charset="0"/>
              </a:rPr>
              <a:t>Big Data &amp; Eco System	:	 </a:t>
            </a:r>
            <a:r>
              <a:rPr lang="en-IN" b="1" dirty="0" err="1">
                <a:latin typeface="Times New Roman" pitchFamily="18" charset="0"/>
                <a:cs typeface="Times New Roman" pitchFamily="18" charset="0"/>
              </a:rPr>
              <a:t>Hadoop</a:t>
            </a:r>
            <a:r>
              <a:rPr lang="en-IN" b="1" dirty="0">
                <a:latin typeface="Times New Roman" pitchFamily="18" charset="0"/>
                <a:cs typeface="Times New Roman" pitchFamily="18" charset="0"/>
              </a:rPr>
              <a:t>,  Hive, Pig, </a:t>
            </a:r>
            <a:r>
              <a:rPr lang="en-IN" b="1" dirty="0" err="1">
                <a:latin typeface="Times New Roman" pitchFamily="18" charset="0"/>
                <a:cs typeface="Times New Roman" pitchFamily="18" charset="0"/>
              </a:rPr>
              <a:t>Sqoop</a:t>
            </a:r>
            <a:r>
              <a:rPr lang="en-IN" b="1" dirty="0">
                <a:latin typeface="Times New Roman" pitchFamily="18" charset="0"/>
                <a:cs typeface="Times New Roman" pitchFamily="18" charset="0"/>
              </a:rPr>
              <a:t>, Flume,                            </a:t>
            </a:r>
            <a:endParaRPr lang="en-IN" sz="1200" dirty="0">
              <a:latin typeface="Times New Roman" pitchFamily="18" charset="0"/>
              <a:cs typeface="Times New Roman" pitchFamily="18" charset="0"/>
            </a:endParaRPr>
          </a:p>
          <a:p>
            <a:r>
              <a:rPr lang="en-IN" b="1" dirty="0">
                <a:latin typeface="Times New Roman" pitchFamily="18" charset="0"/>
                <a:cs typeface="Times New Roman" pitchFamily="18" charset="0"/>
              </a:rPr>
              <a:t>                                                            	 </a:t>
            </a:r>
            <a:r>
              <a:rPr lang="en-IN" b="1" dirty="0" err="1">
                <a:latin typeface="Times New Roman" pitchFamily="18" charset="0"/>
                <a:cs typeface="Times New Roman" pitchFamily="18" charset="0"/>
              </a:rPr>
              <a:t>Oozie</a:t>
            </a:r>
            <a:r>
              <a:rPr lang="en-IN" b="1" dirty="0">
                <a:latin typeface="Times New Roman" pitchFamily="18" charset="0"/>
                <a:cs typeface="Times New Roman" pitchFamily="18" charset="0"/>
              </a:rPr>
              <a:t>. </a:t>
            </a:r>
            <a:endParaRPr lang="en-IN" sz="1200" dirty="0">
              <a:latin typeface="Times New Roman" pitchFamily="18" charset="0"/>
              <a:cs typeface="Times New Roman" pitchFamily="18" charset="0"/>
            </a:endParaRPr>
          </a:p>
          <a:p>
            <a:r>
              <a:rPr lang="en-IN" b="1" dirty="0" err="1">
                <a:latin typeface="Times New Roman" pitchFamily="18" charset="0"/>
                <a:cs typeface="Times New Roman" pitchFamily="18" charset="0"/>
              </a:rPr>
              <a:t>Nosql</a:t>
            </a:r>
            <a:r>
              <a:rPr lang="en-IN" b="1" dirty="0">
                <a:latin typeface="Times New Roman" pitchFamily="18" charset="0"/>
                <a:cs typeface="Times New Roman" pitchFamily="18" charset="0"/>
              </a:rPr>
              <a:t> Databases		:	</a:t>
            </a:r>
            <a:r>
              <a:rPr lang="en-IN" b="1" dirty="0" err="1">
                <a:latin typeface="Times New Roman" pitchFamily="18" charset="0"/>
                <a:cs typeface="Times New Roman" pitchFamily="18" charset="0"/>
              </a:rPr>
              <a:t>Hbase</a:t>
            </a:r>
            <a:r>
              <a:rPr lang="en-IN" b="1" dirty="0">
                <a:latin typeface="Times New Roman" pitchFamily="18" charset="0"/>
                <a:cs typeface="Times New Roman" pitchFamily="18" charset="0"/>
              </a:rPr>
              <a:t>.</a:t>
            </a:r>
            <a:endParaRPr lang="en-IN" sz="1200" dirty="0">
              <a:latin typeface="Times New Roman" pitchFamily="18" charset="0"/>
              <a:cs typeface="Times New Roman" pitchFamily="18" charset="0"/>
            </a:endParaRPr>
          </a:p>
          <a:p>
            <a:r>
              <a:rPr lang="en-US" b="1" dirty="0">
                <a:latin typeface="Times New Roman" pitchFamily="18" charset="0"/>
                <a:cs typeface="Times New Roman" pitchFamily="18" charset="0"/>
              </a:rPr>
              <a:t>Database Languages	:	 Oracle 10g,Mysql.</a:t>
            </a:r>
            <a:endParaRPr lang="en-IN" sz="1200" dirty="0">
              <a:latin typeface="Times New Roman" pitchFamily="18" charset="0"/>
              <a:cs typeface="Times New Roman" pitchFamily="18" charset="0"/>
            </a:endParaRPr>
          </a:p>
          <a:p>
            <a:r>
              <a:rPr lang="en-IN" b="1" dirty="0">
                <a:latin typeface="Times New Roman" pitchFamily="18" charset="0"/>
                <a:cs typeface="Times New Roman" pitchFamily="18" charset="0"/>
              </a:rPr>
              <a:t>Operating Systems	:	Windows Family, Linux (</a:t>
            </a:r>
            <a:r>
              <a:rPr lang="en-IN" b="1" dirty="0" err="1">
                <a:latin typeface="Times New Roman" pitchFamily="18" charset="0"/>
                <a:cs typeface="Times New Roman" pitchFamily="18" charset="0"/>
              </a:rPr>
              <a:t>Ubuntu</a:t>
            </a:r>
            <a:r>
              <a:rPr lang="en-IN" b="1" dirty="0">
                <a:latin typeface="Times New Roman" pitchFamily="18" charset="0"/>
                <a:cs typeface="Times New Roman" pitchFamily="18" charset="0"/>
              </a:rPr>
              <a:t>).</a:t>
            </a:r>
            <a:endParaRPr lang="en-IN" sz="1200" dirty="0">
              <a:latin typeface="Times New Roman" pitchFamily="18" charset="0"/>
              <a:cs typeface="Times New Roman" pitchFamily="18" charset="0"/>
            </a:endParaRPr>
          </a:p>
          <a:p>
            <a:r>
              <a:rPr lang="en-IN" b="1" dirty="0">
                <a:latin typeface="Times New Roman" pitchFamily="18" charset="0"/>
                <a:cs typeface="Times New Roman" pitchFamily="18" charset="0"/>
              </a:rPr>
              <a:t>Programming Languages	:	</a:t>
            </a:r>
            <a:r>
              <a:rPr lang="en-IN" b="1" dirty="0" err="1">
                <a:latin typeface="Times New Roman" pitchFamily="18" charset="0"/>
                <a:cs typeface="Times New Roman" pitchFamily="18" charset="0"/>
              </a:rPr>
              <a:t>C,Core</a:t>
            </a:r>
            <a:r>
              <a:rPr lang="en-IN" b="1" dirty="0">
                <a:latin typeface="Times New Roman" pitchFamily="18" charset="0"/>
                <a:cs typeface="Times New Roman" pitchFamily="18" charset="0"/>
              </a:rPr>
              <a:t>-java.</a:t>
            </a:r>
            <a:endParaRPr lang="en-IN" sz="1200" dirty="0">
              <a:latin typeface="Times New Roman" pitchFamily="18" charset="0"/>
              <a:cs typeface="Times New Roman" pitchFamily="18" charset="0"/>
            </a:endParaRPr>
          </a:p>
          <a:p>
            <a:r>
              <a:rPr lang="en-US" b="1" dirty="0">
                <a:latin typeface="Times New Roman" pitchFamily="18" charset="0"/>
                <a:cs typeface="Times New Roman" pitchFamily="18" charset="0"/>
              </a:rPr>
              <a:t>IDE			:	Eclipse.</a:t>
            </a:r>
            <a:endParaRPr lang="en-IN" sz="1200" dirty="0">
              <a:latin typeface="Times New Roman" pitchFamily="18" charset="0"/>
              <a:cs typeface="Times New Roman" pitchFamily="18" charset="0"/>
            </a:endParaRPr>
          </a:p>
          <a:p>
            <a:pPr lvl="1">
              <a:spcBef>
                <a:spcPct val="20000"/>
              </a:spcBef>
              <a:defRPr/>
            </a:pPr>
            <a:endParaRPr lang="en-US" dirty="0">
              <a:latin typeface="Times New Roman" pitchFamily="18" charset="0"/>
              <a:cs typeface="Times New Roman" pitchFamily="18" charset="0"/>
            </a:endParaRPr>
          </a:p>
        </p:txBody>
      </p:sp>
      <p:pic>
        <p:nvPicPr>
          <p:cNvPr id="10" name="Picture 2"/>
          <p:cNvPicPr>
            <a:picLocks noChangeAspect="1" noChangeArrowheads="1"/>
          </p:cNvPicPr>
          <p:nvPr/>
        </p:nvPicPr>
        <p:blipFill>
          <a:blip r:embed="rId3"/>
          <a:srcRect/>
          <a:stretch>
            <a:fillRect/>
          </a:stretch>
        </p:blipFill>
        <p:spPr bwMode="auto">
          <a:xfrm>
            <a:off x="8287110" y="685817"/>
            <a:ext cx="1728794" cy="1571632"/>
          </a:xfrm>
          <a:prstGeom prst="rect">
            <a:avLst/>
          </a:prstGeom>
          <a:noFill/>
          <a:ln w="9525">
            <a:noFill/>
            <a:miter lim="800000"/>
            <a:headEnd/>
            <a:tailEnd/>
          </a:ln>
          <a:effectLst/>
        </p:spPr>
      </p:pic>
      <p:sp>
        <p:nvSpPr>
          <p:cNvPr id="12" name="Title 1"/>
          <p:cNvSpPr txBox="1">
            <a:spLocks/>
          </p:cNvSpPr>
          <p:nvPr/>
        </p:nvSpPr>
        <p:spPr>
          <a:xfrm>
            <a:off x="2895600" y="22"/>
            <a:ext cx="7772400" cy="685799"/>
          </a:xfrm>
          <a:prstGeom prst="rect">
            <a:avLst/>
          </a:prstGeom>
          <a:solidFill>
            <a:schemeClr val="accent3">
              <a:lumMod val="40000"/>
              <a:lumOff val="60000"/>
            </a:schemeClr>
          </a:solidFill>
          <a:ln>
            <a:solidFill>
              <a:schemeClr val="accent3">
                <a:lumMod val="40000"/>
                <a:lumOff val="60000"/>
              </a:schemeClr>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400" dirty="0">
                <a:latin typeface="Times New Roman" pitchFamily="18" charset="0"/>
                <a:cs typeface="Times New Roman" pitchFamily="18" charset="0"/>
              </a:rPr>
              <a:t>Brief Introduction About Me</a:t>
            </a:r>
          </a:p>
        </p:txBody>
      </p:sp>
    </p:spTree>
    <p:extLst>
      <p:ext uri="{BB962C8B-B14F-4D97-AF65-F5344CB8AC3E}">
        <p14:creationId xmlns:p14="http://schemas.microsoft.com/office/powerpoint/2010/main" val="16815637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524761" y="6640830"/>
            <a:ext cx="9144000" cy="0"/>
          </a:xfrm>
          <a:custGeom>
            <a:avLst/>
            <a:gdLst/>
            <a:ahLst/>
            <a:cxnLst/>
            <a:rect l="l" t="t" r="r" b="b"/>
            <a:pathLst>
              <a:path w="9144000">
                <a:moveTo>
                  <a:pt x="0" y="0"/>
                </a:moveTo>
                <a:lnTo>
                  <a:pt x="9144000" y="0"/>
                </a:lnTo>
              </a:path>
            </a:pathLst>
          </a:custGeom>
          <a:ln w="19050">
            <a:solidFill>
              <a:srgbClr val="6699CC"/>
            </a:solidFill>
          </a:ln>
        </p:spPr>
        <p:txBody>
          <a:bodyPr wrap="square" lIns="0" tIns="0" rIns="0" bIns="0" rtlCol="0"/>
          <a:lstStyle/>
          <a:p>
            <a:endParaRPr>
              <a:solidFill>
                <a:prstClr val="black"/>
              </a:solidFill>
              <a:latin typeface="Calibri"/>
            </a:endParaRPr>
          </a:p>
        </p:txBody>
      </p:sp>
      <p:sp>
        <p:nvSpPr>
          <p:cNvPr id="5" name="object 5"/>
          <p:cNvSpPr/>
          <p:nvPr/>
        </p:nvSpPr>
        <p:spPr>
          <a:xfrm>
            <a:off x="2150363" y="1"/>
            <a:ext cx="7886700" cy="596265"/>
          </a:xfrm>
          <a:custGeom>
            <a:avLst/>
            <a:gdLst/>
            <a:ahLst/>
            <a:cxnLst/>
            <a:rect l="l" t="t" r="r" b="b"/>
            <a:pathLst>
              <a:path w="7886700" h="596265">
                <a:moveTo>
                  <a:pt x="0" y="595884"/>
                </a:moveTo>
                <a:lnTo>
                  <a:pt x="7886700" y="595884"/>
                </a:lnTo>
                <a:lnTo>
                  <a:pt x="7886700" y="0"/>
                </a:lnTo>
                <a:lnTo>
                  <a:pt x="0" y="0"/>
                </a:lnTo>
                <a:lnTo>
                  <a:pt x="0" y="595884"/>
                </a:lnTo>
                <a:close/>
              </a:path>
            </a:pathLst>
          </a:custGeom>
          <a:solidFill>
            <a:srgbClr val="4471C4"/>
          </a:solidFill>
        </p:spPr>
        <p:txBody>
          <a:bodyPr wrap="square" lIns="0" tIns="0" rIns="0" bIns="0" rtlCol="0"/>
          <a:lstStyle/>
          <a:p>
            <a:endParaRPr>
              <a:solidFill>
                <a:prstClr val="black"/>
              </a:solidFill>
              <a:latin typeface="Calibri"/>
            </a:endParaRPr>
          </a:p>
        </p:txBody>
      </p:sp>
      <p:sp>
        <p:nvSpPr>
          <p:cNvPr id="6" name="object 6"/>
          <p:cNvSpPr txBox="1"/>
          <p:nvPr/>
        </p:nvSpPr>
        <p:spPr>
          <a:xfrm>
            <a:off x="6255511" y="4850384"/>
            <a:ext cx="4140200" cy="781685"/>
          </a:xfrm>
          <a:prstGeom prst="rect">
            <a:avLst/>
          </a:prstGeom>
        </p:spPr>
        <p:txBody>
          <a:bodyPr vert="horz" wrap="square" lIns="0" tIns="13335" rIns="0" bIns="0" rtlCol="0">
            <a:spAutoFit/>
          </a:bodyPr>
          <a:lstStyle/>
          <a:p>
            <a:pPr marL="227329" indent="-215265">
              <a:spcBef>
                <a:spcPts val="105"/>
              </a:spcBef>
              <a:buFont typeface="Wingdings"/>
              <a:buChar char=""/>
              <a:tabLst>
                <a:tab pos="227965" algn="l"/>
              </a:tabLst>
            </a:pPr>
            <a:r>
              <a:rPr sz="1350" b="1" u="heavy" dirty="0">
                <a:solidFill>
                  <a:prstClr val="black"/>
                </a:solidFill>
                <a:uFill>
                  <a:solidFill>
                    <a:srgbClr val="000000"/>
                  </a:solidFill>
                </a:uFill>
                <a:latin typeface="Arial"/>
                <a:cs typeface="Arial"/>
              </a:rPr>
              <a:t>Shadows</a:t>
            </a:r>
            <a:r>
              <a:rPr sz="1350" dirty="0">
                <a:solidFill>
                  <a:prstClr val="black"/>
                </a:solidFill>
                <a:latin typeface="Arial MT"/>
                <a:cs typeface="Arial MT"/>
              </a:rPr>
              <a:t>:</a:t>
            </a:r>
            <a:endParaRPr sz="1350">
              <a:solidFill>
                <a:prstClr val="black"/>
              </a:solidFill>
              <a:latin typeface="Arial MT"/>
              <a:cs typeface="Arial MT"/>
            </a:endParaRPr>
          </a:p>
          <a:p>
            <a:pPr marL="227329" marR="5080" indent="-215265" algn="just">
              <a:spcBef>
                <a:spcPts val="5"/>
              </a:spcBef>
              <a:buFont typeface="Wingdings"/>
              <a:buChar char=""/>
              <a:tabLst>
                <a:tab pos="227965" algn="l"/>
              </a:tabLst>
            </a:pPr>
            <a:r>
              <a:rPr sz="1200" dirty="0">
                <a:solidFill>
                  <a:prstClr val="black"/>
                </a:solidFill>
                <a:latin typeface="Arial MT"/>
                <a:cs typeface="Arial MT"/>
              </a:rPr>
              <a:t>Dark,</a:t>
            </a:r>
            <a:r>
              <a:rPr sz="1200" spc="5" dirty="0">
                <a:solidFill>
                  <a:prstClr val="black"/>
                </a:solidFill>
                <a:latin typeface="Arial MT"/>
                <a:cs typeface="Arial MT"/>
              </a:rPr>
              <a:t> </a:t>
            </a:r>
            <a:r>
              <a:rPr sz="1200" spc="-5" dirty="0">
                <a:solidFill>
                  <a:prstClr val="black"/>
                </a:solidFill>
                <a:latin typeface="Arial MT"/>
                <a:cs typeface="Arial MT"/>
              </a:rPr>
              <a:t>moving</a:t>
            </a:r>
            <a:r>
              <a:rPr sz="1200" dirty="0">
                <a:solidFill>
                  <a:prstClr val="black"/>
                </a:solidFill>
                <a:latin typeface="Arial MT"/>
                <a:cs typeface="Arial MT"/>
              </a:rPr>
              <a:t> </a:t>
            </a:r>
            <a:r>
              <a:rPr sz="1200" spc="-10" dirty="0">
                <a:solidFill>
                  <a:prstClr val="black"/>
                </a:solidFill>
                <a:latin typeface="Arial MT"/>
                <a:cs typeface="Arial MT"/>
              </a:rPr>
              <a:t>shadows</a:t>
            </a:r>
            <a:r>
              <a:rPr sz="1200" spc="-5" dirty="0">
                <a:solidFill>
                  <a:prstClr val="black"/>
                </a:solidFill>
                <a:latin typeface="Arial MT"/>
                <a:cs typeface="Arial MT"/>
              </a:rPr>
              <a:t> </a:t>
            </a:r>
            <a:r>
              <a:rPr sz="1200" dirty="0">
                <a:solidFill>
                  <a:prstClr val="black"/>
                </a:solidFill>
                <a:latin typeface="Arial MT"/>
                <a:cs typeface="Arial MT"/>
              </a:rPr>
              <a:t>that</a:t>
            </a:r>
            <a:r>
              <a:rPr sz="1200" spc="5" dirty="0">
                <a:solidFill>
                  <a:prstClr val="black"/>
                </a:solidFill>
                <a:latin typeface="Arial MT"/>
                <a:cs typeface="Arial MT"/>
              </a:rPr>
              <a:t> </a:t>
            </a:r>
            <a:r>
              <a:rPr sz="1200" spc="-5" dirty="0">
                <a:solidFill>
                  <a:prstClr val="black"/>
                </a:solidFill>
                <a:latin typeface="Arial MT"/>
                <a:cs typeface="Arial MT"/>
              </a:rPr>
              <a:t>do</a:t>
            </a:r>
            <a:r>
              <a:rPr sz="1200" dirty="0">
                <a:solidFill>
                  <a:prstClr val="black"/>
                </a:solidFill>
                <a:latin typeface="Arial MT"/>
                <a:cs typeface="Arial MT"/>
              </a:rPr>
              <a:t> </a:t>
            </a:r>
            <a:r>
              <a:rPr sz="1200" spc="-5" dirty="0">
                <a:solidFill>
                  <a:prstClr val="black"/>
                </a:solidFill>
                <a:latin typeface="Arial MT"/>
                <a:cs typeface="Arial MT"/>
              </a:rPr>
              <a:t>not</a:t>
            </a:r>
            <a:r>
              <a:rPr sz="1200" dirty="0">
                <a:solidFill>
                  <a:prstClr val="black"/>
                </a:solidFill>
                <a:latin typeface="Arial MT"/>
                <a:cs typeface="Arial MT"/>
              </a:rPr>
              <a:t> </a:t>
            </a:r>
            <a:r>
              <a:rPr sz="1200" spc="-5" dirty="0">
                <a:solidFill>
                  <a:prstClr val="black"/>
                </a:solidFill>
                <a:latin typeface="Arial MT"/>
                <a:cs typeface="Arial MT"/>
              </a:rPr>
              <a:t>fall</a:t>
            </a:r>
            <a:r>
              <a:rPr sz="1200" dirty="0">
                <a:solidFill>
                  <a:prstClr val="black"/>
                </a:solidFill>
                <a:latin typeface="Arial MT"/>
                <a:cs typeface="Arial MT"/>
              </a:rPr>
              <a:t> </a:t>
            </a:r>
            <a:r>
              <a:rPr sz="1200" spc="-5" dirty="0">
                <a:solidFill>
                  <a:prstClr val="black"/>
                </a:solidFill>
                <a:latin typeface="Arial MT"/>
                <a:cs typeface="Arial MT"/>
              </a:rPr>
              <a:t>under</a:t>
            </a:r>
            <a:r>
              <a:rPr sz="1200" dirty="0">
                <a:solidFill>
                  <a:prstClr val="black"/>
                </a:solidFill>
                <a:latin typeface="Arial MT"/>
                <a:cs typeface="Arial MT"/>
              </a:rPr>
              <a:t> </a:t>
            </a:r>
            <a:r>
              <a:rPr sz="1200" spc="-5" dirty="0">
                <a:solidFill>
                  <a:prstClr val="black"/>
                </a:solidFill>
                <a:latin typeface="Arial MT"/>
                <a:cs typeface="Arial MT"/>
              </a:rPr>
              <a:t>the </a:t>
            </a:r>
            <a:r>
              <a:rPr sz="1200" spc="-320" dirty="0">
                <a:solidFill>
                  <a:prstClr val="black"/>
                </a:solidFill>
                <a:latin typeface="Arial MT"/>
                <a:cs typeface="Arial MT"/>
              </a:rPr>
              <a:t> </a:t>
            </a:r>
            <a:r>
              <a:rPr sz="1200" spc="-5" dirty="0">
                <a:solidFill>
                  <a:prstClr val="black"/>
                </a:solidFill>
                <a:latin typeface="Arial MT"/>
                <a:cs typeface="Arial MT"/>
              </a:rPr>
              <a:t>illumination</a:t>
            </a:r>
            <a:r>
              <a:rPr sz="1200" dirty="0">
                <a:solidFill>
                  <a:prstClr val="black"/>
                </a:solidFill>
                <a:latin typeface="Arial MT"/>
                <a:cs typeface="Arial MT"/>
              </a:rPr>
              <a:t> </a:t>
            </a:r>
            <a:r>
              <a:rPr sz="1200" spc="-10" dirty="0">
                <a:solidFill>
                  <a:prstClr val="black"/>
                </a:solidFill>
                <a:latin typeface="Arial MT"/>
                <a:cs typeface="Arial MT"/>
              </a:rPr>
              <a:t>change</a:t>
            </a:r>
            <a:r>
              <a:rPr sz="1200" spc="-5" dirty="0">
                <a:solidFill>
                  <a:prstClr val="black"/>
                </a:solidFill>
                <a:latin typeface="Arial MT"/>
                <a:cs typeface="Arial MT"/>
              </a:rPr>
              <a:t> category</a:t>
            </a:r>
            <a:r>
              <a:rPr sz="1200" dirty="0">
                <a:solidFill>
                  <a:prstClr val="black"/>
                </a:solidFill>
                <a:latin typeface="Arial MT"/>
                <a:cs typeface="Arial MT"/>
              </a:rPr>
              <a:t> </a:t>
            </a:r>
            <a:r>
              <a:rPr sz="1200" spc="-5" dirty="0">
                <a:solidFill>
                  <a:prstClr val="black"/>
                </a:solidFill>
                <a:latin typeface="Arial MT"/>
                <a:cs typeface="Arial MT"/>
              </a:rPr>
              <a:t>should</a:t>
            </a:r>
            <a:r>
              <a:rPr sz="1200" dirty="0">
                <a:solidFill>
                  <a:prstClr val="black"/>
                </a:solidFill>
                <a:latin typeface="Arial MT"/>
                <a:cs typeface="Arial MT"/>
              </a:rPr>
              <a:t> </a:t>
            </a:r>
            <a:r>
              <a:rPr sz="1200" spc="-5" dirty="0">
                <a:solidFill>
                  <a:prstClr val="black"/>
                </a:solidFill>
                <a:latin typeface="Arial MT"/>
                <a:cs typeface="Arial MT"/>
              </a:rPr>
              <a:t>not</a:t>
            </a:r>
            <a:r>
              <a:rPr sz="1200" dirty="0">
                <a:solidFill>
                  <a:prstClr val="black"/>
                </a:solidFill>
                <a:latin typeface="Arial MT"/>
                <a:cs typeface="Arial MT"/>
              </a:rPr>
              <a:t> </a:t>
            </a:r>
            <a:r>
              <a:rPr sz="1200" spc="-10" dirty="0">
                <a:solidFill>
                  <a:prstClr val="black"/>
                </a:solidFill>
                <a:latin typeface="Arial MT"/>
                <a:cs typeface="Arial MT"/>
              </a:rPr>
              <a:t>be</a:t>
            </a:r>
            <a:r>
              <a:rPr sz="1200" spc="-5" dirty="0">
                <a:solidFill>
                  <a:prstClr val="black"/>
                </a:solidFill>
                <a:latin typeface="Arial MT"/>
                <a:cs typeface="Arial MT"/>
              </a:rPr>
              <a:t> </a:t>
            </a:r>
            <a:r>
              <a:rPr sz="1200" spc="-10" dirty="0">
                <a:solidFill>
                  <a:prstClr val="black"/>
                </a:solidFill>
                <a:latin typeface="Arial MT"/>
                <a:cs typeface="Arial MT"/>
              </a:rPr>
              <a:t>labeled</a:t>
            </a:r>
            <a:r>
              <a:rPr sz="1200" spc="-5" dirty="0">
                <a:solidFill>
                  <a:prstClr val="black"/>
                </a:solidFill>
                <a:latin typeface="Arial MT"/>
                <a:cs typeface="Arial MT"/>
              </a:rPr>
              <a:t> as </a:t>
            </a:r>
            <a:r>
              <a:rPr sz="1200" spc="-320" dirty="0">
                <a:solidFill>
                  <a:prstClr val="black"/>
                </a:solidFill>
                <a:latin typeface="Arial MT"/>
                <a:cs typeface="Arial MT"/>
              </a:rPr>
              <a:t> </a:t>
            </a:r>
            <a:r>
              <a:rPr sz="1200" spc="-5" dirty="0">
                <a:solidFill>
                  <a:prstClr val="black"/>
                </a:solidFill>
                <a:latin typeface="Arial MT"/>
                <a:cs typeface="Arial MT"/>
              </a:rPr>
              <a:t>foreground.</a:t>
            </a:r>
            <a:endParaRPr sz="1200">
              <a:solidFill>
                <a:prstClr val="black"/>
              </a:solidFill>
              <a:latin typeface="Arial MT"/>
              <a:cs typeface="Arial MT"/>
            </a:endParaRPr>
          </a:p>
        </p:txBody>
      </p:sp>
      <p:grpSp>
        <p:nvGrpSpPr>
          <p:cNvPr id="7" name="object 7"/>
          <p:cNvGrpSpPr/>
          <p:nvPr/>
        </p:nvGrpSpPr>
        <p:grpSpPr>
          <a:xfrm>
            <a:off x="3822193" y="2782823"/>
            <a:ext cx="1900555" cy="2048510"/>
            <a:chOff x="2298192" y="2782823"/>
            <a:chExt cx="1900555" cy="2048510"/>
          </a:xfrm>
        </p:grpSpPr>
        <p:pic>
          <p:nvPicPr>
            <p:cNvPr id="8" name="object 8"/>
            <p:cNvPicPr/>
            <p:nvPr/>
          </p:nvPicPr>
          <p:blipFill>
            <a:blip r:embed="rId2" cstate="print"/>
            <a:stretch>
              <a:fillRect/>
            </a:stretch>
          </p:blipFill>
          <p:spPr>
            <a:xfrm>
              <a:off x="2298192" y="2782823"/>
              <a:ext cx="1894332" cy="1502664"/>
            </a:xfrm>
            <a:prstGeom prst="rect">
              <a:avLst/>
            </a:prstGeom>
          </p:spPr>
        </p:pic>
        <p:sp>
          <p:nvSpPr>
            <p:cNvPr id="9" name="object 9"/>
            <p:cNvSpPr/>
            <p:nvPr/>
          </p:nvSpPr>
          <p:spPr>
            <a:xfrm>
              <a:off x="3682746" y="2871977"/>
              <a:ext cx="506095" cy="230504"/>
            </a:xfrm>
            <a:custGeom>
              <a:avLst/>
              <a:gdLst/>
              <a:ahLst/>
              <a:cxnLst/>
              <a:rect l="l" t="t" r="r" b="b"/>
              <a:pathLst>
                <a:path w="506095" h="230505">
                  <a:moveTo>
                    <a:pt x="0" y="38354"/>
                  </a:moveTo>
                  <a:lnTo>
                    <a:pt x="3010" y="23413"/>
                  </a:lnTo>
                  <a:lnTo>
                    <a:pt x="11223" y="11223"/>
                  </a:lnTo>
                  <a:lnTo>
                    <a:pt x="23413" y="3010"/>
                  </a:lnTo>
                  <a:lnTo>
                    <a:pt x="38353" y="0"/>
                  </a:lnTo>
                  <a:lnTo>
                    <a:pt x="467613" y="0"/>
                  </a:lnTo>
                  <a:lnTo>
                    <a:pt x="482554" y="3010"/>
                  </a:lnTo>
                  <a:lnTo>
                    <a:pt x="494744" y="11223"/>
                  </a:lnTo>
                  <a:lnTo>
                    <a:pt x="502957" y="23413"/>
                  </a:lnTo>
                  <a:lnTo>
                    <a:pt x="505967" y="38354"/>
                  </a:lnTo>
                  <a:lnTo>
                    <a:pt x="505967" y="191770"/>
                  </a:lnTo>
                  <a:lnTo>
                    <a:pt x="502957" y="206710"/>
                  </a:lnTo>
                  <a:lnTo>
                    <a:pt x="494744" y="218900"/>
                  </a:lnTo>
                  <a:lnTo>
                    <a:pt x="482554" y="227113"/>
                  </a:lnTo>
                  <a:lnTo>
                    <a:pt x="467613" y="230124"/>
                  </a:lnTo>
                  <a:lnTo>
                    <a:pt x="38353" y="230124"/>
                  </a:lnTo>
                  <a:lnTo>
                    <a:pt x="23413" y="227113"/>
                  </a:lnTo>
                  <a:lnTo>
                    <a:pt x="11223" y="218900"/>
                  </a:lnTo>
                  <a:lnTo>
                    <a:pt x="3010" y="206710"/>
                  </a:lnTo>
                  <a:lnTo>
                    <a:pt x="0" y="191770"/>
                  </a:lnTo>
                  <a:lnTo>
                    <a:pt x="0" y="38354"/>
                  </a:lnTo>
                  <a:close/>
                </a:path>
              </a:pathLst>
            </a:custGeom>
            <a:ln w="19050">
              <a:solidFill>
                <a:srgbClr val="FF0000"/>
              </a:solidFill>
            </a:ln>
          </p:spPr>
          <p:txBody>
            <a:bodyPr wrap="square" lIns="0" tIns="0" rIns="0" bIns="0" rtlCol="0"/>
            <a:lstStyle/>
            <a:p>
              <a:endParaRPr>
                <a:solidFill>
                  <a:prstClr val="black"/>
                </a:solidFill>
                <a:latin typeface="Calibri"/>
              </a:endParaRPr>
            </a:p>
          </p:txBody>
        </p:sp>
        <p:sp>
          <p:nvSpPr>
            <p:cNvPr id="10" name="object 10"/>
            <p:cNvSpPr/>
            <p:nvPr/>
          </p:nvSpPr>
          <p:spPr>
            <a:xfrm>
              <a:off x="2461387" y="3117341"/>
              <a:ext cx="1329690" cy="1713864"/>
            </a:xfrm>
            <a:custGeom>
              <a:avLst/>
              <a:gdLst/>
              <a:ahLst/>
              <a:cxnLst/>
              <a:rect l="l" t="t" r="r" b="b"/>
              <a:pathLst>
                <a:path w="1329689" h="1713864">
                  <a:moveTo>
                    <a:pt x="1265424" y="59094"/>
                  </a:moveTo>
                  <a:lnTo>
                    <a:pt x="0" y="1696339"/>
                  </a:lnTo>
                  <a:lnTo>
                    <a:pt x="22606" y="1713738"/>
                  </a:lnTo>
                  <a:lnTo>
                    <a:pt x="1288070" y="76567"/>
                  </a:lnTo>
                  <a:lnTo>
                    <a:pt x="1265424" y="59094"/>
                  </a:lnTo>
                  <a:close/>
                </a:path>
                <a:path w="1329689" h="1713864">
                  <a:moveTo>
                    <a:pt x="1319760" y="47752"/>
                  </a:moveTo>
                  <a:lnTo>
                    <a:pt x="1274190" y="47752"/>
                  </a:lnTo>
                  <a:lnTo>
                    <a:pt x="1296797" y="65278"/>
                  </a:lnTo>
                  <a:lnTo>
                    <a:pt x="1288070" y="76567"/>
                  </a:lnTo>
                  <a:lnTo>
                    <a:pt x="1310639" y="93980"/>
                  </a:lnTo>
                  <a:lnTo>
                    <a:pt x="1319760" y="47752"/>
                  </a:lnTo>
                  <a:close/>
                </a:path>
                <a:path w="1329689" h="1713864">
                  <a:moveTo>
                    <a:pt x="1274190" y="47752"/>
                  </a:moveTo>
                  <a:lnTo>
                    <a:pt x="1265424" y="59094"/>
                  </a:lnTo>
                  <a:lnTo>
                    <a:pt x="1288070" y="76567"/>
                  </a:lnTo>
                  <a:lnTo>
                    <a:pt x="1296797" y="65278"/>
                  </a:lnTo>
                  <a:lnTo>
                    <a:pt x="1274190" y="47752"/>
                  </a:lnTo>
                  <a:close/>
                </a:path>
                <a:path w="1329689" h="1713864">
                  <a:moveTo>
                    <a:pt x="1329182" y="0"/>
                  </a:moveTo>
                  <a:lnTo>
                    <a:pt x="1242822" y="41656"/>
                  </a:lnTo>
                  <a:lnTo>
                    <a:pt x="1265424" y="59094"/>
                  </a:lnTo>
                  <a:lnTo>
                    <a:pt x="1274190" y="47752"/>
                  </a:lnTo>
                  <a:lnTo>
                    <a:pt x="1319760" y="47752"/>
                  </a:lnTo>
                  <a:lnTo>
                    <a:pt x="1329182" y="0"/>
                  </a:lnTo>
                  <a:close/>
                </a:path>
              </a:pathLst>
            </a:custGeom>
            <a:solidFill>
              <a:srgbClr val="00AFEF"/>
            </a:solidFill>
          </p:spPr>
          <p:txBody>
            <a:bodyPr wrap="square" lIns="0" tIns="0" rIns="0" bIns="0" rtlCol="0"/>
            <a:lstStyle/>
            <a:p>
              <a:endParaRPr>
                <a:solidFill>
                  <a:prstClr val="black"/>
                </a:solidFill>
                <a:latin typeface="Calibri"/>
              </a:endParaRPr>
            </a:p>
          </p:txBody>
        </p:sp>
      </p:grpSp>
      <p:grpSp>
        <p:nvGrpSpPr>
          <p:cNvPr id="11" name="object 11"/>
          <p:cNvGrpSpPr/>
          <p:nvPr/>
        </p:nvGrpSpPr>
        <p:grpSpPr>
          <a:xfrm>
            <a:off x="1790701" y="2782823"/>
            <a:ext cx="1894839" cy="2044064"/>
            <a:chOff x="266700" y="2782823"/>
            <a:chExt cx="1894839" cy="2044064"/>
          </a:xfrm>
        </p:grpSpPr>
        <p:pic>
          <p:nvPicPr>
            <p:cNvPr id="12" name="object 12"/>
            <p:cNvPicPr/>
            <p:nvPr/>
          </p:nvPicPr>
          <p:blipFill>
            <a:blip r:embed="rId3" cstate="print"/>
            <a:stretch>
              <a:fillRect/>
            </a:stretch>
          </p:blipFill>
          <p:spPr>
            <a:xfrm>
              <a:off x="266700" y="2782823"/>
              <a:ext cx="1894332" cy="1502664"/>
            </a:xfrm>
            <a:prstGeom prst="rect">
              <a:avLst/>
            </a:prstGeom>
          </p:spPr>
        </p:pic>
        <p:sp>
          <p:nvSpPr>
            <p:cNvPr id="13" name="object 13"/>
            <p:cNvSpPr/>
            <p:nvPr/>
          </p:nvSpPr>
          <p:spPr>
            <a:xfrm>
              <a:off x="986790" y="2859785"/>
              <a:ext cx="417830" cy="378460"/>
            </a:xfrm>
            <a:custGeom>
              <a:avLst/>
              <a:gdLst/>
              <a:ahLst/>
              <a:cxnLst/>
              <a:rect l="l" t="t" r="r" b="b"/>
              <a:pathLst>
                <a:path w="417830" h="378460">
                  <a:moveTo>
                    <a:pt x="0" y="62991"/>
                  </a:moveTo>
                  <a:lnTo>
                    <a:pt x="4950" y="38469"/>
                  </a:lnTo>
                  <a:lnTo>
                    <a:pt x="18451" y="18446"/>
                  </a:lnTo>
                  <a:lnTo>
                    <a:pt x="38474" y="4949"/>
                  </a:lnTo>
                  <a:lnTo>
                    <a:pt x="62991" y="0"/>
                  </a:lnTo>
                  <a:lnTo>
                    <a:pt x="354584" y="0"/>
                  </a:lnTo>
                  <a:lnTo>
                    <a:pt x="379106" y="4949"/>
                  </a:lnTo>
                  <a:lnTo>
                    <a:pt x="399129" y="18446"/>
                  </a:lnTo>
                  <a:lnTo>
                    <a:pt x="412626" y="38469"/>
                  </a:lnTo>
                  <a:lnTo>
                    <a:pt x="417575" y="62991"/>
                  </a:lnTo>
                  <a:lnTo>
                    <a:pt x="417575" y="314960"/>
                  </a:lnTo>
                  <a:lnTo>
                    <a:pt x="412626" y="339482"/>
                  </a:lnTo>
                  <a:lnTo>
                    <a:pt x="399129" y="359505"/>
                  </a:lnTo>
                  <a:lnTo>
                    <a:pt x="379106" y="373002"/>
                  </a:lnTo>
                  <a:lnTo>
                    <a:pt x="354584" y="377951"/>
                  </a:lnTo>
                  <a:lnTo>
                    <a:pt x="62991" y="377951"/>
                  </a:lnTo>
                  <a:lnTo>
                    <a:pt x="38474" y="373002"/>
                  </a:lnTo>
                  <a:lnTo>
                    <a:pt x="18451" y="359505"/>
                  </a:lnTo>
                  <a:lnTo>
                    <a:pt x="4950" y="339482"/>
                  </a:lnTo>
                  <a:lnTo>
                    <a:pt x="0" y="314960"/>
                  </a:lnTo>
                  <a:lnTo>
                    <a:pt x="0" y="62991"/>
                  </a:lnTo>
                  <a:close/>
                </a:path>
              </a:pathLst>
            </a:custGeom>
            <a:ln w="19050">
              <a:solidFill>
                <a:srgbClr val="FF0000"/>
              </a:solidFill>
            </a:ln>
          </p:spPr>
          <p:txBody>
            <a:bodyPr wrap="square" lIns="0" tIns="0" rIns="0" bIns="0" rtlCol="0"/>
            <a:lstStyle/>
            <a:p>
              <a:endParaRPr>
                <a:solidFill>
                  <a:prstClr val="black"/>
                </a:solidFill>
                <a:latin typeface="Calibri"/>
              </a:endParaRPr>
            </a:p>
          </p:txBody>
        </p:sp>
        <p:sp>
          <p:nvSpPr>
            <p:cNvPr id="14" name="object 14"/>
            <p:cNvSpPr/>
            <p:nvPr/>
          </p:nvSpPr>
          <p:spPr>
            <a:xfrm>
              <a:off x="1181722" y="3251453"/>
              <a:ext cx="441959" cy="1575435"/>
            </a:xfrm>
            <a:custGeom>
              <a:avLst/>
              <a:gdLst/>
              <a:ahLst/>
              <a:cxnLst/>
              <a:rect l="l" t="t" r="r" b="b"/>
              <a:pathLst>
                <a:path w="441959" h="1575435">
                  <a:moveTo>
                    <a:pt x="55328" y="79413"/>
                  </a:moveTo>
                  <a:lnTo>
                    <a:pt x="27648" y="86573"/>
                  </a:lnTo>
                  <a:lnTo>
                    <a:pt x="414032" y="1575435"/>
                  </a:lnTo>
                  <a:lnTo>
                    <a:pt x="441591" y="1568196"/>
                  </a:lnTo>
                  <a:lnTo>
                    <a:pt x="55328" y="79413"/>
                  </a:lnTo>
                  <a:close/>
                </a:path>
                <a:path w="441959" h="1575435">
                  <a:moveTo>
                    <a:pt x="19951" y="0"/>
                  </a:moveTo>
                  <a:lnTo>
                    <a:pt x="0" y="93725"/>
                  </a:lnTo>
                  <a:lnTo>
                    <a:pt x="27648" y="86573"/>
                  </a:lnTo>
                  <a:lnTo>
                    <a:pt x="24066" y="72771"/>
                  </a:lnTo>
                  <a:lnTo>
                    <a:pt x="51727" y="65532"/>
                  </a:lnTo>
                  <a:lnTo>
                    <a:pt x="77099" y="65532"/>
                  </a:lnTo>
                  <a:lnTo>
                    <a:pt x="19951" y="0"/>
                  </a:lnTo>
                  <a:close/>
                </a:path>
                <a:path w="441959" h="1575435">
                  <a:moveTo>
                    <a:pt x="51727" y="65532"/>
                  </a:moveTo>
                  <a:lnTo>
                    <a:pt x="24066" y="72771"/>
                  </a:lnTo>
                  <a:lnTo>
                    <a:pt x="27648" y="86573"/>
                  </a:lnTo>
                  <a:lnTo>
                    <a:pt x="55328" y="79413"/>
                  </a:lnTo>
                  <a:lnTo>
                    <a:pt x="51727" y="65532"/>
                  </a:lnTo>
                  <a:close/>
                </a:path>
                <a:path w="441959" h="1575435">
                  <a:moveTo>
                    <a:pt x="77099" y="65532"/>
                  </a:moveTo>
                  <a:lnTo>
                    <a:pt x="51727" y="65532"/>
                  </a:lnTo>
                  <a:lnTo>
                    <a:pt x="55328" y="79413"/>
                  </a:lnTo>
                  <a:lnTo>
                    <a:pt x="82969" y="72262"/>
                  </a:lnTo>
                  <a:lnTo>
                    <a:pt x="77099" y="65532"/>
                  </a:lnTo>
                  <a:close/>
                </a:path>
              </a:pathLst>
            </a:custGeom>
            <a:solidFill>
              <a:srgbClr val="00AFEF"/>
            </a:solidFill>
          </p:spPr>
          <p:txBody>
            <a:bodyPr wrap="square" lIns="0" tIns="0" rIns="0" bIns="0" rtlCol="0"/>
            <a:lstStyle/>
            <a:p>
              <a:endParaRPr>
                <a:solidFill>
                  <a:prstClr val="black"/>
                </a:solidFill>
                <a:latin typeface="Calibri"/>
              </a:endParaRPr>
            </a:p>
          </p:txBody>
        </p:sp>
      </p:grpSp>
      <p:sp>
        <p:nvSpPr>
          <p:cNvPr id="15" name="object 15"/>
          <p:cNvSpPr txBox="1"/>
          <p:nvPr/>
        </p:nvSpPr>
        <p:spPr>
          <a:xfrm>
            <a:off x="2682647" y="4853432"/>
            <a:ext cx="1769745" cy="299720"/>
          </a:xfrm>
          <a:prstGeom prst="rect">
            <a:avLst/>
          </a:prstGeom>
        </p:spPr>
        <p:txBody>
          <a:bodyPr vert="horz" wrap="square" lIns="0" tIns="12700" rIns="0" bIns="0" rtlCol="0">
            <a:spAutoFit/>
          </a:bodyPr>
          <a:lstStyle/>
          <a:p>
            <a:pPr marL="161925" marR="5080" indent="-149860">
              <a:spcBef>
                <a:spcPts val="100"/>
              </a:spcBef>
            </a:pPr>
            <a:r>
              <a:rPr sz="900" i="1" dirty="0">
                <a:solidFill>
                  <a:srgbClr val="FF0000"/>
                </a:solidFill>
                <a:latin typeface="Arial"/>
                <a:cs typeface="Arial"/>
              </a:rPr>
              <a:t>Visibility</a:t>
            </a:r>
            <a:r>
              <a:rPr sz="900" i="1" spc="-40" dirty="0">
                <a:solidFill>
                  <a:srgbClr val="FF0000"/>
                </a:solidFill>
                <a:latin typeface="Arial"/>
                <a:cs typeface="Arial"/>
              </a:rPr>
              <a:t> </a:t>
            </a:r>
            <a:r>
              <a:rPr sz="900" i="1" dirty="0">
                <a:solidFill>
                  <a:srgbClr val="FF0000"/>
                </a:solidFill>
                <a:latin typeface="Arial"/>
                <a:cs typeface="Arial"/>
              </a:rPr>
              <a:t>of</a:t>
            </a:r>
            <a:r>
              <a:rPr sz="900" i="1" spc="-15" dirty="0">
                <a:solidFill>
                  <a:srgbClr val="FF0000"/>
                </a:solidFill>
                <a:latin typeface="Arial"/>
                <a:cs typeface="Arial"/>
              </a:rPr>
              <a:t> </a:t>
            </a:r>
            <a:r>
              <a:rPr sz="900" i="1" dirty="0">
                <a:solidFill>
                  <a:srgbClr val="FF0000"/>
                </a:solidFill>
                <a:latin typeface="Arial"/>
                <a:cs typeface="Arial"/>
              </a:rPr>
              <a:t>foreground</a:t>
            </a:r>
            <a:r>
              <a:rPr sz="900" i="1" spc="-35" dirty="0">
                <a:solidFill>
                  <a:srgbClr val="FF0000"/>
                </a:solidFill>
                <a:latin typeface="Arial"/>
                <a:cs typeface="Arial"/>
              </a:rPr>
              <a:t> </a:t>
            </a:r>
            <a:r>
              <a:rPr sz="900" i="1" dirty="0">
                <a:solidFill>
                  <a:srgbClr val="FF0000"/>
                </a:solidFill>
                <a:latin typeface="Arial"/>
                <a:cs typeface="Arial"/>
              </a:rPr>
              <a:t>objects</a:t>
            </a:r>
            <a:r>
              <a:rPr sz="900" i="1" spc="-25" dirty="0">
                <a:solidFill>
                  <a:srgbClr val="FF0000"/>
                </a:solidFill>
                <a:latin typeface="Arial"/>
                <a:cs typeface="Arial"/>
              </a:rPr>
              <a:t> </a:t>
            </a:r>
            <a:r>
              <a:rPr sz="900" i="1" dirty="0">
                <a:solidFill>
                  <a:srgbClr val="FF0000"/>
                </a:solidFill>
                <a:latin typeface="Arial"/>
                <a:cs typeface="Arial"/>
              </a:rPr>
              <a:t>and </a:t>
            </a:r>
            <a:r>
              <a:rPr sz="900" i="1" spc="-235" dirty="0">
                <a:solidFill>
                  <a:srgbClr val="FF0000"/>
                </a:solidFill>
                <a:latin typeface="Arial"/>
                <a:cs typeface="Arial"/>
              </a:rPr>
              <a:t> </a:t>
            </a:r>
            <a:r>
              <a:rPr sz="900" i="1" dirty="0">
                <a:solidFill>
                  <a:srgbClr val="FF0000"/>
                </a:solidFill>
                <a:latin typeface="Arial"/>
                <a:cs typeface="Arial"/>
              </a:rPr>
              <a:t>pixel</a:t>
            </a:r>
            <a:r>
              <a:rPr sz="900" i="1" spc="-30" dirty="0">
                <a:solidFill>
                  <a:srgbClr val="FF0000"/>
                </a:solidFill>
                <a:latin typeface="Arial"/>
                <a:cs typeface="Arial"/>
              </a:rPr>
              <a:t> </a:t>
            </a:r>
            <a:r>
              <a:rPr sz="900" i="1" dirty="0">
                <a:solidFill>
                  <a:srgbClr val="FF0000"/>
                </a:solidFill>
                <a:latin typeface="Arial"/>
                <a:cs typeface="Arial"/>
              </a:rPr>
              <a:t>intensities</a:t>
            </a:r>
            <a:r>
              <a:rPr sz="900" i="1" spc="-50" dirty="0">
                <a:solidFill>
                  <a:srgbClr val="FF0000"/>
                </a:solidFill>
                <a:latin typeface="Arial"/>
                <a:cs typeface="Arial"/>
              </a:rPr>
              <a:t> </a:t>
            </a:r>
            <a:r>
              <a:rPr sz="900" i="1" spc="-5" dirty="0">
                <a:solidFill>
                  <a:srgbClr val="FF0000"/>
                </a:solidFill>
                <a:latin typeface="Arial"/>
                <a:cs typeface="Arial"/>
              </a:rPr>
              <a:t>are</a:t>
            </a:r>
            <a:r>
              <a:rPr sz="900" i="1" spc="-20" dirty="0">
                <a:solidFill>
                  <a:srgbClr val="FF0000"/>
                </a:solidFill>
                <a:latin typeface="Arial"/>
                <a:cs typeface="Arial"/>
              </a:rPr>
              <a:t> </a:t>
            </a:r>
            <a:r>
              <a:rPr sz="900" i="1" dirty="0">
                <a:solidFill>
                  <a:srgbClr val="FF0000"/>
                </a:solidFill>
                <a:latin typeface="Arial"/>
                <a:cs typeface="Arial"/>
              </a:rPr>
              <a:t>not</a:t>
            </a:r>
            <a:r>
              <a:rPr sz="900" i="1" spc="-15" dirty="0">
                <a:solidFill>
                  <a:srgbClr val="FF0000"/>
                </a:solidFill>
                <a:latin typeface="Arial"/>
                <a:cs typeface="Arial"/>
              </a:rPr>
              <a:t> </a:t>
            </a:r>
            <a:r>
              <a:rPr sz="900" i="1" dirty="0">
                <a:solidFill>
                  <a:srgbClr val="FF0000"/>
                </a:solidFill>
                <a:latin typeface="Arial"/>
                <a:cs typeface="Arial"/>
              </a:rPr>
              <a:t>clear</a:t>
            </a:r>
            <a:endParaRPr sz="900">
              <a:solidFill>
                <a:prstClr val="black"/>
              </a:solidFill>
              <a:latin typeface="Arial"/>
              <a:cs typeface="Arial"/>
            </a:endParaRPr>
          </a:p>
        </p:txBody>
      </p:sp>
      <p:sp>
        <p:nvSpPr>
          <p:cNvPr id="16" name="object 16"/>
          <p:cNvSpPr txBox="1"/>
          <p:nvPr/>
        </p:nvSpPr>
        <p:spPr>
          <a:xfrm>
            <a:off x="1565249" y="1604518"/>
            <a:ext cx="4532630" cy="781685"/>
          </a:xfrm>
          <a:prstGeom prst="rect">
            <a:avLst/>
          </a:prstGeom>
        </p:spPr>
        <p:txBody>
          <a:bodyPr vert="horz" wrap="square" lIns="0" tIns="13335" rIns="0" bIns="0" rtlCol="0">
            <a:spAutoFit/>
          </a:bodyPr>
          <a:lstStyle/>
          <a:p>
            <a:pPr marL="227329" indent="-215265">
              <a:spcBef>
                <a:spcPts val="105"/>
              </a:spcBef>
              <a:buFont typeface="Wingdings"/>
              <a:buChar char=""/>
              <a:tabLst>
                <a:tab pos="227965" algn="l"/>
              </a:tabLst>
            </a:pPr>
            <a:r>
              <a:rPr sz="1350" b="1" u="heavy" dirty="0">
                <a:solidFill>
                  <a:prstClr val="black"/>
                </a:solidFill>
                <a:uFill>
                  <a:solidFill>
                    <a:srgbClr val="000000"/>
                  </a:solidFill>
                </a:uFill>
                <a:latin typeface="Arial"/>
                <a:cs typeface="Arial"/>
              </a:rPr>
              <a:t>Challenging</a:t>
            </a:r>
            <a:r>
              <a:rPr sz="1350" b="1" u="heavy" spc="-65" dirty="0">
                <a:solidFill>
                  <a:prstClr val="black"/>
                </a:solidFill>
                <a:uFill>
                  <a:solidFill>
                    <a:srgbClr val="000000"/>
                  </a:solidFill>
                </a:uFill>
                <a:latin typeface="Arial"/>
                <a:cs typeface="Arial"/>
              </a:rPr>
              <a:t> </a:t>
            </a:r>
            <a:r>
              <a:rPr sz="1350" b="1" u="heavy" dirty="0">
                <a:solidFill>
                  <a:prstClr val="black"/>
                </a:solidFill>
                <a:uFill>
                  <a:solidFill>
                    <a:srgbClr val="000000"/>
                  </a:solidFill>
                </a:uFill>
                <a:latin typeface="Arial"/>
                <a:cs typeface="Arial"/>
              </a:rPr>
              <a:t>Weather</a:t>
            </a:r>
            <a:r>
              <a:rPr sz="1350" dirty="0">
                <a:solidFill>
                  <a:prstClr val="black"/>
                </a:solidFill>
                <a:latin typeface="Times New Roman"/>
                <a:cs typeface="Times New Roman"/>
              </a:rPr>
              <a:t>:</a:t>
            </a:r>
            <a:endParaRPr sz="1350">
              <a:solidFill>
                <a:prstClr val="black"/>
              </a:solidFill>
              <a:latin typeface="Times New Roman"/>
              <a:cs typeface="Times New Roman"/>
            </a:endParaRPr>
          </a:p>
          <a:p>
            <a:pPr marL="227329" marR="5080" indent="-215265" algn="just">
              <a:spcBef>
                <a:spcPts val="5"/>
              </a:spcBef>
              <a:buFont typeface="Wingdings"/>
              <a:buChar char=""/>
              <a:tabLst>
                <a:tab pos="227965" algn="l"/>
              </a:tabLst>
            </a:pPr>
            <a:r>
              <a:rPr sz="1200" spc="-5" dirty="0">
                <a:solidFill>
                  <a:prstClr val="black"/>
                </a:solidFill>
                <a:latin typeface="Arial MT"/>
                <a:cs typeface="Arial MT"/>
              </a:rPr>
              <a:t>Outdoor videos showing low-visibility winter </a:t>
            </a:r>
            <a:r>
              <a:rPr sz="1200" dirty="0">
                <a:solidFill>
                  <a:prstClr val="black"/>
                </a:solidFill>
                <a:latin typeface="Arial MT"/>
                <a:cs typeface="Arial MT"/>
              </a:rPr>
              <a:t>storm </a:t>
            </a:r>
            <a:r>
              <a:rPr sz="1200" spc="-5" dirty="0">
                <a:solidFill>
                  <a:prstClr val="black"/>
                </a:solidFill>
                <a:latin typeface="Arial MT"/>
                <a:cs typeface="Arial MT"/>
              </a:rPr>
              <a:t>conditions </a:t>
            </a:r>
            <a:r>
              <a:rPr sz="1200" dirty="0">
                <a:solidFill>
                  <a:prstClr val="black"/>
                </a:solidFill>
                <a:latin typeface="Arial MT"/>
                <a:cs typeface="Arial MT"/>
              </a:rPr>
              <a:t> </a:t>
            </a:r>
            <a:r>
              <a:rPr sz="1200" spc="-5" dirty="0">
                <a:solidFill>
                  <a:prstClr val="black"/>
                </a:solidFill>
                <a:latin typeface="Arial MT"/>
                <a:cs typeface="Arial MT"/>
              </a:rPr>
              <a:t>and the dark tire tracks </a:t>
            </a:r>
            <a:r>
              <a:rPr sz="1200" dirty="0">
                <a:solidFill>
                  <a:prstClr val="black"/>
                </a:solidFill>
                <a:latin typeface="Arial MT"/>
                <a:cs typeface="Arial MT"/>
              </a:rPr>
              <a:t>left </a:t>
            </a:r>
            <a:r>
              <a:rPr sz="1200" spc="-10" dirty="0">
                <a:solidFill>
                  <a:prstClr val="black"/>
                </a:solidFill>
                <a:latin typeface="Arial MT"/>
                <a:cs typeface="Arial MT"/>
              </a:rPr>
              <a:t>in </a:t>
            </a:r>
            <a:r>
              <a:rPr sz="1200" dirty="0">
                <a:solidFill>
                  <a:prstClr val="black"/>
                </a:solidFill>
                <a:latin typeface="Arial MT"/>
                <a:cs typeface="Arial MT"/>
              </a:rPr>
              <a:t>the </a:t>
            </a:r>
            <a:r>
              <a:rPr sz="1200" spc="-5" dirty="0">
                <a:solidFill>
                  <a:prstClr val="black"/>
                </a:solidFill>
                <a:latin typeface="Arial MT"/>
                <a:cs typeface="Arial MT"/>
              </a:rPr>
              <a:t>snow </a:t>
            </a:r>
            <a:r>
              <a:rPr sz="1200" spc="-10" dirty="0">
                <a:solidFill>
                  <a:prstClr val="black"/>
                </a:solidFill>
                <a:latin typeface="Arial MT"/>
                <a:cs typeface="Arial MT"/>
              </a:rPr>
              <a:t>have </a:t>
            </a:r>
            <a:r>
              <a:rPr sz="1200" spc="-5" dirty="0">
                <a:solidFill>
                  <a:prstClr val="black"/>
                </a:solidFill>
                <a:latin typeface="Arial MT"/>
                <a:cs typeface="Arial MT"/>
              </a:rPr>
              <a:t>potential to </a:t>
            </a:r>
            <a:r>
              <a:rPr sz="1200" spc="-10" dirty="0">
                <a:solidFill>
                  <a:prstClr val="black"/>
                </a:solidFill>
                <a:latin typeface="Arial MT"/>
                <a:cs typeface="Arial MT"/>
              </a:rPr>
              <a:t>cause </a:t>
            </a:r>
            <a:r>
              <a:rPr sz="1200" spc="-5" dirty="0">
                <a:solidFill>
                  <a:prstClr val="black"/>
                </a:solidFill>
                <a:latin typeface="Arial MT"/>
                <a:cs typeface="Arial MT"/>
              </a:rPr>
              <a:t> </a:t>
            </a:r>
            <a:r>
              <a:rPr sz="1200" dirty="0">
                <a:solidFill>
                  <a:prstClr val="black"/>
                </a:solidFill>
                <a:latin typeface="Arial MT"/>
                <a:cs typeface="Arial MT"/>
              </a:rPr>
              <a:t>false</a:t>
            </a:r>
            <a:r>
              <a:rPr sz="1200" spc="-25" dirty="0">
                <a:solidFill>
                  <a:prstClr val="black"/>
                </a:solidFill>
                <a:latin typeface="Arial MT"/>
                <a:cs typeface="Arial MT"/>
              </a:rPr>
              <a:t> </a:t>
            </a:r>
            <a:r>
              <a:rPr sz="1200" spc="-5" dirty="0">
                <a:solidFill>
                  <a:prstClr val="black"/>
                </a:solidFill>
                <a:latin typeface="Arial MT"/>
                <a:cs typeface="Arial MT"/>
              </a:rPr>
              <a:t>positives</a:t>
            </a:r>
            <a:endParaRPr sz="1200">
              <a:solidFill>
                <a:prstClr val="black"/>
              </a:solidFill>
              <a:latin typeface="Arial MT"/>
              <a:cs typeface="Arial MT"/>
            </a:endParaRPr>
          </a:p>
        </p:txBody>
      </p:sp>
      <p:grpSp>
        <p:nvGrpSpPr>
          <p:cNvPr id="17" name="object 17"/>
          <p:cNvGrpSpPr/>
          <p:nvPr/>
        </p:nvGrpSpPr>
        <p:grpSpPr>
          <a:xfrm>
            <a:off x="6233160" y="1577339"/>
            <a:ext cx="4093845" cy="3068320"/>
            <a:chOff x="4709159" y="1577339"/>
            <a:chExt cx="4093845" cy="3068320"/>
          </a:xfrm>
        </p:grpSpPr>
        <p:pic>
          <p:nvPicPr>
            <p:cNvPr id="18" name="object 18"/>
            <p:cNvPicPr/>
            <p:nvPr/>
          </p:nvPicPr>
          <p:blipFill>
            <a:blip r:embed="rId4" cstate="print"/>
            <a:stretch>
              <a:fillRect/>
            </a:stretch>
          </p:blipFill>
          <p:spPr>
            <a:xfrm>
              <a:off x="4709159" y="1577339"/>
              <a:ext cx="1978151" cy="1502664"/>
            </a:xfrm>
            <a:prstGeom prst="rect">
              <a:avLst/>
            </a:prstGeom>
          </p:spPr>
        </p:pic>
        <p:sp>
          <p:nvSpPr>
            <p:cNvPr id="19" name="object 19"/>
            <p:cNvSpPr/>
            <p:nvPr/>
          </p:nvSpPr>
          <p:spPr>
            <a:xfrm>
              <a:off x="5433164" y="2685854"/>
              <a:ext cx="591820" cy="299720"/>
            </a:xfrm>
            <a:custGeom>
              <a:avLst/>
              <a:gdLst/>
              <a:ahLst/>
              <a:cxnLst/>
              <a:rect l="l" t="t" r="r" b="b"/>
              <a:pathLst>
                <a:path w="591820" h="299719">
                  <a:moveTo>
                    <a:pt x="1292" y="61917"/>
                  </a:moveTo>
                  <a:lnTo>
                    <a:pt x="38497" y="21618"/>
                  </a:lnTo>
                  <a:lnTo>
                    <a:pt x="113099" y="1846"/>
                  </a:lnTo>
                  <a:lnTo>
                    <a:pt x="161095" y="0"/>
                  </a:lnTo>
                  <a:lnTo>
                    <a:pt x="214443" y="3695"/>
                  </a:lnTo>
                  <a:lnTo>
                    <a:pt x="271813" y="13071"/>
                  </a:lnTo>
                  <a:lnTo>
                    <a:pt x="331873" y="28262"/>
                  </a:lnTo>
                  <a:lnTo>
                    <a:pt x="390510" y="48381"/>
                  </a:lnTo>
                  <a:lnTo>
                    <a:pt x="443712" y="71888"/>
                  </a:lnTo>
                  <a:lnTo>
                    <a:pt x="490437" y="97947"/>
                  </a:lnTo>
                  <a:lnTo>
                    <a:pt x="529644" y="125719"/>
                  </a:lnTo>
                  <a:lnTo>
                    <a:pt x="560289" y="154365"/>
                  </a:lnTo>
                  <a:lnTo>
                    <a:pt x="591732" y="210932"/>
                  </a:lnTo>
                  <a:lnTo>
                    <a:pt x="590445" y="237177"/>
                  </a:lnTo>
                  <a:lnTo>
                    <a:pt x="553238" y="277476"/>
                  </a:lnTo>
                  <a:lnTo>
                    <a:pt x="478621" y="297248"/>
                  </a:lnTo>
                  <a:lnTo>
                    <a:pt x="430611" y="299094"/>
                  </a:lnTo>
                  <a:lnTo>
                    <a:pt x="377240" y="295399"/>
                  </a:lnTo>
                  <a:lnTo>
                    <a:pt x="319838" y="286023"/>
                  </a:lnTo>
                  <a:lnTo>
                    <a:pt x="259737" y="270832"/>
                  </a:lnTo>
                  <a:lnTo>
                    <a:pt x="201105" y="250708"/>
                  </a:lnTo>
                  <a:lnTo>
                    <a:pt x="147917" y="227188"/>
                  </a:lnTo>
                  <a:lnTo>
                    <a:pt x="101213" y="201113"/>
                  </a:lnTo>
                  <a:lnTo>
                    <a:pt x="62030" y="173328"/>
                  </a:lnTo>
                  <a:lnTo>
                    <a:pt x="31407" y="144673"/>
                  </a:lnTo>
                  <a:lnTo>
                    <a:pt x="0" y="88125"/>
                  </a:lnTo>
                  <a:lnTo>
                    <a:pt x="1292" y="61917"/>
                  </a:lnTo>
                  <a:close/>
                </a:path>
              </a:pathLst>
            </a:custGeom>
            <a:ln w="28575">
              <a:solidFill>
                <a:srgbClr val="FF0000"/>
              </a:solidFill>
            </a:ln>
          </p:spPr>
          <p:txBody>
            <a:bodyPr wrap="square" lIns="0" tIns="0" rIns="0" bIns="0" rtlCol="0"/>
            <a:lstStyle/>
            <a:p>
              <a:endParaRPr>
                <a:solidFill>
                  <a:prstClr val="black"/>
                </a:solidFill>
                <a:latin typeface="Calibri"/>
              </a:endParaRPr>
            </a:p>
          </p:txBody>
        </p:sp>
        <p:pic>
          <p:nvPicPr>
            <p:cNvPr id="20" name="object 20"/>
            <p:cNvPicPr/>
            <p:nvPr/>
          </p:nvPicPr>
          <p:blipFill>
            <a:blip r:embed="rId5" cstate="print"/>
            <a:stretch>
              <a:fillRect/>
            </a:stretch>
          </p:blipFill>
          <p:spPr>
            <a:xfrm>
              <a:off x="6824471" y="1577339"/>
              <a:ext cx="1978152" cy="1502664"/>
            </a:xfrm>
            <a:prstGeom prst="rect">
              <a:avLst/>
            </a:prstGeom>
          </p:spPr>
        </p:pic>
        <p:sp>
          <p:nvSpPr>
            <p:cNvPr id="21" name="object 21"/>
            <p:cNvSpPr/>
            <p:nvPr/>
          </p:nvSpPr>
          <p:spPr>
            <a:xfrm>
              <a:off x="8017001" y="2686050"/>
              <a:ext cx="680085" cy="347980"/>
            </a:xfrm>
            <a:custGeom>
              <a:avLst/>
              <a:gdLst/>
              <a:ahLst/>
              <a:cxnLst/>
              <a:rect l="l" t="t" r="r" b="b"/>
              <a:pathLst>
                <a:path w="680084" h="347980">
                  <a:moveTo>
                    <a:pt x="0" y="173736"/>
                  </a:moveTo>
                  <a:lnTo>
                    <a:pt x="21260" y="113089"/>
                  </a:lnTo>
                  <a:lnTo>
                    <a:pt x="79925" y="61775"/>
                  </a:lnTo>
                  <a:lnTo>
                    <a:pt x="120885" y="40840"/>
                  </a:lnTo>
                  <a:lnTo>
                    <a:pt x="168317" y="23706"/>
                  </a:lnTo>
                  <a:lnTo>
                    <a:pt x="221262" y="10862"/>
                  </a:lnTo>
                  <a:lnTo>
                    <a:pt x="278760" y="2797"/>
                  </a:lnTo>
                  <a:lnTo>
                    <a:pt x="339851" y="0"/>
                  </a:lnTo>
                  <a:lnTo>
                    <a:pt x="400943" y="2797"/>
                  </a:lnTo>
                  <a:lnTo>
                    <a:pt x="458441" y="10862"/>
                  </a:lnTo>
                  <a:lnTo>
                    <a:pt x="511386" y="23706"/>
                  </a:lnTo>
                  <a:lnTo>
                    <a:pt x="558818" y="40840"/>
                  </a:lnTo>
                  <a:lnTo>
                    <a:pt x="599778" y="61775"/>
                  </a:lnTo>
                  <a:lnTo>
                    <a:pt x="633306" y="86021"/>
                  </a:lnTo>
                  <a:lnTo>
                    <a:pt x="674228" y="142490"/>
                  </a:lnTo>
                  <a:lnTo>
                    <a:pt x="679703" y="173736"/>
                  </a:lnTo>
                  <a:lnTo>
                    <a:pt x="674228" y="204981"/>
                  </a:lnTo>
                  <a:lnTo>
                    <a:pt x="633306" y="261450"/>
                  </a:lnTo>
                  <a:lnTo>
                    <a:pt x="599778" y="285696"/>
                  </a:lnTo>
                  <a:lnTo>
                    <a:pt x="558818" y="306631"/>
                  </a:lnTo>
                  <a:lnTo>
                    <a:pt x="511386" y="323765"/>
                  </a:lnTo>
                  <a:lnTo>
                    <a:pt x="458441" y="336609"/>
                  </a:lnTo>
                  <a:lnTo>
                    <a:pt x="400943" y="344674"/>
                  </a:lnTo>
                  <a:lnTo>
                    <a:pt x="339851" y="347472"/>
                  </a:lnTo>
                  <a:lnTo>
                    <a:pt x="278760" y="344674"/>
                  </a:lnTo>
                  <a:lnTo>
                    <a:pt x="221262" y="336609"/>
                  </a:lnTo>
                  <a:lnTo>
                    <a:pt x="168317" y="323765"/>
                  </a:lnTo>
                  <a:lnTo>
                    <a:pt x="120885" y="306631"/>
                  </a:lnTo>
                  <a:lnTo>
                    <a:pt x="79925" y="285696"/>
                  </a:lnTo>
                  <a:lnTo>
                    <a:pt x="46397" y="261450"/>
                  </a:lnTo>
                  <a:lnTo>
                    <a:pt x="5475" y="204981"/>
                  </a:lnTo>
                  <a:lnTo>
                    <a:pt x="0" y="173736"/>
                  </a:lnTo>
                  <a:close/>
                </a:path>
              </a:pathLst>
            </a:custGeom>
            <a:ln w="28575">
              <a:solidFill>
                <a:srgbClr val="FF0000"/>
              </a:solidFill>
            </a:ln>
          </p:spPr>
          <p:txBody>
            <a:bodyPr wrap="square" lIns="0" tIns="0" rIns="0" bIns="0" rtlCol="0"/>
            <a:lstStyle/>
            <a:p>
              <a:endParaRPr>
                <a:solidFill>
                  <a:prstClr val="black"/>
                </a:solidFill>
                <a:latin typeface="Calibri"/>
              </a:endParaRPr>
            </a:p>
          </p:txBody>
        </p:sp>
        <p:pic>
          <p:nvPicPr>
            <p:cNvPr id="22" name="object 22"/>
            <p:cNvPicPr/>
            <p:nvPr/>
          </p:nvPicPr>
          <p:blipFill>
            <a:blip r:embed="rId6" cstate="print"/>
            <a:stretch>
              <a:fillRect/>
            </a:stretch>
          </p:blipFill>
          <p:spPr>
            <a:xfrm>
              <a:off x="4709159" y="3144011"/>
              <a:ext cx="1978151" cy="1501139"/>
            </a:xfrm>
            <a:prstGeom prst="rect">
              <a:avLst/>
            </a:prstGeom>
          </p:spPr>
        </p:pic>
        <p:sp>
          <p:nvSpPr>
            <p:cNvPr id="23" name="object 23"/>
            <p:cNvSpPr/>
            <p:nvPr/>
          </p:nvSpPr>
          <p:spPr>
            <a:xfrm>
              <a:off x="5657849" y="4261866"/>
              <a:ext cx="452755" cy="294640"/>
            </a:xfrm>
            <a:custGeom>
              <a:avLst/>
              <a:gdLst/>
              <a:ahLst/>
              <a:cxnLst/>
              <a:rect l="l" t="t" r="r" b="b"/>
              <a:pathLst>
                <a:path w="452754" h="294639">
                  <a:moveTo>
                    <a:pt x="0" y="147065"/>
                  </a:moveTo>
                  <a:lnTo>
                    <a:pt x="8085" y="107949"/>
                  </a:lnTo>
                  <a:lnTo>
                    <a:pt x="30903" y="72813"/>
                  </a:lnTo>
                  <a:lnTo>
                    <a:pt x="66294" y="43052"/>
                  </a:lnTo>
                  <a:lnTo>
                    <a:pt x="112098" y="20065"/>
                  </a:lnTo>
                  <a:lnTo>
                    <a:pt x="166158" y="5249"/>
                  </a:lnTo>
                  <a:lnTo>
                    <a:pt x="226313" y="0"/>
                  </a:lnTo>
                  <a:lnTo>
                    <a:pt x="286469" y="5249"/>
                  </a:lnTo>
                  <a:lnTo>
                    <a:pt x="340529" y="20065"/>
                  </a:lnTo>
                  <a:lnTo>
                    <a:pt x="386334" y="43052"/>
                  </a:lnTo>
                  <a:lnTo>
                    <a:pt x="421724" y="72813"/>
                  </a:lnTo>
                  <a:lnTo>
                    <a:pt x="444542" y="107949"/>
                  </a:lnTo>
                  <a:lnTo>
                    <a:pt x="452627" y="147065"/>
                  </a:lnTo>
                  <a:lnTo>
                    <a:pt x="444542" y="186181"/>
                  </a:lnTo>
                  <a:lnTo>
                    <a:pt x="421724" y="221318"/>
                  </a:lnTo>
                  <a:lnTo>
                    <a:pt x="386334" y="251078"/>
                  </a:lnTo>
                  <a:lnTo>
                    <a:pt x="340529" y="274065"/>
                  </a:lnTo>
                  <a:lnTo>
                    <a:pt x="286469" y="288882"/>
                  </a:lnTo>
                  <a:lnTo>
                    <a:pt x="226313" y="294131"/>
                  </a:lnTo>
                  <a:lnTo>
                    <a:pt x="166158" y="288882"/>
                  </a:lnTo>
                  <a:lnTo>
                    <a:pt x="112098" y="274065"/>
                  </a:lnTo>
                  <a:lnTo>
                    <a:pt x="66293" y="251078"/>
                  </a:lnTo>
                  <a:lnTo>
                    <a:pt x="30903" y="221318"/>
                  </a:lnTo>
                  <a:lnTo>
                    <a:pt x="8085" y="186181"/>
                  </a:lnTo>
                  <a:lnTo>
                    <a:pt x="0" y="147065"/>
                  </a:lnTo>
                  <a:close/>
                </a:path>
              </a:pathLst>
            </a:custGeom>
            <a:ln w="28575">
              <a:solidFill>
                <a:srgbClr val="FF0000"/>
              </a:solidFill>
            </a:ln>
          </p:spPr>
          <p:txBody>
            <a:bodyPr wrap="square" lIns="0" tIns="0" rIns="0" bIns="0" rtlCol="0"/>
            <a:lstStyle/>
            <a:p>
              <a:endParaRPr>
                <a:solidFill>
                  <a:prstClr val="black"/>
                </a:solidFill>
                <a:latin typeface="Calibri"/>
              </a:endParaRPr>
            </a:p>
          </p:txBody>
        </p:sp>
        <p:sp>
          <p:nvSpPr>
            <p:cNvPr id="24" name="object 24"/>
            <p:cNvSpPr/>
            <p:nvPr/>
          </p:nvSpPr>
          <p:spPr>
            <a:xfrm>
              <a:off x="6037326" y="2899409"/>
              <a:ext cx="1984375" cy="1502410"/>
            </a:xfrm>
            <a:custGeom>
              <a:avLst/>
              <a:gdLst/>
              <a:ahLst/>
              <a:cxnLst/>
              <a:rect l="l" t="t" r="r" b="b"/>
              <a:pathLst>
                <a:path w="1984375" h="1502410">
                  <a:moveTo>
                    <a:pt x="928370" y="1284859"/>
                  </a:moveTo>
                  <a:lnTo>
                    <a:pt x="921512" y="1257173"/>
                  </a:lnTo>
                  <a:lnTo>
                    <a:pt x="152920" y="1446796"/>
                  </a:lnTo>
                  <a:lnTo>
                    <a:pt x="146050" y="1418971"/>
                  </a:lnTo>
                  <a:lnTo>
                    <a:pt x="73152" y="1481201"/>
                  </a:lnTo>
                  <a:lnTo>
                    <a:pt x="166624" y="1502283"/>
                  </a:lnTo>
                  <a:lnTo>
                    <a:pt x="160591" y="1477899"/>
                  </a:lnTo>
                  <a:lnTo>
                    <a:pt x="159753" y="1474495"/>
                  </a:lnTo>
                  <a:lnTo>
                    <a:pt x="928370" y="1284859"/>
                  </a:lnTo>
                  <a:close/>
                </a:path>
                <a:path w="1984375" h="1502410">
                  <a:moveTo>
                    <a:pt x="934974" y="1012571"/>
                  </a:moveTo>
                  <a:lnTo>
                    <a:pt x="68072" y="53975"/>
                  </a:lnTo>
                  <a:lnTo>
                    <a:pt x="79717" y="43434"/>
                  </a:lnTo>
                  <a:lnTo>
                    <a:pt x="89281" y="34798"/>
                  </a:lnTo>
                  <a:lnTo>
                    <a:pt x="0" y="0"/>
                  </a:lnTo>
                  <a:lnTo>
                    <a:pt x="25654" y="92329"/>
                  </a:lnTo>
                  <a:lnTo>
                    <a:pt x="46863" y="73152"/>
                  </a:lnTo>
                  <a:lnTo>
                    <a:pt x="913765" y="1031621"/>
                  </a:lnTo>
                  <a:lnTo>
                    <a:pt x="934974" y="1012571"/>
                  </a:lnTo>
                  <a:close/>
                </a:path>
                <a:path w="1984375" h="1502410">
                  <a:moveTo>
                    <a:pt x="1984375" y="95758"/>
                  </a:moveTo>
                  <a:lnTo>
                    <a:pt x="1982597" y="59690"/>
                  </a:lnTo>
                  <a:lnTo>
                    <a:pt x="1979676" y="0"/>
                  </a:lnTo>
                  <a:lnTo>
                    <a:pt x="1905889" y="61214"/>
                  </a:lnTo>
                  <a:lnTo>
                    <a:pt x="1932139" y="72783"/>
                  </a:lnTo>
                  <a:lnTo>
                    <a:pt x="1529207" y="990346"/>
                  </a:lnTo>
                  <a:lnTo>
                    <a:pt x="1555369" y="1001776"/>
                  </a:lnTo>
                  <a:lnTo>
                    <a:pt x="1958276" y="84277"/>
                  </a:lnTo>
                  <a:lnTo>
                    <a:pt x="1984375" y="95758"/>
                  </a:lnTo>
                  <a:close/>
                </a:path>
              </a:pathLst>
            </a:custGeom>
            <a:solidFill>
              <a:srgbClr val="00AFEF"/>
            </a:solidFill>
          </p:spPr>
          <p:txBody>
            <a:bodyPr wrap="square" lIns="0" tIns="0" rIns="0" bIns="0" rtlCol="0"/>
            <a:lstStyle/>
            <a:p>
              <a:endParaRPr>
                <a:solidFill>
                  <a:prstClr val="black"/>
                </a:solidFill>
                <a:latin typeface="Calibri"/>
              </a:endParaRPr>
            </a:p>
          </p:txBody>
        </p:sp>
      </p:grpSp>
      <p:sp>
        <p:nvSpPr>
          <p:cNvPr id="25" name="object 25"/>
          <p:cNvSpPr txBox="1"/>
          <p:nvPr/>
        </p:nvSpPr>
        <p:spPr>
          <a:xfrm>
            <a:off x="8545830" y="3981070"/>
            <a:ext cx="1694814" cy="300355"/>
          </a:xfrm>
          <a:prstGeom prst="rect">
            <a:avLst/>
          </a:prstGeom>
        </p:spPr>
        <p:txBody>
          <a:bodyPr vert="horz" wrap="square" lIns="0" tIns="12700" rIns="0" bIns="0" rtlCol="0">
            <a:spAutoFit/>
          </a:bodyPr>
          <a:lstStyle/>
          <a:p>
            <a:pPr algn="ctr">
              <a:spcBef>
                <a:spcPts val="100"/>
              </a:spcBef>
            </a:pPr>
            <a:r>
              <a:rPr sz="900" i="1" spc="-5" dirty="0">
                <a:solidFill>
                  <a:srgbClr val="FF0000"/>
                </a:solidFill>
                <a:latin typeface="Arial"/>
                <a:cs typeface="Arial"/>
              </a:rPr>
              <a:t>Shadow</a:t>
            </a:r>
            <a:r>
              <a:rPr sz="900" i="1" spc="-20" dirty="0">
                <a:solidFill>
                  <a:srgbClr val="FF0000"/>
                </a:solidFill>
                <a:latin typeface="Arial"/>
                <a:cs typeface="Arial"/>
              </a:rPr>
              <a:t> </a:t>
            </a:r>
            <a:r>
              <a:rPr sz="900" i="1" dirty="0">
                <a:solidFill>
                  <a:srgbClr val="FF0000"/>
                </a:solidFill>
                <a:latin typeface="Arial"/>
                <a:cs typeface="Arial"/>
              </a:rPr>
              <a:t>of</a:t>
            </a:r>
            <a:r>
              <a:rPr sz="900" i="1" spc="-15" dirty="0">
                <a:solidFill>
                  <a:srgbClr val="FF0000"/>
                </a:solidFill>
                <a:latin typeface="Arial"/>
                <a:cs typeface="Arial"/>
              </a:rPr>
              <a:t> </a:t>
            </a:r>
            <a:r>
              <a:rPr sz="900" i="1" spc="-5" dirty="0">
                <a:solidFill>
                  <a:srgbClr val="FF0000"/>
                </a:solidFill>
                <a:latin typeface="Arial"/>
                <a:cs typeface="Arial"/>
              </a:rPr>
              <a:t>moving</a:t>
            </a:r>
            <a:r>
              <a:rPr sz="900" i="1" spc="-25" dirty="0">
                <a:solidFill>
                  <a:srgbClr val="FF0000"/>
                </a:solidFill>
                <a:latin typeface="Arial"/>
                <a:cs typeface="Arial"/>
              </a:rPr>
              <a:t> </a:t>
            </a:r>
            <a:r>
              <a:rPr sz="900" i="1" dirty="0">
                <a:solidFill>
                  <a:srgbClr val="FF0000"/>
                </a:solidFill>
                <a:latin typeface="Arial"/>
                <a:cs typeface="Arial"/>
              </a:rPr>
              <a:t>objects</a:t>
            </a:r>
            <a:r>
              <a:rPr sz="900" i="1" spc="-25" dirty="0">
                <a:solidFill>
                  <a:srgbClr val="FF0000"/>
                </a:solidFill>
                <a:latin typeface="Arial"/>
                <a:cs typeface="Arial"/>
              </a:rPr>
              <a:t> </a:t>
            </a:r>
            <a:r>
              <a:rPr sz="900" i="1" dirty="0">
                <a:solidFill>
                  <a:srgbClr val="FF0000"/>
                </a:solidFill>
                <a:latin typeface="Arial"/>
                <a:cs typeface="Arial"/>
              </a:rPr>
              <a:t>act</a:t>
            </a:r>
            <a:r>
              <a:rPr sz="900" i="1" spc="-15" dirty="0">
                <a:solidFill>
                  <a:srgbClr val="FF0000"/>
                </a:solidFill>
                <a:latin typeface="Arial"/>
                <a:cs typeface="Arial"/>
              </a:rPr>
              <a:t> </a:t>
            </a:r>
            <a:r>
              <a:rPr sz="900" i="1" spc="-5" dirty="0">
                <a:solidFill>
                  <a:srgbClr val="FF0000"/>
                </a:solidFill>
                <a:latin typeface="Arial"/>
                <a:cs typeface="Arial"/>
              </a:rPr>
              <a:t>as</a:t>
            </a:r>
            <a:endParaRPr sz="900">
              <a:solidFill>
                <a:prstClr val="black"/>
              </a:solidFill>
              <a:latin typeface="Arial"/>
              <a:cs typeface="Arial"/>
            </a:endParaRPr>
          </a:p>
          <a:p>
            <a:pPr marL="1270" algn="ctr"/>
            <a:r>
              <a:rPr sz="900" i="1" dirty="0">
                <a:solidFill>
                  <a:srgbClr val="FF0000"/>
                </a:solidFill>
                <a:latin typeface="Arial"/>
                <a:cs typeface="Arial"/>
              </a:rPr>
              <a:t>foreground</a:t>
            </a:r>
            <a:r>
              <a:rPr sz="900" i="1" spc="-35" dirty="0">
                <a:solidFill>
                  <a:srgbClr val="FF0000"/>
                </a:solidFill>
                <a:latin typeface="Arial"/>
                <a:cs typeface="Arial"/>
              </a:rPr>
              <a:t> </a:t>
            </a:r>
            <a:r>
              <a:rPr sz="900" i="1" dirty="0">
                <a:solidFill>
                  <a:srgbClr val="FF0000"/>
                </a:solidFill>
                <a:latin typeface="Arial"/>
                <a:cs typeface="Arial"/>
              </a:rPr>
              <a:t>obje</a:t>
            </a:r>
            <a:r>
              <a:rPr sz="900" i="1" spc="5" dirty="0">
                <a:solidFill>
                  <a:srgbClr val="FF0000"/>
                </a:solidFill>
                <a:latin typeface="Arial"/>
                <a:cs typeface="Arial"/>
              </a:rPr>
              <a:t>c</a:t>
            </a:r>
            <a:r>
              <a:rPr sz="900" i="1" dirty="0">
                <a:solidFill>
                  <a:srgbClr val="FF0000"/>
                </a:solidFill>
                <a:latin typeface="Arial"/>
                <a:cs typeface="Arial"/>
              </a:rPr>
              <a:t>ts</a:t>
            </a:r>
            <a:endParaRPr sz="900">
              <a:solidFill>
                <a:prstClr val="black"/>
              </a:solidFill>
              <a:latin typeface="Arial"/>
              <a:cs typeface="Arial"/>
            </a:endParaRPr>
          </a:p>
        </p:txBody>
      </p:sp>
      <p:sp>
        <p:nvSpPr>
          <p:cNvPr id="28" name="object 28"/>
          <p:cNvSpPr txBox="1"/>
          <p:nvPr/>
        </p:nvSpPr>
        <p:spPr>
          <a:xfrm>
            <a:off x="2441245" y="6576601"/>
            <a:ext cx="735965" cy="179536"/>
          </a:xfrm>
          <a:prstGeom prst="rect">
            <a:avLst/>
          </a:prstGeom>
        </p:spPr>
        <p:txBody>
          <a:bodyPr vert="horz" wrap="square" lIns="0" tIns="0" rIns="0" bIns="0" rtlCol="0">
            <a:spAutoFit/>
          </a:bodyPr>
          <a:lstStyle/>
          <a:p>
            <a:pPr marL="12700">
              <a:lnSpc>
                <a:spcPts val="1410"/>
              </a:lnSpc>
            </a:pPr>
            <a:r>
              <a:rPr sz="1200" spc="-5" dirty="0">
                <a:solidFill>
                  <a:srgbClr val="888888"/>
                </a:solidFill>
                <a:latin typeface="Times New Roman"/>
                <a:cs typeface="Times New Roman"/>
              </a:rPr>
              <a:t>02-09-2021</a:t>
            </a:r>
            <a:endParaRPr sz="1200">
              <a:solidFill>
                <a:prstClr val="black"/>
              </a:solidFill>
              <a:latin typeface="Times New Roman"/>
              <a:cs typeface="Times New Roman"/>
            </a:endParaRPr>
          </a:p>
        </p:txBody>
      </p:sp>
      <p:sp>
        <p:nvSpPr>
          <p:cNvPr id="26" name="object 26"/>
          <p:cNvSpPr txBox="1">
            <a:spLocks noGrp="1"/>
          </p:cNvSpPr>
          <p:nvPr>
            <p:ph type="title"/>
          </p:nvPr>
        </p:nvSpPr>
        <p:spPr>
          <a:xfrm>
            <a:off x="2229409" y="0"/>
            <a:ext cx="1946275" cy="543560"/>
          </a:xfrm>
          <a:prstGeom prst="rect">
            <a:avLst/>
          </a:prstGeom>
        </p:spPr>
        <p:txBody>
          <a:bodyPr vert="horz" wrap="square" lIns="0" tIns="12065" rIns="0" bIns="0" rtlCol="0">
            <a:spAutoFit/>
          </a:bodyPr>
          <a:lstStyle/>
          <a:p>
            <a:pPr marL="12700">
              <a:spcBef>
                <a:spcPts val="95"/>
              </a:spcBef>
            </a:pPr>
            <a:r>
              <a:rPr sz="3400" b="0" spc="-5" dirty="0">
                <a:solidFill>
                  <a:srgbClr val="FFFFFF"/>
                </a:solidFill>
                <a:latin typeface="Times New Roman"/>
                <a:cs typeface="Times New Roman"/>
              </a:rPr>
              <a:t>Ch</a:t>
            </a:r>
            <a:r>
              <a:rPr sz="3400" b="0" spc="5" dirty="0">
                <a:solidFill>
                  <a:srgbClr val="FFFFFF"/>
                </a:solidFill>
                <a:latin typeface="Times New Roman"/>
                <a:cs typeface="Times New Roman"/>
              </a:rPr>
              <a:t>a</a:t>
            </a:r>
            <a:r>
              <a:rPr sz="3400" b="0" spc="-5" dirty="0">
                <a:solidFill>
                  <a:srgbClr val="FFFFFF"/>
                </a:solidFill>
                <a:latin typeface="Times New Roman"/>
                <a:cs typeface="Times New Roman"/>
              </a:rPr>
              <a:t>ll</a:t>
            </a:r>
            <a:r>
              <a:rPr sz="3400" b="0" spc="5" dirty="0">
                <a:solidFill>
                  <a:srgbClr val="FFFFFF"/>
                </a:solidFill>
                <a:latin typeface="Times New Roman"/>
                <a:cs typeface="Times New Roman"/>
              </a:rPr>
              <a:t>e</a:t>
            </a:r>
            <a:r>
              <a:rPr sz="3400" b="0" spc="-5" dirty="0">
                <a:solidFill>
                  <a:srgbClr val="FFFFFF"/>
                </a:solidFill>
                <a:latin typeface="Times New Roman"/>
                <a:cs typeface="Times New Roman"/>
              </a:rPr>
              <a:t>n</a:t>
            </a:r>
            <a:r>
              <a:rPr sz="3400" b="0" spc="5" dirty="0">
                <a:solidFill>
                  <a:srgbClr val="FFFFFF"/>
                </a:solidFill>
                <a:latin typeface="Times New Roman"/>
                <a:cs typeface="Times New Roman"/>
              </a:rPr>
              <a:t>g</a:t>
            </a:r>
            <a:r>
              <a:rPr sz="3400" b="0" spc="-5" dirty="0">
                <a:solidFill>
                  <a:srgbClr val="FFFFFF"/>
                </a:solidFill>
                <a:latin typeface="Times New Roman"/>
                <a:cs typeface="Times New Roman"/>
              </a:rPr>
              <a:t>es</a:t>
            </a:r>
            <a:endParaRPr sz="3400">
              <a:latin typeface="Times New Roman"/>
              <a:cs typeface="Times New Roman"/>
            </a:endParaRPr>
          </a:p>
        </p:txBody>
      </p:sp>
      <p:sp>
        <p:nvSpPr>
          <p:cNvPr id="4" name="Slide Number Placeholder 3">
            <a:extLst>
              <a:ext uri="{FF2B5EF4-FFF2-40B4-BE49-F238E27FC236}">
                <a16:creationId xmlns:a16="http://schemas.microsoft.com/office/drawing/2014/main" id="{10ECAF00-9B08-2269-7A71-FEEEE7C6ACBE}"/>
              </a:ext>
            </a:extLst>
          </p:cNvPr>
          <p:cNvSpPr>
            <a:spLocks noGrp="1"/>
          </p:cNvSpPr>
          <p:nvPr>
            <p:ph type="sldNum" sz="quarter" idx="7"/>
          </p:nvPr>
        </p:nvSpPr>
        <p:spPr/>
        <p:txBody>
          <a:bodyPr/>
          <a:lstStyle/>
          <a:p>
            <a:fld id="{B6F15528-21DE-4FAA-801E-634DDDAF4B2B}" type="slidenum">
              <a:rPr lang="en-IN" smtClean="0"/>
              <a:t>20</a:t>
            </a:fld>
            <a:endParaRPr lang="en-IN"/>
          </a:p>
        </p:txBody>
      </p:sp>
      <p:pic>
        <p:nvPicPr>
          <p:cNvPr id="29" name="Picture 2" descr="E:\NIET\Project\xLogo11.png.pagespeed.ic.pydHLuCQEZ.png">
            <a:extLst>
              <a:ext uri="{FF2B5EF4-FFF2-40B4-BE49-F238E27FC236}">
                <a16:creationId xmlns:a16="http://schemas.microsoft.com/office/drawing/2014/main" id="{4F656B3A-47E6-1F7E-A6BF-1079BE7A3EF5}"/>
              </a:ext>
            </a:extLst>
          </p:cNvPr>
          <p:cNvPicPr>
            <a:picLocks noChangeAspect="1" noChangeArrowheads="1"/>
          </p:cNvPicPr>
          <p:nvPr/>
        </p:nvPicPr>
        <p:blipFill>
          <a:blip r:embed="rId7" cstate="print"/>
          <a:srcRect/>
          <a:stretch>
            <a:fillRect/>
          </a:stretch>
        </p:blipFill>
        <p:spPr bwMode="auto">
          <a:xfrm>
            <a:off x="0" y="15548"/>
            <a:ext cx="1447800" cy="817163"/>
          </a:xfrm>
          <a:prstGeom prst="rect">
            <a:avLst/>
          </a:prstGeom>
          <a:noFill/>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object 5"/>
          <p:cNvSpPr/>
          <p:nvPr/>
        </p:nvSpPr>
        <p:spPr>
          <a:xfrm>
            <a:off x="2150363" y="1"/>
            <a:ext cx="7886700" cy="596265"/>
          </a:xfrm>
          <a:custGeom>
            <a:avLst/>
            <a:gdLst/>
            <a:ahLst/>
            <a:cxnLst/>
            <a:rect l="l" t="t" r="r" b="b"/>
            <a:pathLst>
              <a:path w="7886700" h="596265">
                <a:moveTo>
                  <a:pt x="0" y="595884"/>
                </a:moveTo>
                <a:lnTo>
                  <a:pt x="7886700" y="595884"/>
                </a:lnTo>
                <a:lnTo>
                  <a:pt x="7886700" y="0"/>
                </a:lnTo>
                <a:lnTo>
                  <a:pt x="0" y="0"/>
                </a:lnTo>
                <a:lnTo>
                  <a:pt x="0" y="595884"/>
                </a:lnTo>
                <a:close/>
              </a:path>
            </a:pathLst>
          </a:custGeom>
          <a:solidFill>
            <a:srgbClr val="4471C4"/>
          </a:solidFill>
        </p:spPr>
        <p:txBody>
          <a:bodyPr wrap="square" lIns="0" tIns="0" rIns="0" bIns="0" rtlCol="0"/>
          <a:lstStyle/>
          <a:p>
            <a:endParaRPr>
              <a:solidFill>
                <a:prstClr val="black"/>
              </a:solidFill>
              <a:latin typeface="Calibri"/>
            </a:endParaRPr>
          </a:p>
        </p:txBody>
      </p:sp>
      <p:sp>
        <p:nvSpPr>
          <p:cNvPr id="6" name="object 6"/>
          <p:cNvSpPr txBox="1"/>
          <p:nvPr/>
        </p:nvSpPr>
        <p:spPr>
          <a:xfrm>
            <a:off x="1602739" y="5017973"/>
            <a:ext cx="4263390" cy="599440"/>
          </a:xfrm>
          <a:prstGeom prst="rect">
            <a:avLst/>
          </a:prstGeom>
        </p:spPr>
        <p:txBody>
          <a:bodyPr vert="horz" wrap="square" lIns="0" tIns="13335" rIns="0" bIns="0" rtlCol="0">
            <a:spAutoFit/>
          </a:bodyPr>
          <a:lstStyle/>
          <a:p>
            <a:pPr marL="227329" marR="5080" indent="-215265" algn="just">
              <a:spcBef>
                <a:spcPts val="105"/>
              </a:spcBef>
              <a:buFont typeface="Wingdings"/>
              <a:buChar char=""/>
              <a:tabLst>
                <a:tab pos="227965" algn="l"/>
              </a:tabLst>
            </a:pPr>
            <a:r>
              <a:rPr sz="1350" b="1" u="heavy" dirty="0">
                <a:solidFill>
                  <a:prstClr val="black"/>
                </a:solidFill>
                <a:uFill>
                  <a:solidFill>
                    <a:srgbClr val="000000"/>
                  </a:solidFill>
                </a:uFill>
                <a:latin typeface="Arial"/>
                <a:cs typeface="Arial"/>
              </a:rPr>
              <a:t>Night</a:t>
            </a:r>
            <a:r>
              <a:rPr sz="1350" b="1" dirty="0">
                <a:solidFill>
                  <a:prstClr val="black"/>
                </a:solidFill>
                <a:latin typeface="Arial"/>
                <a:cs typeface="Arial"/>
              </a:rPr>
              <a:t> </a:t>
            </a:r>
            <a:r>
              <a:rPr sz="1350" b="1" u="heavy" spc="-5" dirty="0">
                <a:solidFill>
                  <a:prstClr val="black"/>
                </a:solidFill>
                <a:uFill>
                  <a:solidFill>
                    <a:srgbClr val="000000"/>
                  </a:solidFill>
                </a:uFill>
                <a:latin typeface="Arial"/>
                <a:cs typeface="Arial"/>
              </a:rPr>
              <a:t>Videos</a:t>
            </a:r>
            <a:r>
              <a:rPr sz="1350" spc="-5" dirty="0">
                <a:solidFill>
                  <a:prstClr val="black"/>
                </a:solidFill>
                <a:latin typeface="Arial MT"/>
                <a:cs typeface="Arial MT"/>
              </a:rPr>
              <a:t>: </a:t>
            </a:r>
            <a:r>
              <a:rPr sz="1200" spc="-5" dirty="0">
                <a:solidFill>
                  <a:prstClr val="black"/>
                </a:solidFill>
                <a:latin typeface="Arial MT"/>
                <a:cs typeface="Arial MT"/>
              </a:rPr>
              <a:t>Most of the pixels have </a:t>
            </a:r>
            <a:r>
              <a:rPr sz="1200" dirty="0">
                <a:solidFill>
                  <a:prstClr val="black"/>
                </a:solidFill>
                <a:latin typeface="Arial MT"/>
                <a:cs typeface="Arial MT"/>
              </a:rPr>
              <a:t>a </a:t>
            </a:r>
            <a:r>
              <a:rPr sz="1200" spc="-5" dirty="0">
                <a:solidFill>
                  <a:prstClr val="black"/>
                </a:solidFill>
                <a:latin typeface="Arial MT"/>
                <a:cs typeface="Arial MT"/>
              </a:rPr>
              <a:t>similar color </a:t>
            </a:r>
            <a:r>
              <a:rPr sz="1200" spc="-10" dirty="0">
                <a:solidFill>
                  <a:prstClr val="black"/>
                </a:solidFill>
                <a:latin typeface="Arial MT"/>
                <a:cs typeface="Arial MT"/>
              </a:rPr>
              <a:t>in </a:t>
            </a:r>
            <a:r>
              <a:rPr sz="1200" dirty="0">
                <a:solidFill>
                  <a:prstClr val="black"/>
                </a:solidFill>
                <a:latin typeface="Arial MT"/>
                <a:cs typeface="Arial MT"/>
              </a:rPr>
              <a:t>a </a:t>
            </a:r>
            <a:r>
              <a:rPr sz="1200" spc="5" dirty="0">
                <a:solidFill>
                  <a:prstClr val="black"/>
                </a:solidFill>
                <a:latin typeface="Arial MT"/>
                <a:cs typeface="Arial MT"/>
              </a:rPr>
              <a:t> </a:t>
            </a:r>
            <a:r>
              <a:rPr sz="1200" spc="-10" dirty="0">
                <a:solidFill>
                  <a:prstClr val="black"/>
                </a:solidFill>
                <a:latin typeface="Arial MT"/>
                <a:cs typeface="Arial MT"/>
              </a:rPr>
              <a:t>night</a:t>
            </a:r>
            <a:r>
              <a:rPr sz="1200" spc="-5" dirty="0">
                <a:solidFill>
                  <a:prstClr val="black"/>
                </a:solidFill>
                <a:latin typeface="Arial MT"/>
                <a:cs typeface="Arial MT"/>
              </a:rPr>
              <a:t> scene,</a:t>
            </a:r>
            <a:r>
              <a:rPr sz="1200" dirty="0">
                <a:solidFill>
                  <a:prstClr val="black"/>
                </a:solidFill>
                <a:latin typeface="Arial MT"/>
                <a:cs typeface="Arial MT"/>
              </a:rPr>
              <a:t> </a:t>
            </a:r>
            <a:r>
              <a:rPr sz="1200" spc="-5" dirty="0">
                <a:solidFill>
                  <a:prstClr val="black"/>
                </a:solidFill>
                <a:latin typeface="Arial MT"/>
                <a:cs typeface="Arial MT"/>
              </a:rPr>
              <a:t>recognition</a:t>
            </a:r>
            <a:r>
              <a:rPr sz="1200" dirty="0">
                <a:solidFill>
                  <a:prstClr val="black"/>
                </a:solidFill>
                <a:latin typeface="Arial MT"/>
                <a:cs typeface="Arial MT"/>
              </a:rPr>
              <a:t> </a:t>
            </a:r>
            <a:r>
              <a:rPr sz="1200" spc="-5" dirty="0">
                <a:solidFill>
                  <a:prstClr val="black"/>
                </a:solidFill>
                <a:latin typeface="Arial MT"/>
                <a:cs typeface="Arial MT"/>
              </a:rPr>
              <a:t>of</a:t>
            </a:r>
            <a:r>
              <a:rPr sz="1200" dirty="0">
                <a:solidFill>
                  <a:prstClr val="black"/>
                </a:solidFill>
                <a:latin typeface="Arial MT"/>
                <a:cs typeface="Arial MT"/>
              </a:rPr>
              <a:t> </a:t>
            </a:r>
            <a:r>
              <a:rPr sz="1200" spc="-5" dirty="0">
                <a:solidFill>
                  <a:prstClr val="black"/>
                </a:solidFill>
                <a:latin typeface="Arial MT"/>
                <a:cs typeface="Arial MT"/>
              </a:rPr>
              <a:t>foreground</a:t>
            </a:r>
            <a:r>
              <a:rPr sz="1200" dirty="0">
                <a:solidFill>
                  <a:prstClr val="black"/>
                </a:solidFill>
                <a:latin typeface="Arial MT"/>
                <a:cs typeface="Arial MT"/>
              </a:rPr>
              <a:t> </a:t>
            </a:r>
            <a:r>
              <a:rPr sz="1200" spc="-5" dirty="0">
                <a:solidFill>
                  <a:prstClr val="black"/>
                </a:solidFill>
                <a:latin typeface="Arial MT"/>
                <a:cs typeface="Arial MT"/>
              </a:rPr>
              <a:t>objects</a:t>
            </a:r>
            <a:r>
              <a:rPr sz="1200" dirty="0">
                <a:solidFill>
                  <a:prstClr val="black"/>
                </a:solidFill>
                <a:latin typeface="Arial MT"/>
                <a:cs typeface="Arial MT"/>
              </a:rPr>
              <a:t> </a:t>
            </a:r>
            <a:r>
              <a:rPr sz="1200" spc="-10" dirty="0">
                <a:solidFill>
                  <a:prstClr val="black"/>
                </a:solidFill>
                <a:latin typeface="Arial MT"/>
                <a:cs typeface="Arial MT"/>
              </a:rPr>
              <a:t>and</a:t>
            </a:r>
            <a:r>
              <a:rPr sz="1200" spc="-5" dirty="0">
                <a:solidFill>
                  <a:prstClr val="black"/>
                </a:solidFill>
                <a:latin typeface="Arial MT"/>
                <a:cs typeface="Arial MT"/>
              </a:rPr>
              <a:t> their </a:t>
            </a:r>
            <a:r>
              <a:rPr sz="1200" dirty="0">
                <a:solidFill>
                  <a:prstClr val="black"/>
                </a:solidFill>
                <a:latin typeface="Arial MT"/>
                <a:cs typeface="Arial MT"/>
              </a:rPr>
              <a:t> contours</a:t>
            </a:r>
            <a:r>
              <a:rPr sz="1200" spc="-35" dirty="0">
                <a:solidFill>
                  <a:prstClr val="black"/>
                </a:solidFill>
                <a:latin typeface="Arial MT"/>
                <a:cs typeface="Arial MT"/>
              </a:rPr>
              <a:t> </a:t>
            </a:r>
            <a:r>
              <a:rPr sz="1200" spc="-5" dirty="0">
                <a:solidFill>
                  <a:prstClr val="black"/>
                </a:solidFill>
                <a:latin typeface="Arial MT"/>
                <a:cs typeface="Arial MT"/>
              </a:rPr>
              <a:t>is</a:t>
            </a:r>
            <a:r>
              <a:rPr sz="1200" dirty="0">
                <a:solidFill>
                  <a:prstClr val="black"/>
                </a:solidFill>
                <a:latin typeface="Arial MT"/>
                <a:cs typeface="Arial MT"/>
              </a:rPr>
              <a:t> </a:t>
            </a:r>
            <a:r>
              <a:rPr sz="1200" spc="-5" dirty="0">
                <a:solidFill>
                  <a:prstClr val="black"/>
                </a:solidFill>
                <a:latin typeface="Arial MT"/>
                <a:cs typeface="Arial MT"/>
              </a:rPr>
              <a:t>difficult.</a:t>
            </a:r>
            <a:endParaRPr sz="1200">
              <a:solidFill>
                <a:prstClr val="black"/>
              </a:solidFill>
              <a:latin typeface="Arial MT"/>
              <a:cs typeface="Arial MT"/>
            </a:endParaRPr>
          </a:p>
        </p:txBody>
      </p:sp>
      <p:sp>
        <p:nvSpPr>
          <p:cNvPr id="7" name="object 7"/>
          <p:cNvSpPr txBox="1"/>
          <p:nvPr/>
        </p:nvSpPr>
        <p:spPr>
          <a:xfrm>
            <a:off x="5476495" y="1436371"/>
            <a:ext cx="4713605" cy="598805"/>
          </a:xfrm>
          <a:prstGeom prst="rect">
            <a:avLst/>
          </a:prstGeom>
        </p:spPr>
        <p:txBody>
          <a:bodyPr vert="horz" wrap="square" lIns="0" tIns="13335" rIns="0" bIns="0" rtlCol="0">
            <a:spAutoFit/>
          </a:bodyPr>
          <a:lstStyle/>
          <a:p>
            <a:pPr marL="227329" marR="5080" indent="-215265">
              <a:spcBef>
                <a:spcPts val="105"/>
              </a:spcBef>
              <a:buFont typeface="Wingdings"/>
              <a:buChar char=""/>
              <a:tabLst>
                <a:tab pos="227965" algn="l"/>
              </a:tabLst>
            </a:pPr>
            <a:r>
              <a:rPr sz="1350" b="1" u="heavy" dirty="0">
                <a:solidFill>
                  <a:prstClr val="black"/>
                </a:solidFill>
                <a:uFill>
                  <a:solidFill>
                    <a:srgbClr val="000000"/>
                  </a:solidFill>
                </a:uFill>
                <a:latin typeface="Arial"/>
                <a:cs typeface="Arial"/>
              </a:rPr>
              <a:t>Intermittent Object Motion</a:t>
            </a:r>
            <a:r>
              <a:rPr sz="1350" dirty="0">
                <a:solidFill>
                  <a:prstClr val="black"/>
                </a:solidFill>
                <a:latin typeface="Arial MT"/>
                <a:cs typeface="Arial MT"/>
              </a:rPr>
              <a:t>: </a:t>
            </a:r>
            <a:r>
              <a:rPr sz="1200" spc="-5" dirty="0">
                <a:solidFill>
                  <a:prstClr val="black"/>
                </a:solidFill>
                <a:latin typeface="Arial MT"/>
                <a:cs typeface="Arial MT"/>
              </a:rPr>
              <a:t>Foreground objects </a:t>
            </a:r>
            <a:r>
              <a:rPr sz="1200" dirty="0">
                <a:solidFill>
                  <a:prstClr val="black"/>
                </a:solidFill>
                <a:latin typeface="Arial MT"/>
                <a:cs typeface="Arial MT"/>
              </a:rPr>
              <a:t>that </a:t>
            </a:r>
            <a:r>
              <a:rPr sz="1200" spc="-5" dirty="0">
                <a:solidFill>
                  <a:prstClr val="black"/>
                </a:solidFill>
                <a:latin typeface="Arial MT"/>
                <a:cs typeface="Arial MT"/>
              </a:rPr>
              <a:t>are </a:t>
            </a:r>
            <a:r>
              <a:rPr sz="1200" dirty="0">
                <a:solidFill>
                  <a:prstClr val="black"/>
                </a:solidFill>
                <a:latin typeface="Arial MT"/>
                <a:cs typeface="Arial MT"/>
              </a:rPr>
              <a:t> embedded</a:t>
            </a:r>
            <a:r>
              <a:rPr sz="1200" spc="-45" dirty="0">
                <a:solidFill>
                  <a:prstClr val="black"/>
                </a:solidFill>
                <a:latin typeface="Arial MT"/>
                <a:cs typeface="Arial MT"/>
              </a:rPr>
              <a:t> </a:t>
            </a:r>
            <a:r>
              <a:rPr sz="1200" dirty="0">
                <a:solidFill>
                  <a:prstClr val="black"/>
                </a:solidFill>
                <a:latin typeface="Arial MT"/>
                <a:cs typeface="Arial MT"/>
              </a:rPr>
              <a:t>into</a:t>
            </a:r>
            <a:r>
              <a:rPr sz="1200" spc="-25" dirty="0">
                <a:solidFill>
                  <a:prstClr val="black"/>
                </a:solidFill>
                <a:latin typeface="Arial MT"/>
                <a:cs typeface="Arial MT"/>
              </a:rPr>
              <a:t> </a:t>
            </a:r>
            <a:r>
              <a:rPr sz="1200" dirty="0">
                <a:solidFill>
                  <a:prstClr val="black"/>
                </a:solidFill>
                <a:latin typeface="Arial MT"/>
                <a:cs typeface="Arial MT"/>
              </a:rPr>
              <a:t>the</a:t>
            </a:r>
            <a:r>
              <a:rPr sz="1200" spc="-10" dirty="0">
                <a:solidFill>
                  <a:prstClr val="black"/>
                </a:solidFill>
                <a:latin typeface="Arial MT"/>
                <a:cs typeface="Arial MT"/>
              </a:rPr>
              <a:t> </a:t>
            </a:r>
            <a:r>
              <a:rPr sz="1200" dirty="0">
                <a:solidFill>
                  <a:prstClr val="black"/>
                </a:solidFill>
                <a:latin typeface="Arial MT"/>
                <a:cs typeface="Arial MT"/>
              </a:rPr>
              <a:t>background</a:t>
            </a:r>
            <a:r>
              <a:rPr sz="1200" spc="-45" dirty="0">
                <a:solidFill>
                  <a:prstClr val="black"/>
                </a:solidFill>
                <a:latin typeface="Arial MT"/>
                <a:cs typeface="Arial MT"/>
              </a:rPr>
              <a:t> </a:t>
            </a:r>
            <a:r>
              <a:rPr sz="1200" dirty="0">
                <a:solidFill>
                  <a:prstClr val="black"/>
                </a:solidFill>
                <a:latin typeface="Arial MT"/>
                <a:cs typeface="Arial MT"/>
              </a:rPr>
              <a:t>scene</a:t>
            </a:r>
            <a:r>
              <a:rPr sz="1200" spc="-20" dirty="0">
                <a:solidFill>
                  <a:prstClr val="black"/>
                </a:solidFill>
                <a:latin typeface="Arial MT"/>
                <a:cs typeface="Arial MT"/>
              </a:rPr>
              <a:t> </a:t>
            </a:r>
            <a:r>
              <a:rPr sz="1200" dirty="0">
                <a:solidFill>
                  <a:prstClr val="black"/>
                </a:solidFill>
                <a:latin typeface="Arial MT"/>
                <a:cs typeface="Arial MT"/>
              </a:rPr>
              <a:t>and</a:t>
            </a:r>
            <a:r>
              <a:rPr sz="1200" spc="-25" dirty="0">
                <a:solidFill>
                  <a:prstClr val="black"/>
                </a:solidFill>
                <a:latin typeface="Arial MT"/>
                <a:cs typeface="Arial MT"/>
              </a:rPr>
              <a:t> </a:t>
            </a:r>
            <a:r>
              <a:rPr sz="1200" dirty="0">
                <a:solidFill>
                  <a:prstClr val="black"/>
                </a:solidFill>
                <a:latin typeface="Arial MT"/>
                <a:cs typeface="Arial MT"/>
              </a:rPr>
              <a:t>start</a:t>
            </a:r>
            <a:r>
              <a:rPr sz="1200" spc="-10" dirty="0">
                <a:solidFill>
                  <a:prstClr val="black"/>
                </a:solidFill>
                <a:latin typeface="Arial MT"/>
                <a:cs typeface="Arial MT"/>
              </a:rPr>
              <a:t> </a:t>
            </a:r>
            <a:r>
              <a:rPr sz="1200" spc="-5" dirty="0">
                <a:solidFill>
                  <a:prstClr val="black"/>
                </a:solidFill>
                <a:latin typeface="Arial MT"/>
                <a:cs typeface="Arial MT"/>
              </a:rPr>
              <a:t>moving</a:t>
            </a:r>
            <a:r>
              <a:rPr sz="1200" spc="-25" dirty="0">
                <a:solidFill>
                  <a:prstClr val="black"/>
                </a:solidFill>
                <a:latin typeface="Arial MT"/>
                <a:cs typeface="Arial MT"/>
              </a:rPr>
              <a:t> </a:t>
            </a:r>
            <a:r>
              <a:rPr sz="1200" dirty="0">
                <a:solidFill>
                  <a:prstClr val="black"/>
                </a:solidFill>
                <a:latin typeface="Arial MT"/>
                <a:cs typeface="Arial MT"/>
              </a:rPr>
              <a:t>after</a:t>
            </a:r>
            <a:r>
              <a:rPr sz="1200" spc="-15" dirty="0">
                <a:solidFill>
                  <a:prstClr val="black"/>
                </a:solidFill>
                <a:latin typeface="Arial MT"/>
                <a:cs typeface="Arial MT"/>
              </a:rPr>
              <a:t> </a:t>
            </a:r>
            <a:r>
              <a:rPr sz="1200" spc="5" dirty="0">
                <a:solidFill>
                  <a:prstClr val="black"/>
                </a:solidFill>
                <a:latin typeface="Arial MT"/>
                <a:cs typeface="Arial MT"/>
              </a:rPr>
              <a:t>back- </a:t>
            </a:r>
            <a:r>
              <a:rPr sz="1200" spc="-320" dirty="0">
                <a:solidFill>
                  <a:prstClr val="black"/>
                </a:solidFill>
                <a:latin typeface="Arial MT"/>
                <a:cs typeface="Arial MT"/>
              </a:rPr>
              <a:t> </a:t>
            </a:r>
            <a:r>
              <a:rPr sz="1200" spc="-5" dirty="0">
                <a:solidFill>
                  <a:prstClr val="black"/>
                </a:solidFill>
                <a:latin typeface="Arial MT"/>
                <a:cs typeface="Arial MT"/>
              </a:rPr>
              <a:t>ground</a:t>
            </a:r>
            <a:r>
              <a:rPr sz="1200" spc="-30" dirty="0">
                <a:solidFill>
                  <a:prstClr val="black"/>
                </a:solidFill>
                <a:latin typeface="Arial MT"/>
                <a:cs typeface="Arial MT"/>
              </a:rPr>
              <a:t> </a:t>
            </a:r>
            <a:r>
              <a:rPr sz="1200" spc="-5" dirty="0">
                <a:solidFill>
                  <a:prstClr val="black"/>
                </a:solidFill>
                <a:latin typeface="Arial MT"/>
                <a:cs typeface="Arial MT"/>
              </a:rPr>
              <a:t>initialization</a:t>
            </a:r>
            <a:r>
              <a:rPr sz="1200" spc="-30" dirty="0">
                <a:solidFill>
                  <a:prstClr val="black"/>
                </a:solidFill>
                <a:latin typeface="Arial MT"/>
                <a:cs typeface="Arial MT"/>
              </a:rPr>
              <a:t> </a:t>
            </a:r>
            <a:r>
              <a:rPr sz="1200" spc="-5" dirty="0">
                <a:solidFill>
                  <a:prstClr val="black"/>
                </a:solidFill>
                <a:latin typeface="Arial MT"/>
                <a:cs typeface="Arial MT"/>
              </a:rPr>
              <a:t>are</a:t>
            </a:r>
            <a:r>
              <a:rPr sz="1200" spc="-10" dirty="0">
                <a:solidFill>
                  <a:prstClr val="black"/>
                </a:solidFill>
                <a:latin typeface="Arial MT"/>
                <a:cs typeface="Arial MT"/>
              </a:rPr>
              <a:t> </a:t>
            </a:r>
            <a:r>
              <a:rPr sz="1200" dirty="0">
                <a:solidFill>
                  <a:prstClr val="black"/>
                </a:solidFill>
                <a:latin typeface="Arial MT"/>
                <a:cs typeface="Arial MT"/>
              </a:rPr>
              <a:t>the</a:t>
            </a:r>
            <a:r>
              <a:rPr sz="1200" spc="-10" dirty="0">
                <a:solidFill>
                  <a:prstClr val="black"/>
                </a:solidFill>
                <a:latin typeface="Arial MT"/>
                <a:cs typeface="Arial MT"/>
              </a:rPr>
              <a:t> </a:t>
            </a:r>
            <a:r>
              <a:rPr sz="1200" dirty="0">
                <a:solidFill>
                  <a:prstClr val="black"/>
                </a:solidFill>
                <a:latin typeface="Arial MT"/>
                <a:cs typeface="Arial MT"/>
              </a:rPr>
              <a:t>so-called</a:t>
            </a:r>
            <a:r>
              <a:rPr sz="1200" spc="-30" dirty="0">
                <a:solidFill>
                  <a:prstClr val="black"/>
                </a:solidFill>
                <a:latin typeface="Arial MT"/>
                <a:cs typeface="Arial MT"/>
              </a:rPr>
              <a:t> </a:t>
            </a:r>
            <a:r>
              <a:rPr sz="1200" spc="-5" dirty="0">
                <a:solidFill>
                  <a:prstClr val="black"/>
                </a:solidFill>
                <a:latin typeface="Arial MT"/>
                <a:cs typeface="Arial MT"/>
              </a:rPr>
              <a:t>ghosts</a:t>
            </a:r>
            <a:endParaRPr sz="1200">
              <a:solidFill>
                <a:prstClr val="black"/>
              </a:solidFill>
              <a:latin typeface="Arial MT"/>
              <a:cs typeface="Arial MT"/>
            </a:endParaRPr>
          </a:p>
        </p:txBody>
      </p:sp>
      <p:grpSp>
        <p:nvGrpSpPr>
          <p:cNvPr id="8" name="object 8"/>
          <p:cNvGrpSpPr/>
          <p:nvPr/>
        </p:nvGrpSpPr>
        <p:grpSpPr>
          <a:xfrm>
            <a:off x="1807464" y="1755648"/>
            <a:ext cx="1780539" cy="2757170"/>
            <a:chOff x="283463" y="1755648"/>
            <a:chExt cx="1780539" cy="2757170"/>
          </a:xfrm>
        </p:grpSpPr>
        <p:pic>
          <p:nvPicPr>
            <p:cNvPr id="9" name="object 9"/>
            <p:cNvPicPr/>
            <p:nvPr/>
          </p:nvPicPr>
          <p:blipFill>
            <a:blip r:embed="rId2" cstate="print"/>
            <a:stretch>
              <a:fillRect/>
            </a:stretch>
          </p:blipFill>
          <p:spPr>
            <a:xfrm>
              <a:off x="283463" y="1755648"/>
              <a:ext cx="1780032" cy="1344167"/>
            </a:xfrm>
            <a:prstGeom prst="rect">
              <a:avLst/>
            </a:prstGeom>
          </p:spPr>
        </p:pic>
        <p:sp>
          <p:nvSpPr>
            <p:cNvPr id="10" name="object 10"/>
            <p:cNvSpPr/>
            <p:nvPr/>
          </p:nvSpPr>
          <p:spPr>
            <a:xfrm>
              <a:off x="817626" y="2626614"/>
              <a:ext cx="393700" cy="295910"/>
            </a:xfrm>
            <a:custGeom>
              <a:avLst/>
              <a:gdLst/>
              <a:ahLst/>
              <a:cxnLst/>
              <a:rect l="l" t="t" r="r" b="b"/>
              <a:pathLst>
                <a:path w="393700" h="295910">
                  <a:moveTo>
                    <a:pt x="0" y="49275"/>
                  </a:moveTo>
                  <a:lnTo>
                    <a:pt x="3872" y="30110"/>
                  </a:lnTo>
                  <a:lnTo>
                    <a:pt x="14431" y="14446"/>
                  </a:lnTo>
                  <a:lnTo>
                    <a:pt x="30094" y="3877"/>
                  </a:lnTo>
                  <a:lnTo>
                    <a:pt x="49276" y="0"/>
                  </a:lnTo>
                  <a:lnTo>
                    <a:pt x="343916" y="0"/>
                  </a:lnTo>
                  <a:lnTo>
                    <a:pt x="363097" y="3877"/>
                  </a:lnTo>
                  <a:lnTo>
                    <a:pt x="378760" y="14446"/>
                  </a:lnTo>
                  <a:lnTo>
                    <a:pt x="389319" y="30110"/>
                  </a:lnTo>
                  <a:lnTo>
                    <a:pt x="393192" y="49275"/>
                  </a:lnTo>
                  <a:lnTo>
                    <a:pt x="393192" y="246380"/>
                  </a:lnTo>
                  <a:lnTo>
                    <a:pt x="389319" y="265545"/>
                  </a:lnTo>
                  <a:lnTo>
                    <a:pt x="378760" y="281209"/>
                  </a:lnTo>
                  <a:lnTo>
                    <a:pt x="363097" y="291778"/>
                  </a:lnTo>
                  <a:lnTo>
                    <a:pt x="343916" y="295656"/>
                  </a:lnTo>
                  <a:lnTo>
                    <a:pt x="49276" y="295656"/>
                  </a:lnTo>
                  <a:lnTo>
                    <a:pt x="30094" y="291778"/>
                  </a:lnTo>
                  <a:lnTo>
                    <a:pt x="14431" y="281209"/>
                  </a:lnTo>
                  <a:lnTo>
                    <a:pt x="3872" y="265545"/>
                  </a:lnTo>
                  <a:lnTo>
                    <a:pt x="0" y="246380"/>
                  </a:lnTo>
                  <a:lnTo>
                    <a:pt x="0" y="49275"/>
                  </a:lnTo>
                  <a:close/>
                </a:path>
              </a:pathLst>
            </a:custGeom>
            <a:ln w="19050">
              <a:solidFill>
                <a:srgbClr val="00AF50"/>
              </a:solidFill>
            </a:ln>
          </p:spPr>
          <p:txBody>
            <a:bodyPr wrap="square" lIns="0" tIns="0" rIns="0" bIns="0" rtlCol="0"/>
            <a:lstStyle/>
            <a:p>
              <a:endParaRPr>
                <a:solidFill>
                  <a:prstClr val="black"/>
                </a:solidFill>
                <a:latin typeface="Calibri"/>
              </a:endParaRPr>
            </a:p>
          </p:txBody>
        </p:sp>
        <p:pic>
          <p:nvPicPr>
            <p:cNvPr id="11" name="object 11"/>
            <p:cNvPicPr/>
            <p:nvPr/>
          </p:nvPicPr>
          <p:blipFill>
            <a:blip r:embed="rId3" cstate="print"/>
            <a:stretch>
              <a:fillRect/>
            </a:stretch>
          </p:blipFill>
          <p:spPr>
            <a:xfrm>
              <a:off x="283463" y="3169920"/>
              <a:ext cx="1748027" cy="1342643"/>
            </a:xfrm>
            <a:prstGeom prst="rect">
              <a:avLst/>
            </a:prstGeom>
          </p:spPr>
        </p:pic>
        <p:sp>
          <p:nvSpPr>
            <p:cNvPr id="12" name="object 12"/>
            <p:cNvSpPr/>
            <p:nvPr/>
          </p:nvSpPr>
          <p:spPr>
            <a:xfrm>
              <a:off x="477773" y="3746754"/>
              <a:ext cx="254635" cy="269875"/>
            </a:xfrm>
            <a:custGeom>
              <a:avLst/>
              <a:gdLst/>
              <a:ahLst/>
              <a:cxnLst/>
              <a:rect l="l" t="t" r="r" b="b"/>
              <a:pathLst>
                <a:path w="254634" h="269875">
                  <a:moveTo>
                    <a:pt x="0" y="42418"/>
                  </a:moveTo>
                  <a:lnTo>
                    <a:pt x="3332" y="25931"/>
                  </a:lnTo>
                  <a:lnTo>
                    <a:pt x="12422" y="12446"/>
                  </a:lnTo>
                  <a:lnTo>
                    <a:pt x="25905" y="3341"/>
                  </a:lnTo>
                  <a:lnTo>
                    <a:pt x="42418" y="0"/>
                  </a:lnTo>
                  <a:lnTo>
                    <a:pt x="212090" y="0"/>
                  </a:lnTo>
                  <a:lnTo>
                    <a:pt x="228602" y="3341"/>
                  </a:lnTo>
                  <a:lnTo>
                    <a:pt x="242085" y="12446"/>
                  </a:lnTo>
                  <a:lnTo>
                    <a:pt x="251175" y="25931"/>
                  </a:lnTo>
                  <a:lnTo>
                    <a:pt x="254508" y="42418"/>
                  </a:lnTo>
                  <a:lnTo>
                    <a:pt x="254508" y="227330"/>
                  </a:lnTo>
                  <a:lnTo>
                    <a:pt x="251175" y="243816"/>
                  </a:lnTo>
                  <a:lnTo>
                    <a:pt x="242085" y="257302"/>
                  </a:lnTo>
                  <a:lnTo>
                    <a:pt x="228602" y="266406"/>
                  </a:lnTo>
                  <a:lnTo>
                    <a:pt x="212090" y="269748"/>
                  </a:lnTo>
                  <a:lnTo>
                    <a:pt x="42418" y="269748"/>
                  </a:lnTo>
                  <a:lnTo>
                    <a:pt x="25905" y="266406"/>
                  </a:lnTo>
                  <a:lnTo>
                    <a:pt x="12422" y="257302"/>
                  </a:lnTo>
                  <a:lnTo>
                    <a:pt x="3332" y="243816"/>
                  </a:lnTo>
                  <a:lnTo>
                    <a:pt x="0" y="227330"/>
                  </a:lnTo>
                  <a:lnTo>
                    <a:pt x="0" y="42418"/>
                  </a:lnTo>
                  <a:close/>
                </a:path>
              </a:pathLst>
            </a:custGeom>
            <a:ln w="19050">
              <a:solidFill>
                <a:srgbClr val="00AF50"/>
              </a:solidFill>
            </a:ln>
          </p:spPr>
          <p:txBody>
            <a:bodyPr wrap="square" lIns="0" tIns="0" rIns="0" bIns="0" rtlCol="0"/>
            <a:lstStyle/>
            <a:p>
              <a:endParaRPr>
                <a:solidFill>
                  <a:prstClr val="black"/>
                </a:solidFill>
                <a:latin typeface="Calibri"/>
              </a:endParaRPr>
            </a:p>
          </p:txBody>
        </p:sp>
      </p:grpSp>
      <p:sp>
        <p:nvSpPr>
          <p:cNvPr id="13" name="object 13"/>
          <p:cNvSpPr txBox="1"/>
          <p:nvPr/>
        </p:nvSpPr>
        <p:spPr>
          <a:xfrm>
            <a:off x="3974084" y="2728086"/>
            <a:ext cx="1148715" cy="436880"/>
          </a:xfrm>
          <a:prstGeom prst="rect">
            <a:avLst/>
          </a:prstGeom>
        </p:spPr>
        <p:txBody>
          <a:bodyPr vert="horz" wrap="square" lIns="0" tIns="12700" rIns="0" bIns="0" rtlCol="0">
            <a:spAutoFit/>
          </a:bodyPr>
          <a:lstStyle/>
          <a:p>
            <a:pPr marL="12065" marR="5080" algn="ctr">
              <a:spcBef>
                <a:spcPts val="100"/>
              </a:spcBef>
            </a:pPr>
            <a:r>
              <a:rPr sz="900" i="1" spc="-5" dirty="0">
                <a:solidFill>
                  <a:srgbClr val="FF0000"/>
                </a:solidFill>
                <a:latin typeface="Arial"/>
                <a:cs typeface="Arial"/>
              </a:rPr>
              <a:t>Foreground </a:t>
            </a:r>
            <a:r>
              <a:rPr sz="900" i="1" dirty="0">
                <a:solidFill>
                  <a:srgbClr val="FF0000"/>
                </a:solidFill>
                <a:latin typeface="Arial"/>
                <a:cs typeface="Arial"/>
              </a:rPr>
              <a:t>pixel / </a:t>
            </a:r>
            <a:r>
              <a:rPr sz="900" i="1" spc="5" dirty="0">
                <a:solidFill>
                  <a:srgbClr val="FF0000"/>
                </a:solidFill>
                <a:latin typeface="Arial"/>
                <a:cs typeface="Arial"/>
              </a:rPr>
              <a:t> </a:t>
            </a:r>
            <a:r>
              <a:rPr sz="900" i="1" dirty="0">
                <a:solidFill>
                  <a:srgbClr val="FF0000"/>
                </a:solidFill>
                <a:latin typeface="Arial"/>
                <a:cs typeface="Arial"/>
              </a:rPr>
              <a:t>obje</a:t>
            </a:r>
            <a:r>
              <a:rPr sz="900" i="1" spc="5" dirty="0">
                <a:solidFill>
                  <a:srgbClr val="FF0000"/>
                </a:solidFill>
                <a:latin typeface="Arial"/>
                <a:cs typeface="Arial"/>
              </a:rPr>
              <a:t>c</a:t>
            </a:r>
            <a:r>
              <a:rPr sz="900" i="1" dirty="0">
                <a:solidFill>
                  <a:srgbClr val="FF0000"/>
                </a:solidFill>
                <a:latin typeface="Arial"/>
                <a:cs typeface="Arial"/>
              </a:rPr>
              <a:t>t</a:t>
            </a:r>
            <a:r>
              <a:rPr sz="900" i="1" spc="5" dirty="0">
                <a:solidFill>
                  <a:srgbClr val="FF0000"/>
                </a:solidFill>
                <a:latin typeface="Arial"/>
                <a:cs typeface="Arial"/>
              </a:rPr>
              <a:t>s</a:t>
            </a:r>
            <a:r>
              <a:rPr sz="900" i="1" dirty="0">
                <a:solidFill>
                  <a:srgbClr val="FF0000"/>
                </a:solidFill>
                <a:latin typeface="Arial"/>
                <a:cs typeface="Arial"/>
              </a:rPr>
              <a:t>’</a:t>
            </a:r>
            <a:r>
              <a:rPr sz="900" i="1" spc="-30" dirty="0">
                <a:solidFill>
                  <a:srgbClr val="FF0000"/>
                </a:solidFill>
                <a:latin typeface="Arial"/>
                <a:cs typeface="Arial"/>
              </a:rPr>
              <a:t> </a:t>
            </a:r>
            <a:r>
              <a:rPr sz="900" i="1" dirty="0">
                <a:solidFill>
                  <a:srgbClr val="FF0000"/>
                </a:solidFill>
                <a:latin typeface="Arial"/>
                <a:cs typeface="Arial"/>
              </a:rPr>
              <a:t>inten</a:t>
            </a:r>
            <a:r>
              <a:rPr sz="900" i="1" spc="5" dirty="0">
                <a:solidFill>
                  <a:srgbClr val="FF0000"/>
                </a:solidFill>
                <a:latin typeface="Arial"/>
                <a:cs typeface="Arial"/>
              </a:rPr>
              <a:t>s</a:t>
            </a:r>
            <a:r>
              <a:rPr sz="900" i="1" dirty="0">
                <a:solidFill>
                  <a:srgbClr val="FF0000"/>
                </a:solidFill>
                <a:latin typeface="Arial"/>
                <a:cs typeface="Arial"/>
              </a:rPr>
              <a:t>it</a:t>
            </a:r>
            <a:r>
              <a:rPr sz="900" i="1" spc="5" dirty="0">
                <a:solidFill>
                  <a:srgbClr val="FF0000"/>
                </a:solidFill>
                <a:latin typeface="Arial"/>
                <a:cs typeface="Arial"/>
              </a:rPr>
              <a:t>i</a:t>
            </a:r>
            <a:r>
              <a:rPr sz="900" i="1" dirty="0">
                <a:solidFill>
                  <a:srgbClr val="FF0000"/>
                </a:solidFill>
                <a:latin typeface="Arial"/>
                <a:cs typeface="Arial"/>
              </a:rPr>
              <a:t>es</a:t>
            </a:r>
            <a:r>
              <a:rPr sz="900" i="1" spc="-45" dirty="0">
                <a:solidFill>
                  <a:srgbClr val="FF0000"/>
                </a:solidFill>
                <a:latin typeface="Arial"/>
                <a:cs typeface="Arial"/>
              </a:rPr>
              <a:t> </a:t>
            </a:r>
            <a:r>
              <a:rPr sz="900" i="1" dirty="0">
                <a:solidFill>
                  <a:srgbClr val="FF0000"/>
                </a:solidFill>
                <a:latin typeface="Arial"/>
                <a:cs typeface="Arial"/>
              </a:rPr>
              <a:t>are  not</a:t>
            </a:r>
            <a:r>
              <a:rPr sz="900" i="1" spc="-15" dirty="0">
                <a:solidFill>
                  <a:srgbClr val="FF0000"/>
                </a:solidFill>
                <a:latin typeface="Arial"/>
                <a:cs typeface="Arial"/>
              </a:rPr>
              <a:t> </a:t>
            </a:r>
            <a:r>
              <a:rPr sz="900" i="1" dirty="0">
                <a:solidFill>
                  <a:srgbClr val="FF0000"/>
                </a:solidFill>
                <a:latin typeface="Arial"/>
                <a:cs typeface="Arial"/>
              </a:rPr>
              <a:t>clear</a:t>
            </a:r>
            <a:endParaRPr sz="900">
              <a:solidFill>
                <a:prstClr val="black"/>
              </a:solidFill>
              <a:latin typeface="Arial"/>
              <a:cs typeface="Arial"/>
            </a:endParaRPr>
          </a:p>
        </p:txBody>
      </p:sp>
      <p:grpSp>
        <p:nvGrpSpPr>
          <p:cNvPr id="14" name="object 14"/>
          <p:cNvGrpSpPr/>
          <p:nvPr/>
        </p:nvGrpSpPr>
        <p:grpSpPr>
          <a:xfrm>
            <a:off x="2059305" y="2732024"/>
            <a:ext cx="3559810" cy="2232025"/>
            <a:chOff x="535305" y="2732023"/>
            <a:chExt cx="3559810" cy="2232025"/>
          </a:xfrm>
        </p:grpSpPr>
        <p:sp>
          <p:nvSpPr>
            <p:cNvPr id="15" name="object 15"/>
            <p:cNvSpPr/>
            <p:nvPr/>
          </p:nvSpPr>
          <p:spPr>
            <a:xfrm>
              <a:off x="1210818" y="2732023"/>
              <a:ext cx="1042035" cy="85725"/>
            </a:xfrm>
            <a:custGeom>
              <a:avLst/>
              <a:gdLst/>
              <a:ahLst/>
              <a:cxnLst/>
              <a:rect l="l" t="t" r="r" b="b"/>
              <a:pathLst>
                <a:path w="1042035" h="85725">
                  <a:moveTo>
                    <a:pt x="85978" y="0"/>
                  </a:moveTo>
                  <a:lnTo>
                    <a:pt x="0" y="42417"/>
                  </a:lnTo>
                  <a:lnTo>
                    <a:pt x="85470" y="85725"/>
                  </a:lnTo>
                  <a:lnTo>
                    <a:pt x="85640" y="57095"/>
                  </a:lnTo>
                  <a:lnTo>
                    <a:pt x="71373" y="57023"/>
                  </a:lnTo>
                  <a:lnTo>
                    <a:pt x="71500" y="28448"/>
                  </a:lnTo>
                  <a:lnTo>
                    <a:pt x="85810" y="28448"/>
                  </a:lnTo>
                  <a:lnTo>
                    <a:pt x="85978" y="0"/>
                  </a:lnTo>
                  <a:close/>
                </a:path>
                <a:path w="1042035" h="85725">
                  <a:moveTo>
                    <a:pt x="85809" y="28521"/>
                  </a:moveTo>
                  <a:lnTo>
                    <a:pt x="85640" y="57095"/>
                  </a:lnTo>
                  <a:lnTo>
                    <a:pt x="1041781" y="61975"/>
                  </a:lnTo>
                  <a:lnTo>
                    <a:pt x="1041907" y="33400"/>
                  </a:lnTo>
                  <a:lnTo>
                    <a:pt x="85809" y="28521"/>
                  </a:lnTo>
                  <a:close/>
                </a:path>
                <a:path w="1042035" h="85725">
                  <a:moveTo>
                    <a:pt x="71500" y="28448"/>
                  </a:moveTo>
                  <a:lnTo>
                    <a:pt x="71373" y="57023"/>
                  </a:lnTo>
                  <a:lnTo>
                    <a:pt x="85640" y="57095"/>
                  </a:lnTo>
                  <a:lnTo>
                    <a:pt x="85809" y="28521"/>
                  </a:lnTo>
                  <a:lnTo>
                    <a:pt x="71500" y="28448"/>
                  </a:lnTo>
                  <a:close/>
                </a:path>
                <a:path w="1042035" h="85725">
                  <a:moveTo>
                    <a:pt x="85810" y="28448"/>
                  </a:moveTo>
                  <a:lnTo>
                    <a:pt x="71500" y="28448"/>
                  </a:lnTo>
                  <a:lnTo>
                    <a:pt x="85809" y="28521"/>
                  </a:lnTo>
                  <a:close/>
                </a:path>
              </a:pathLst>
            </a:custGeom>
            <a:solidFill>
              <a:srgbClr val="00AFEF"/>
            </a:solidFill>
          </p:spPr>
          <p:txBody>
            <a:bodyPr wrap="square" lIns="0" tIns="0" rIns="0" bIns="0" rtlCol="0"/>
            <a:lstStyle/>
            <a:p>
              <a:endParaRPr>
                <a:solidFill>
                  <a:prstClr val="black"/>
                </a:solidFill>
                <a:latin typeface="Calibri"/>
              </a:endParaRPr>
            </a:p>
          </p:txBody>
        </p:sp>
        <p:sp>
          <p:nvSpPr>
            <p:cNvPr id="16" name="object 16"/>
            <p:cNvSpPr/>
            <p:nvPr/>
          </p:nvSpPr>
          <p:spPr>
            <a:xfrm>
              <a:off x="544830" y="3341369"/>
              <a:ext cx="254635" cy="268605"/>
            </a:xfrm>
            <a:custGeom>
              <a:avLst/>
              <a:gdLst/>
              <a:ahLst/>
              <a:cxnLst/>
              <a:rect l="l" t="t" r="r" b="b"/>
              <a:pathLst>
                <a:path w="254634" h="268604">
                  <a:moveTo>
                    <a:pt x="0" y="42417"/>
                  </a:moveTo>
                  <a:lnTo>
                    <a:pt x="3332" y="25931"/>
                  </a:lnTo>
                  <a:lnTo>
                    <a:pt x="12422" y="12446"/>
                  </a:lnTo>
                  <a:lnTo>
                    <a:pt x="25905" y="3341"/>
                  </a:lnTo>
                  <a:lnTo>
                    <a:pt x="42418" y="0"/>
                  </a:lnTo>
                  <a:lnTo>
                    <a:pt x="212090" y="0"/>
                  </a:lnTo>
                  <a:lnTo>
                    <a:pt x="228602" y="3341"/>
                  </a:lnTo>
                  <a:lnTo>
                    <a:pt x="242085" y="12446"/>
                  </a:lnTo>
                  <a:lnTo>
                    <a:pt x="251175" y="25931"/>
                  </a:lnTo>
                  <a:lnTo>
                    <a:pt x="254508" y="42417"/>
                  </a:lnTo>
                  <a:lnTo>
                    <a:pt x="254508" y="225805"/>
                  </a:lnTo>
                  <a:lnTo>
                    <a:pt x="251175" y="242292"/>
                  </a:lnTo>
                  <a:lnTo>
                    <a:pt x="242085" y="255777"/>
                  </a:lnTo>
                  <a:lnTo>
                    <a:pt x="228602" y="264882"/>
                  </a:lnTo>
                  <a:lnTo>
                    <a:pt x="212090" y="268223"/>
                  </a:lnTo>
                  <a:lnTo>
                    <a:pt x="42418" y="268223"/>
                  </a:lnTo>
                  <a:lnTo>
                    <a:pt x="25905" y="264882"/>
                  </a:lnTo>
                  <a:lnTo>
                    <a:pt x="12422" y="255777"/>
                  </a:lnTo>
                  <a:lnTo>
                    <a:pt x="3332" y="242292"/>
                  </a:lnTo>
                  <a:lnTo>
                    <a:pt x="0" y="225805"/>
                  </a:lnTo>
                  <a:lnTo>
                    <a:pt x="0" y="42417"/>
                  </a:lnTo>
                  <a:close/>
                </a:path>
              </a:pathLst>
            </a:custGeom>
            <a:ln w="19050">
              <a:solidFill>
                <a:srgbClr val="FF0000"/>
              </a:solidFill>
            </a:ln>
          </p:spPr>
          <p:txBody>
            <a:bodyPr wrap="square" lIns="0" tIns="0" rIns="0" bIns="0" rtlCol="0"/>
            <a:lstStyle/>
            <a:p>
              <a:endParaRPr>
                <a:solidFill>
                  <a:prstClr val="black"/>
                </a:solidFill>
                <a:latin typeface="Calibri"/>
              </a:endParaRPr>
            </a:p>
          </p:txBody>
        </p:sp>
        <p:sp>
          <p:nvSpPr>
            <p:cNvPr id="17" name="object 17"/>
            <p:cNvSpPr/>
            <p:nvPr/>
          </p:nvSpPr>
          <p:spPr>
            <a:xfrm>
              <a:off x="1167384" y="4536947"/>
              <a:ext cx="363220" cy="421005"/>
            </a:xfrm>
            <a:custGeom>
              <a:avLst/>
              <a:gdLst/>
              <a:ahLst/>
              <a:cxnLst/>
              <a:rect l="l" t="t" r="r" b="b"/>
              <a:pathLst>
                <a:path w="363219" h="421004">
                  <a:moveTo>
                    <a:pt x="181356" y="0"/>
                  </a:moveTo>
                  <a:lnTo>
                    <a:pt x="0" y="181356"/>
                  </a:lnTo>
                  <a:lnTo>
                    <a:pt x="90678" y="181356"/>
                  </a:lnTo>
                  <a:lnTo>
                    <a:pt x="90678" y="420624"/>
                  </a:lnTo>
                  <a:lnTo>
                    <a:pt x="272034" y="420624"/>
                  </a:lnTo>
                  <a:lnTo>
                    <a:pt x="272034" y="181356"/>
                  </a:lnTo>
                  <a:lnTo>
                    <a:pt x="362712" y="181356"/>
                  </a:lnTo>
                  <a:lnTo>
                    <a:pt x="181356" y="0"/>
                  </a:lnTo>
                  <a:close/>
                </a:path>
              </a:pathLst>
            </a:custGeom>
            <a:solidFill>
              <a:srgbClr val="F4B083"/>
            </a:solidFill>
          </p:spPr>
          <p:txBody>
            <a:bodyPr wrap="square" lIns="0" tIns="0" rIns="0" bIns="0" rtlCol="0"/>
            <a:lstStyle/>
            <a:p>
              <a:endParaRPr>
                <a:solidFill>
                  <a:prstClr val="black"/>
                </a:solidFill>
                <a:latin typeface="Calibri"/>
              </a:endParaRPr>
            </a:p>
          </p:txBody>
        </p:sp>
        <p:sp>
          <p:nvSpPr>
            <p:cNvPr id="18" name="object 18"/>
            <p:cNvSpPr/>
            <p:nvPr/>
          </p:nvSpPr>
          <p:spPr>
            <a:xfrm>
              <a:off x="1167384" y="4536947"/>
              <a:ext cx="363220" cy="421005"/>
            </a:xfrm>
            <a:custGeom>
              <a:avLst/>
              <a:gdLst/>
              <a:ahLst/>
              <a:cxnLst/>
              <a:rect l="l" t="t" r="r" b="b"/>
              <a:pathLst>
                <a:path w="363219" h="421004">
                  <a:moveTo>
                    <a:pt x="362712" y="181356"/>
                  </a:moveTo>
                  <a:lnTo>
                    <a:pt x="272034" y="181356"/>
                  </a:lnTo>
                  <a:lnTo>
                    <a:pt x="272034" y="420624"/>
                  </a:lnTo>
                  <a:lnTo>
                    <a:pt x="90678" y="420624"/>
                  </a:lnTo>
                  <a:lnTo>
                    <a:pt x="90678" y="181356"/>
                  </a:lnTo>
                  <a:lnTo>
                    <a:pt x="0" y="181356"/>
                  </a:lnTo>
                  <a:lnTo>
                    <a:pt x="181356" y="0"/>
                  </a:lnTo>
                  <a:lnTo>
                    <a:pt x="362712" y="181356"/>
                  </a:lnTo>
                  <a:close/>
                </a:path>
              </a:pathLst>
            </a:custGeom>
            <a:ln w="12700">
              <a:solidFill>
                <a:srgbClr val="F4B083"/>
              </a:solidFill>
            </a:ln>
          </p:spPr>
          <p:txBody>
            <a:bodyPr wrap="square" lIns="0" tIns="0" rIns="0" bIns="0" rtlCol="0"/>
            <a:lstStyle/>
            <a:p>
              <a:endParaRPr>
                <a:solidFill>
                  <a:prstClr val="black"/>
                </a:solidFill>
                <a:latin typeface="Calibri"/>
              </a:endParaRPr>
            </a:p>
          </p:txBody>
        </p:sp>
        <p:pic>
          <p:nvPicPr>
            <p:cNvPr id="19" name="object 19"/>
            <p:cNvPicPr/>
            <p:nvPr/>
          </p:nvPicPr>
          <p:blipFill>
            <a:blip r:embed="rId4" cstate="print"/>
            <a:stretch>
              <a:fillRect/>
            </a:stretch>
          </p:blipFill>
          <p:spPr>
            <a:xfrm>
              <a:off x="2142744" y="3180587"/>
              <a:ext cx="1952244" cy="1331976"/>
            </a:xfrm>
            <a:prstGeom prst="rect">
              <a:avLst/>
            </a:prstGeom>
          </p:spPr>
        </p:pic>
        <p:sp>
          <p:nvSpPr>
            <p:cNvPr id="20" name="object 20"/>
            <p:cNvSpPr/>
            <p:nvPr/>
          </p:nvSpPr>
          <p:spPr>
            <a:xfrm>
              <a:off x="2451353" y="3765041"/>
              <a:ext cx="254635" cy="269875"/>
            </a:xfrm>
            <a:custGeom>
              <a:avLst/>
              <a:gdLst/>
              <a:ahLst/>
              <a:cxnLst/>
              <a:rect l="l" t="t" r="r" b="b"/>
              <a:pathLst>
                <a:path w="254635" h="269875">
                  <a:moveTo>
                    <a:pt x="0" y="42417"/>
                  </a:moveTo>
                  <a:lnTo>
                    <a:pt x="3341" y="25931"/>
                  </a:lnTo>
                  <a:lnTo>
                    <a:pt x="12445" y="12445"/>
                  </a:lnTo>
                  <a:lnTo>
                    <a:pt x="25931" y="3341"/>
                  </a:lnTo>
                  <a:lnTo>
                    <a:pt x="42418" y="0"/>
                  </a:lnTo>
                  <a:lnTo>
                    <a:pt x="212089" y="0"/>
                  </a:lnTo>
                  <a:lnTo>
                    <a:pt x="228576" y="3341"/>
                  </a:lnTo>
                  <a:lnTo>
                    <a:pt x="242062" y="12445"/>
                  </a:lnTo>
                  <a:lnTo>
                    <a:pt x="251166" y="25931"/>
                  </a:lnTo>
                  <a:lnTo>
                    <a:pt x="254507" y="42417"/>
                  </a:lnTo>
                  <a:lnTo>
                    <a:pt x="254507" y="227329"/>
                  </a:lnTo>
                  <a:lnTo>
                    <a:pt x="251166" y="243816"/>
                  </a:lnTo>
                  <a:lnTo>
                    <a:pt x="242062" y="257301"/>
                  </a:lnTo>
                  <a:lnTo>
                    <a:pt x="228576" y="266406"/>
                  </a:lnTo>
                  <a:lnTo>
                    <a:pt x="212089" y="269747"/>
                  </a:lnTo>
                  <a:lnTo>
                    <a:pt x="42418" y="269747"/>
                  </a:lnTo>
                  <a:lnTo>
                    <a:pt x="25931" y="266406"/>
                  </a:lnTo>
                  <a:lnTo>
                    <a:pt x="12445" y="257301"/>
                  </a:lnTo>
                  <a:lnTo>
                    <a:pt x="3341" y="243816"/>
                  </a:lnTo>
                  <a:lnTo>
                    <a:pt x="0" y="227329"/>
                  </a:lnTo>
                  <a:lnTo>
                    <a:pt x="0" y="42417"/>
                  </a:lnTo>
                  <a:close/>
                </a:path>
              </a:pathLst>
            </a:custGeom>
            <a:ln w="19050">
              <a:solidFill>
                <a:srgbClr val="00AF50"/>
              </a:solidFill>
            </a:ln>
          </p:spPr>
          <p:txBody>
            <a:bodyPr wrap="square" lIns="0" tIns="0" rIns="0" bIns="0" rtlCol="0"/>
            <a:lstStyle/>
            <a:p>
              <a:endParaRPr>
                <a:solidFill>
                  <a:prstClr val="black"/>
                </a:solidFill>
                <a:latin typeface="Calibri"/>
              </a:endParaRPr>
            </a:p>
          </p:txBody>
        </p:sp>
        <p:sp>
          <p:nvSpPr>
            <p:cNvPr id="21" name="object 21"/>
            <p:cNvSpPr/>
            <p:nvPr/>
          </p:nvSpPr>
          <p:spPr>
            <a:xfrm>
              <a:off x="2390394" y="3352037"/>
              <a:ext cx="254635" cy="269875"/>
            </a:xfrm>
            <a:custGeom>
              <a:avLst/>
              <a:gdLst/>
              <a:ahLst/>
              <a:cxnLst/>
              <a:rect l="l" t="t" r="r" b="b"/>
              <a:pathLst>
                <a:path w="254635" h="269875">
                  <a:moveTo>
                    <a:pt x="0" y="42417"/>
                  </a:moveTo>
                  <a:lnTo>
                    <a:pt x="3341" y="25931"/>
                  </a:lnTo>
                  <a:lnTo>
                    <a:pt x="12445" y="12446"/>
                  </a:lnTo>
                  <a:lnTo>
                    <a:pt x="25931" y="3341"/>
                  </a:lnTo>
                  <a:lnTo>
                    <a:pt x="42418" y="0"/>
                  </a:lnTo>
                  <a:lnTo>
                    <a:pt x="212089" y="0"/>
                  </a:lnTo>
                  <a:lnTo>
                    <a:pt x="228576" y="3341"/>
                  </a:lnTo>
                  <a:lnTo>
                    <a:pt x="242062" y="12446"/>
                  </a:lnTo>
                  <a:lnTo>
                    <a:pt x="251166" y="25931"/>
                  </a:lnTo>
                  <a:lnTo>
                    <a:pt x="254507" y="42417"/>
                  </a:lnTo>
                  <a:lnTo>
                    <a:pt x="254507" y="227329"/>
                  </a:lnTo>
                  <a:lnTo>
                    <a:pt x="251166" y="243816"/>
                  </a:lnTo>
                  <a:lnTo>
                    <a:pt x="242062" y="257302"/>
                  </a:lnTo>
                  <a:lnTo>
                    <a:pt x="228576" y="266406"/>
                  </a:lnTo>
                  <a:lnTo>
                    <a:pt x="212089" y="269748"/>
                  </a:lnTo>
                  <a:lnTo>
                    <a:pt x="42418" y="269748"/>
                  </a:lnTo>
                  <a:lnTo>
                    <a:pt x="25931" y="266406"/>
                  </a:lnTo>
                  <a:lnTo>
                    <a:pt x="12445" y="257301"/>
                  </a:lnTo>
                  <a:lnTo>
                    <a:pt x="3341" y="243816"/>
                  </a:lnTo>
                  <a:lnTo>
                    <a:pt x="0" y="227329"/>
                  </a:lnTo>
                  <a:lnTo>
                    <a:pt x="0" y="42417"/>
                  </a:lnTo>
                  <a:close/>
                </a:path>
              </a:pathLst>
            </a:custGeom>
            <a:ln w="19050">
              <a:solidFill>
                <a:srgbClr val="FF0000"/>
              </a:solidFill>
            </a:ln>
          </p:spPr>
          <p:txBody>
            <a:bodyPr wrap="square" lIns="0" tIns="0" rIns="0" bIns="0" rtlCol="0"/>
            <a:lstStyle/>
            <a:p>
              <a:endParaRPr>
                <a:solidFill>
                  <a:prstClr val="black"/>
                </a:solidFill>
                <a:latin typeface="Calibri"/>
              </a:endParaRPr>
            </a:p>
          </p:txBody>
        </p:sp>
        <p:sp>
          <p:nvSpPr>
            <p:cNvPr id="22" name="object 22"/>
            <p:cNvSpPr/>
            <p:nvPr/>
          </p:nvSpPr>
          <p:spPr>
            <a:xfrm>
              <a:off x="732282" y="2979927"/>
              <a:ext cx="2123440" cy="901700"/>
            </a:xfrm>
            <a:custGeom>
              <a:avLst/>
              <a:gdLst/>
              <a:ahLst/>
              <a:cxnLst/>
              <a:rect l="l" t="t" r="r" b="b"/>
              <a:pathLst>
                <a:path w="2123440" h="901700">
                  <a:moveTo>
                    <a:pt x="1575054" y="24892"/>
                  </a:moveTo>
                  <a:lnTo>
                    <a:pt x="1560957" y="0"/>
                  </a:lnTo>
                  <a:lnTo>
                    <a:pt x="67538" y="846759"/>
                  </a:lnTo>
                  <a:lnTo>
                    <a:pt x="53428" y="821817"/>
                  </a:lnTo>
                  <a:lnTo>
                    <a:pt x="0" y="901446"/>
                  </a:lnTo>
                  <a:lnTo>
                    <a:pt x="95707" y="896493"/>
                  </a:lnTo>
                  <a:lnTo>
                    <a:pt x="85559" y="878586"/>
                  </a:lnTo>
                  <a:lnTo>
                    <a:pt x="81584" y="871562"/>
                  </a:lnTo>
                  <a:lnTo>
                    <a:pt x="1575054" y="24892"/>
                  </a:lnTo>
                  <a:close/>
                </a:path>
                <a:path w="2123440" h="901700">
                  <a:moveTo>
                    <a:pt x="2123313" y="92456"/>
                  </a:moveTo>
                  <a:lnTo>
                    <a:pt x="2095881" y="84836"/>
                  </a:lnTo>
                  <a:lnTo>
                    <a:pt x="1928164" y="680974"/>
                  </a:lnTo>
                  <a:lnTo>
                    <a:pt x="1900682" y="673227"/>
                  </a:lnTo>
                  <a:lnTo>
                    <a:pt x="1918716" y="767334"/>
                  </a:lnTo>
                  <a:lnTo>
                    <a:pt x="1977796" y="702437"/>
                  </a:lnTo>
                  <a:lnTo>
                    <a:pt x="1983232" y="696468"/>
                  </a:lnTo>
                  <a:lnTo>
                    <a:pt x="1955711" y="688733"/>
                  </a:lnTo>
                  <a:lnTo>
                    <a:pt x="2123313" y="92456"/>
                  </a:lnTo>
                  <a:close/>
                </a:path>
              </a:pathLst>
            </a:custGeom>
            <a:solidFill>
              <a:srgbClr val="00AFEF"/>
            </a:solidFill>
          </p:spPr>
          <p:txBody>
            <a:bodyPr wrap="square" lIns="0" tIns="0" rIns="0" bIns="0" rtlCol="0"/>
            <a:lstStyle/>
            <a:p>
              <a:endParaRPr>
                <a:solidFill>
                  <a:prstClr val="black"/>
                </a:solidFill>
                <a:latin typeface="Calibri"/>
              </a:endParaRPr>
            </a:p>
          </p:txBody>
        </p:sp>
      </p:grpSp>
      <p:grpSp>
        <p:nvGrpSpPr>
          <p:cNvPr id="23" name="object 23"/>
          <p:cNvGrpSpPr/>
          <p:nvPr/>
        </p:nvGrpSpPr>
        <p:grpSpPr>
          <a:xfrm>
            <a:off x="6652260" y="2548128"/>
            <a:ext cx="3434079" cy="2731135"/>
            <a:chOff x="5128259" y="2548127"/>
            <a:chExt cx="3434079" cy="2731135"/>
          </a:xfrm>
        </p:grpSpPr>
        <p:pic>
          <p:nvPicPr>
            <p:cNvPr id="24" name="object 24"/>
            <p:cNvPicPr/>
            <p:nvPr/>
          </p:nvPicPr>
          <p:blipFill>
            <a:blip r:embed="rId5" cstate="print"/>
            <a:stretch>
              <a:fillRect/>
            </a:stretch>
          </p:blipFill>
          <p:spPr>
            <a:xfrm>
              <a:off x="5128259" y="2548127"/>
              <a:ext cx="1670304" cy="1254252"/>
            </a:xfrm>
            <a:prstGeom prst="rect">
              <a:avLst/>
            </a:prstGeom>
          </p:spPr>
        </p:pic>
        <p:pic>
          <p:nvPicPr>
            <p:cNvPr id="25" name="object 25"/>
            <p:cNvPicPr/>
            <p:nvPr/>
          </p:nvPicPr>
          <p:blipFill>
            <a:blip r:embed="rId6" cstate="print"/>
            <a:stretch>
              <a:fillRect/>
            </a:stretch>
          </p:blipFill>
          <p:spPr>
            <a:xfrm>
              <a:off x="6890003" y="4026408"/>
              <a:ext cx="1671827" cy="1252727"/>
            </a:xfrm>
            <a:prstGeom prst="rect">
              <a:avLst/>
            </a:prstGeom>
          </p:spPr>
        </p:pic>
        <p:pic>
          <p:nvPicPr>
            <p:cNvPr id="26" name="object 26"/>
            <p:cNvPicPr/>
            <p:nvPr/>
          </p:nvPicPr>
          <p:blipFill>
            <a:blip r:embed="rId7" cstate="print"/>
            <a:stretch>
              <a:fillRect/>
            </a:stretch>
          </p:blipFill>
          <p:spPr>
            <a:xfrm>
              <a:off x="5128259" y="4023360"/>
              <a:ext cx="1670304" cy="1252727"/>
            </a:xfrm>
            <a:prstGeom prst="rect">
              <a:avLst/>
            </a:prstGeom>
          </p:spPr>
        </p:pic>
      </p:grpSp>
      <p:sp>
        <p:nvSpPr>
          <p:cNvPr id="27" name="object 27"/>
          <p:cNvSpPr txBox="1"/>
          <p:nvPr/>
        </p:nvSpPr>
        <p:spPr>
          <a:xfrm>
            <a:off x="7336790" y="3828670"/>
            <a:ext cx="496570" cy="151323"/>
          </a:xfrm>
          <a:prstGeom prst="rect">
            <a:avLst/>
          </a:prstGeom>
        </p:spPr>
        <p:txBody>
          <a:bodyPr vert="horz" wrap="square" lIns="0" tIns="12700" rIns="0" bIns="0" rtlCol="0">
            <a:spAutoFit/>
          </a:bodyPr>
          <a:lstStyle/>
          <a:p>
            <a:pPr marL="38100">
              <a:spcBef>
                <a:spcPts val="100"/>
              </a:spcBef>
            </a:pPr>
            <a:r>
              <a:rPr sz="900" i="1" dirty="0">
                <a:solidFill>
                  <a:prstClr val="black"/>
                </a:solidFill>
                <a:latin typeface="Arial"/>
                <a:cs typeface="Arial"/>
              </a:rPr>
              <a:t>t</a:t>
            </a:r>
            <a:r>
              <a:rPr sz="900" i="1" baseline="27777" dirty="0">
                <a:solidFill>
                  <a:prstClr val="black"/>
                </a:solidFill>
                <a:latin typeface="Arial"/>
                <a:cs typeface="Arial"/>
              </a:rPr>
              <a:t>th</a:t>
            </a:r>
            <a:r>
              <a:rPr sz="900" i="1" spc="44" baseline="27777" dirty="0">
                <a:solidFill>
                  <a:prstClr val="black"/>
                </a:solidFill>
                <a:latin typeface="Arial"/>
                <a:cs typeface="Arial"/>
              </a:rPr>
              <a:t> </a:t>
            </a:r>
            <a:r>
              <a:rPr sz="900" dirty="0">
                <a:solidFill>
                  <a:prstClr val="black"/>
                </a:solidFill>
                <a:latin typeface="Arial MT"/>
                <a:cs typeface="Arial MT"/>
              </a:rPr>
              <a:t>frame</a:t>
            </a:r>
            <a:endParaRPr sz="900">
              <a:solidFill>
                <a:prstClr val="black"/>
              </a:solidFill>
              <a:latin typeface="Arial MT"/>
              <a:cs typeface="Arial MT"/>
            </a:endParaRPr>
          </a:p>
        </p:txBody>
      </p:sp>
      <p:sp>
        <p:nvSpPr>
          <p:cNvPr id="28" name="object 28"/>
          <p:cNvSpPr txBox="1"/>
          <p:nvPr/>
        </p:nvSpPr>
        <p:spPr>
          <a:xfrm>
            <a:off x="8944357" y="5318506"/>
            <a:ext cx="766445" cy="151323"/>
          </a:xfrm>
          <a:prstGeom prst="rect">
            <a:avLst/>
          </a:prstGeom>
        </p:spPr>
        <p:txBody>
          <a:bodyPr vert="horz" wrap="square" lIns="0" tIns="12700" rIns="0" bIns="0" rtlCol="0">
            <a:spAutoFit/>
          </a:bodyPr>
          <a:lstStyle/>
          <a:p>
            <a:pPr marL="38100">
              <a:spcBef>
                <a:spcPts val="100"/>
              </a:spcBef>
            </a:pPr>
            <a:r>
              <a:rPr sz="900" i="1" dirty="0">
                <a:solidFill>
                  <a:prstClr val="black"/>
                </a:solidFill>
                <a:latin typeface="Arial"/>
                <a:cs typeface="Arial"/>
              </a:rPr>
              <a:t>(t+20)</a:t>
            </a:r>
            <a:r>
              <a:rPr sz="900" i="1" baseline="27777" dirty="0">
                <a:solidFill>
                  <a:prstClr val="black"/>
                </a:solidFill>
                <a:latin typeface="Arial"/>
                <a:cs typeface="Arial"/>
              </a:rPr>
              <a:t>th</a:t>
            </a:r>
            <a:r>
              <a:rPr sz="900" i="1" spc="22" baseline="27777" dirty="0">
                <a:solidFill>
                  <a:prstClr val="black"/>
                </a:solidFill>
                <a:latin typeface="Arial"/>
                <a:cs typeface="Arial"/>
              </a:rPr>
              <a:t> </a:t>
            </a:r>
            <a:r>
              <a:rPr sz="900" dirty="0">
                <a:solidFill>
                  <a:prstClr val="black"/>
                </a:solidFill>
                <a:latin typeface="Arial MT"/>
                <a:cs typeface="Arial MT"/>
              </a:rPr>
              <a:t>frame</a:t>
            </a:r>
            <a:endParaRPr sz="900">
              <a:solidFill>
                <a:prstClr val="black"/>
              </a:solidFill>
              <a:latin typeface="Arial MT"/>
              <a:cs typeface="Arial MT"/>
            </a:endParaRPr>
          </a:p>
        </p:txBody>
      </p:sp>
      <p:sp>
        <p:nvSpPr>
          <p:cNvPr id="29" name="object 29"/>
          <p:cNvSpPr txBox="1"/>
          <p:nvPr/>
        </p:nvSpPr>
        <p:spPr>
          <a:xfrm>
            <a:off x="7252716" y="5343272"/>
            <a:ext cx="766445" cy="151323"/>
          </a:xfrm>
          <a:prstGeom prst="rect">
            <a:avLst/>
          </a:prstGeom>
        </p:spPr>
        <p:txBody>
          <a:bodyPr vert="horz" wrap="square" lIns="0" tIns="12700" rIns="0" bIns="0" rtlCol="0">
            <a:spAutoFit/>
          </a:bodyPr>
          <a:lstStyle/>
          <a:p>
            <a:pPr marL="38100">
              <a:spcBef>
                <a:spcPts val="100"/>
              </a:spcBef>
            </a:pPr>
            <a:r>
              <a:rPr sz="900" i="1" dirty="0">
                <a:solidFill>
                  <a:prstClr val="black"/>
                </a:solidFill>
                <a:latin typeface="Arial"/>
                <a:cs typeface="Arial"/>
              </a:rPr>
              <a:t>(t+10)</a:t>
            </a:r>
            <a:r>
              <a:rPr sz="900" i="1" baseline="27777" dirty="0">
                <a:solidFill>
                  <a:prstClr val="black"/>
                </a:solidFill>
                <a:latin typeface="Arial"/>
                <a:cs typeface="Arial"/>
              </a:rPr>
              <a:t>th</a:t>
            </a:r>
            <a:r>
              <a:rPr sz="900" i="1" spc="30" baseline="27777" dirty="0">
                <a:solidFill>
                  <a:prstClr val="black"/>
                </a:solidFill>
                <a:latin typeface="Arial"/>
                <a:cs typeface="Arial"/>
              </a:rPr>
              <a:t> </a:t>
            </a:r>
            <a:r>
              <a:rPr sz="900" dirty="0">
                <a:solidFill>
                  <a:prstClr val="black"/>
                </a:solidFill>
                <a:latin typeface="Arial MT"/>
                <a:cs typeface="Arial MT"/>
              </a:rPr>
              <a:t>frame</a:t>
            </a:r>
            <a:endParaRPr sz="900">
              <a:solidFill>
                <a:prstClr val="black"/>
              </a:solidFill>
              <a:latin typeface="Arial MT"/>
              <a:cs typeface="Arial MT"/>
            </a:endParaRPr>
          </a:p>
        </p:txBody>
      </p:sp>
      <p:sp>
        <p:nvSpPr>
          <p:cNvPr id="30" name="object 30"/>
          <p:cNvSpPr txBox="1"/>
          <p:nvPr/>
        </p:nvSpPr>
        <p:spPr>
          <a:xfrm>
            <a:off x="8498841" y="3215385"/>
            <a:ext cx="2033905" cy="299720"/>
          </a:xfrm>
          <a:prstGeom prst="rect">
            <a:avLst/>
          </a:prstGeom>
        </p:spPr>
        <p:txBody>
          <a:bodyPr vert="horz" wrap="square" lIns="0" tIns="12700" rIns="0" bIns="0" rtlCol="0">
            <a:spAutoFit/>
          </a:bodyPr>
          <a:lstStyle/>
          <a:p>
            <a:pPr marL="177165" marR="5080" indent="-165100">
              <a:spcBef>
                <a:spcPts val="100"/>
              </a:spcBef>
            </a:pPr>
            <a:r>
              <a:rPr sz="900" i="1" spc="-5" dirty="0">
                <a:solidFill>
                  <a:srgbClr val="FF0000"/>
                </a:solidFill>
                <a:latin typeface="Arial"/>
                <a:cs typeface="Arial"/>
              </a:rPr>
              <a:t>Foreground</a:t>
            </a:r>
            <a:r>
              <a:rPr sz="900" i="1" spc="-40" dirty="0">
                <a:solidFill>
                  <a:srgbClr val="FF0000"/>
                </a:solidFill>
                <a:latin typeface="Arial"/>
                <a:cs typeface="Arial"/>
              </a:rPr>
              <a:t> </a:t>
            </a:r>
            <a:r>
              <a:rPr sz="900" i="1" dirty="0">
                <a:solidFill>
                  <a:srgbClr val="FF0000"/>
                </a:solidFill>
                <a:latin typeface="Arial"/>
                <a:cs typeface="Arial"/>
              </a:rPr>
              <a:t>objects</a:t>
            </a:r>
            <a:r>
              <a:rPr sz="900" i="1" spc="-25" dirty="0">
                <a:solidFill>
                  <a:srgbClr val="FF0000"/>
                </a:solidFill>
                <a:latin typeface="Arial"/>
                <a:cs typeface="Arial"/>
              </a:rPr>
              <a:t> </a:t>
            </a:r>
            <a:r>
              <a:rPr sz="900" i="1" dirty="0">
                <a:solidFill>
                  <a:srgbClr val="FF0000"/>
                </a:solidFill>
                <a:latin typeface="Arial"/>
                <a:cs typeface="Arial"/>
              </a:rPr>
              <a:t>acts</a:t>
            </a:r>
            <a:r>
              <a:rPr sz="900" i="1" spc="-25" dirty="0">
                <a:solidFill>
                  <a:srgbClr val="FF0000"/>
                </a:solidFill>
                <a:latin typeface="Arial"/>
                <a:cs typeface="Arial"/>
              </a:rPr>
              <a:t> </a:t>
            </a:r>
            <a:r>
              <a:rPr sz="900" i="1" spc="-5" dirty="0">
                <a:solidFill>
                  <a:srgbClr val="FF0000"/>
                </a:solidFill>
                <a:latin typeface="Arial"/>
                <a:cs typeface="Arial"/>
              </a:rPr>
              <a:t>as</a:t>
            </a:r>
            <a:r>
              <a:rPr sz="900" i="1" spc="-15" dirty="0">
                <a:solidFill>
                  <a:srgbClr val="FF0000"/>
                </a:solidFill>
                <a:latin typeface="Arial"/>
                <a:cs typeface="Arial"/>
              </a:rPr>
              <a:t> </a:t>
            </a:r>
            <a:r>
              <a:rPr sz="900" i="1" dirty="0">
                <a:solidFill>
                  <a:srgbClr val="FF0000"/>
                </a:solidFill>
                <a:latin typeface="Arial"/>
                <a:cs typeface="Arial"/>
              </a:rPr>
              <a:t>background </a:t>
            </a:r>
            <a:r>
              <a:rPr sz="900" i="1" spc="-235" dirty="0">
                <a:solidFill>
                  <a:srgbClr val="FF0000"/>
                </a:solidFill>
                <a:latin typeface="Arial"/>
                <a:cs typeface="Arial"/>
              </a:rPr>
              <a:t> </a:t>
            </a:r>
            <a:r>
              <a:rPr sz="900" i="1" dirty="0">
                <a:solidFill>
                  <a:srgbClr val="FF0000"/>
                </a:solidFill>
                <a:latin typeface="Arial"/>
                <a:cs typeface="Arial"/>
              </a:rPr>
              <a:t>objects</a:t>
            </a:r>
            <a:r>
              <a:rPr sz="900" i="1" spc="-35" dirty="0">
                <a:solidFill>
                  <a:srgbClr val="FF0000"/>
                </a:solidFill>
                <a:latin typeface="Arial"/>
                <a:cs typeface="Arial"/>
              </a:rPr>
              <a:t> </a:t>
            </a:r>
            <a:r>
              <a:rPr sz="900" i="1" dirty="0">
                <a:solidFill>
                  <a:srgbClr val="FF0000"/>
                </a:solidFill>
                <a:latin typeface="Arial"/>
                <a:cs typeface="Arial"/>
              </a:rPr>
              <a:t>for</a:t>
            </a:r>
            <a:r>
              <a:rPr sz="900" i="1" spc="-5" dirty="0">
                <a:solidFill>
                  <a:srgbClr val="FF0000"/>
                </a:solidFill>
                <a:latin typeface="Arial"/>
                <a:cs typeface="Arial"/>
              </a:rPr>
              <a:t> </a:t>
            </a:r>
            <a:r>
              <a:rPr sz="900" i="1" dirty="0">
                <a:solidFill>
                  <a:srgbClr val="FF0000"/>
                </a:solidFill>
                <a:latin typeface="Arial"/>
                <a:cs typeface="Arial"/>
              </a:rPr>
              <a:t>particular</a:t>
            </a:r>
            <a:r>
              <a:rPr sz="900" i="1" spc="-35" dirty="0">
                <a:solidFill>
                  <a:srgbClr val="FF0000"/>
                </a:solidFill>
                <a:latin typeface="Arial"/>
                <a:cs typeface="Arial"/>
              </a:rPr>
              <a:t> </a:t>
            </a:r>
            <a:r>
              <a:rPr sz="900" i="1" dirty="0">
                <a:solidFill>
                  <a:srgbClr val="FF0000"/>
                </a:solidFill>
                <a:latin typeface="Arial"/>
                <a:cs typeface="Arial"/>
              </a:rPr>
              <a:t>span</a:t>
            </a:r>
            <a:r>
              <a:rPr sz="900" i="1" spc="-20" dirty="0">
                <a:solidFill>
                  <a:srgbClr val="FF0000"/>
                </a:solidFill>
                <a:latin typeface="Arial"/>
                <a:cs typeface="Arial"/>
              </a:rPr>
              <a:t> </a:t>
            </a:r>
            <a:r>
              <a:rPr sz="900" i="1" dirty="0">
                <a:solidFill>
                  <a:srgbClr val="FF0000"/>
                </a:solidFill>
                <a:latin typeface="Arial"/>
                <a:cs typeface="Arial"/>
              </a:rPr>
              <a:t>of</a:t>
            </a:r>
            <a:r>
              <a:rPr sz="900" i="1" spc="-15" dirty="0">
                <a:solidFill>
                  <a:srgbClr val="FF0000"/>
                </a:solidFill>
                <a:latin typeface="Arial"/>
                <a:cs typeface="Arial"/>
              </a:rPr>
              <a:t> </a:t>
            </a:r>
            <a:r>
              <a:rPr sz="900" i="1" dirty="0">
                <a:solidFill>
                  <a:srgbClr val="FF0000"/>
                </a:solidFill>
                <a:latin typeface="Arial"/>
                <a:cs typeface="Arial"/>
              </a:rPr>
              <a:t>time</a:t>
            </a:r>
            <a:endParaRPr sz="900">
              <a:solidFill>
                <a:prstClr val="black"/>
              </a:solidFill>
              <a:latin typeface="Arial"/>
              <a:cs typeface="Arial"/>
            </a:endParaRPr>
          </a:p>
        </p:txBody>
      </p:sp>
      <p:grpSp>
        <p:nvGrpSpPr>
          <p:cNvPr id="31" name="object 31"/>
          <p:cNvGrpSpPr/>
          <p:nvPr/>
        </p:nvGrpSpPr>
        <p:grpSpPr>
          <a:xfrm>
            <a:off x="8570721" y="2230883"/>
            <a:ext cx="375920" cy="433705"/>
            <a:chOff x="7046721" y="2230882"/>
            <a:chExt cx="375920" cy="433705"/>
          </a:xfrm>
        </p:grpSpPr>
        <p:sp>
          <p:nvSpPr>
            <p:cNvPr id="32" name="object 32"/>
            <p:cNvSpPr/>
            <p:nvPr/>
          </p:nvSpPr>
          <p:spPr>
            <a:xfrm>
              <a:off x="7053071" y="2237232"/>
              <a:ext cx="363220" cy="421005"/>
            </a:xfrm>
            <a:custGeom>
              <a:avLst/>
              <a:gdLst/>
              <a:ahLst/>
              <a:cxnLst/>
              <a:rect l="l" t="t" r="r" b="b"/>
              <a:pathLst>
                <a:path w="363220" h="421005">
                  <a:moveTo>
                    <a:pt x="272033" y="0"/>
                  </a:moveTo>
                  <a:lnTo>
                    <a:pt x="90677" y="0"/>
                  </a:lnTo>
                  <a:lnTo>
                    <a:pt x="90677" y="239267"/>
                  </a:lnTo>
                  <a:lnTo>
                    <a:pt x="0" y="239267"/>
                  </a:lnTo>
                  <a:lnTo>
                    <a:pt x="181355" y="420623"/>
                  </a:lnTo>
                  <a:lnTo>
                    <a:pt x="362711" y="239267"/>
                  </a:lnTo>
                  <a:lnTo>
                    <a:pt x="272033" y="239267"/>
                  </a:lnTo>
                  <a:lnTo>
                    <a:pt x="272033" y="0"/>
                  </a:lnTo>
                  <a:close/>
                </a:path>
              </a:pathLst>
            </a:custGeom>
            <a:solidFill>
              <a:srgbClr val="F4B083"/>
            </a:solidFill>
          </p:spPr>
          <p:txBody>
            <a:bodyPr wrap="square" lIns="0" tIns="0" rIns="0" bIns="0" rtlCol="0"/>
            <a:lstStyle/>
            <a:p>
              <a:endParaRPr>
                <a:solidFill>
                  <a:prstClr val="black"/>
                </a:solidFill>
                <a:latin typeface="Calibri"/>
              </a:endParaRPr>
            </a:p>
          </p:txBody>
        </p:sp>
        <p:sp>
          <p:nvSpPr>
            <p:cNvPr id="33" name="object 33"/>
            <p:cNvSpPr/>
            <p:nvPr/>
          </p:nvSpPr>
          <p:spPr>
            <a:xfrm>
              <a:off x="7053071" y="2237232"/>
              <a:ext cx="363220" cy="421005"/>
            </a:xfrm>
            <a:custGeom>
              <a:avLst/>
              <a:gdLst/>
              <a:ahLst/>
              <a:cxnLst/>
              <a:rect l="l" t="t" r="r" b="b"/>
              <a:pathLst>
                <a:path w="363220" h="421005">
                  <a:moveTo>
                    <a:pt x="0" y="239267"/>
                  </a:moveTo>
                  <a:lnTo>
                    <a:pt x="90677" y="239267"/>
                  </a:lnTo>
                  <a:lnTo>
                    <a:pt x="90677" y="0"/>
                  </a:lnTo>
                  <a:lnTo>
                    <a:pt x="272033" y="0"/>
                  </a:lnTo>
                  <a:lnTo>
                    <a:pt x="272033" y="239267"/>
                  </a:lnTo>
                  <a:lnTo>
                    <a:pt x="362711" y="239267"/>
                  </a:lnTo>
                  <a:lnTo>
                    <a:pt x="181355" y="420623"/>
                  </a:lnTo>
                  <a:lnTo>
                    <a:pt x="0" y="239267"/>
                  </a:lnTo>
                  <a:close/>
                </a:path>
              </a:pathLst>
            </a:custGeom>
            <a:ln w="12700">
              <a:solidFill>
                <a:srgbClr val="F4B083"/>
              </a:solidFill>
            </a:ln>
          </p:spPr>
          <p:txBody>
            <a:bodyPr wrap="square" lIns="0" tIns="0" rIns="0" bIns="0" rtlCol="0"/>
            <a:lstStyle/>
            <a:p>
              <a:endParaRPr>
                <a:solidFill>
                  <a:prstClr val="black"/>
                </a:solidFill>
                <a:latin typeface="Calibri"/>
              </a:endParaRPr>
            </a:p>
          </p:txBody>
        </p:sp>
      </p:grpSp>
      <p:grpSp>
        <p:nvGrpSpPr>
          <p:cNvPr id="34" name="object 34"/>
          <p:cNvGrpSpPr/>
          <p:nvPr/>
        </p:nvGrpSpPr>
        <p:grpSpPr>
          <a:xfrm>
            <a:off x="7940231" y="2587942"/>
            <a:ext cx="2139315" cy="1784350"/>
            <a:chOff x="6416230" y="2587942"/>
            <a:chExt cx="2139315" cy="1784350"/>
          </a:xfrm>
        </p:grpSpPr>
        <p:sp>
          <p:nvSpPr>
            <p:cNvPr id="35" name="object 35"/>
            <p:cNvSpPr/>
            <p:nvPr/>
          </p:nvSpPr>
          <p:spPr>
            <a:xfrm>
              <a:off x="6442709" y="2602229"/>
              <a:ext cx="330835" cy="253365"/>
            </a:xfrm>
            <a:custGeom>
              <a:avLst/>
              <a:gdLst/>
              <a:ahLst/>
              <a:cxnLst/>
              <a:rect l="l" t="t" r="r" b="b"/>
              <a:pathLst>
                <a:path w="330834" h="253364">
                  <a:moveTo>
                    <a:pt x="0" y="126492"/>
                  </a:moveTo>
                  <a:lnTo>
                    <a:pt x="8430" y="86514"/>
                  </a:lnTo>
                  <a:lnTo>
                    <a:pt x="31906" y="51791"/>
                  </a:lnTo>
                  <a:lnTo>
                    <a:pt x="67702" y="24408"/>
                  </a:lnTo>
                  <a:lnTo>
                    <a:pt x="113092" y="6449"/>
                  </a:lnTo>
                  <a:lnTo>
                    <a:pt x="165354" y="0"/>
                  </a:lnTo>
                  <a:lnTo>
                    <a:pt x="217615" y="6449"/>
                  </a:lnTo>
                  <a:lnTo>
                    <a:pt x="263005" y="24408"/>
                  </a:lnTo>
                  <a:lnTo>
                    <a:pt x="298801" y="51791"/>
                  </a:lnTo>
                  <a:lnTo>
                    <a:pt x="322277" y="86514"/>
                  </a:lnTo>
                  <a:lnTo>
                    <a:pt x="330708" y="126492"/>
                  </a:lnTo>
                  <a:lnTo>
                    <a:pt x="322277" y="166469"/>
                  </a:lnTo>
                  <a:lnTo>
                    <a:pt x="298801" y="201192"/>
                  </a:lnTo>
                  <a:lnTo>
                    <a:pt x="263005" y="228575"/>
                  </a:lnTo>
                  <a:lnTo>
                    <a:pt x="217615" y="246534"/>
                  </a:lnTo>
                  <a:lnTo>
                    <a:pt x="165354" y="252984"/>
                  </a:lnTo>
                  <a:lnTo>
                    <a:pt x="113092" y="246534"/>
                  </a:lnTo>
                  <a:lnTo>
                    <a:pt x="67702" y="228575"/>
                  </a:lnTo>
                  <a:lnTo>
                    <a:pt x="31906" y="201192"/>
                  </a:lnTo>
                  <a:lnTo>
                    <a:pt x="8430" y="166469"/>
                  </a:lnTo>
                  <a:lnTo>
                    <a:pt x="0" y="126492"/>
                  </a:lnTo>
                  <a:close/>
                </a:path>
              </a:pathLst>
            </a:custGeom>
            <a:ln w="28575">
              <a:solidFill>
                <a:srgbClr val="FF0000"/>
              </a:solidFill>
            </a:ln>
          </p:spPr>
          <p:txBody>
            <a:bodyPr wrap="square" lIns="0" tIns="0" rIns="0" bIns="0" rtlCol="0"/>
            <a:lstStyle/>
            <a:p>
              <a:endParaRPr>
                <a:solidFill>
                  <a:prstClr val="black"/>
                </a:solidFill>
                <a:latin typeface="Calibri"/>
              </a:endParaRPr>
            </a:p>
          </p:txBody>
        </p:sp>
        <p:sp>
          <p:nvSpPr>
            <p:cNvPr id="36" name="object 36"/>
            <p:cNvSpPr/>
            <p:nvPr/>
          </p:nvSpPr>
          <p:spPr>
            <a:xfrm>
              <a:off x="6628637" y="2868929"/>
              <a:ext cx="374650" cy="318135"/>
            </a:xfrm>
            <a:custGeom>
              <a:avLst/>
              <a:gdLst/>
              <a:ahLst/>
              <a:cxnLst/>
              <a:rect l="l" t="t" r="r" b="b"/>
              <a:pathLst>
                <a:path w="374650" h="318135">
                  <a:moveTo>
                    <a:pt x="74832" y="44253"/>
                  </a:moveTo>
                  <a:lnTo>
                    <a:pt x="56465" y="66133"/>
                  </a:lnTo>
                  <a:lnTo>
                    <a:pt x="356234" y="317881"/>
                  </a:lnTo>
                  <a:lnTo>
                    <a:pt x="374522" y="296037"/>
                  </a:lnTo>
                  <a:lnTo>
                    <a:pt x="74832" y="44253"/>
                  </a:lnTo>
                  <a:close/>
                </a:path>
                <a:path w="374650" h="318135">
                  <a:moveTo>
                    <a:pt x="0" y="0"/>
                  </a:moveTo>
                  <a:lnTo>
                    <a:pt x="38100" y="88011"/>
                  </a:lnTo>
                  <a:lnTo>
                    <a:pt x="56465" y="66133"/>
                  </a:lnTo>
                  <a:lnTo>
                    <a:pt x="45465" y="56896"/>
                  </a:lnTo>
                  <a:lnTo>
                    <a:pt x="63880" y="35052"/>
                  </a:lnTo>
                  <a:lnTo>
                    <a:pt x="82556" y="35052"/>
                  </a:lnTo>
                  <a:lnTo>
                    <a:pt x="93217" y="22352"/>
                  </a:lnTo>
                  <a:lnTo>
                    <a:pt x="0" y="0"/>
                  </a:lnTo>
                  <a:close/>
                </a:path>
                <a:path w="374650" h="318135">
                  <a:moveTo>
                    <a:pt x="63880" y="35052"/>
                  </a:moveTo>
                  <a:lnTo>
                    <a:pt x="45465" y="56896"/>
                  </a:lnTo>
                  <a:lnTo>
                    <a:pt x="56465" y="66133"/>
                  </a:lnTo>
                  <a:lnTo>
                    <a:pt x="74832" y="44253"/>
                  </a:lnTo>
                  <a:lnTo>
                    <a:pt x="63880" y="35052"/>
                  </a:lnTo>
                  <a:close/>
                </a:path>
                <a:path w="374650" h="318135">
                  <a:moveTo>
                    <a:pt x="82556" y="35052"/>
                  </a:moveTo>
                  <a:lnTo>
                    <a:pt x="63880" y="35052"/>
                  </a:lnTo>
                  <a:lnTo>
                    <a:pt x="74832" y="44253"/>
                  </a:lnTo>
                  <a:lnTo>
                    <a:pt x="82556" y="35052"/>
                  </a:lnTo>
                  <a:close/>
                </a:path>
              </a:pathLst>
            </a:custGeom>
            <a:solidFill>
              <a:srgbClr val="000000"/>
            </a:solidFill>
          </p:spPr>
          <p:txBody>
            <a:bodyPr wrap="square" lIns="0" tIns="0" rIns="0" bIns="0" rtlCol="0"/>
            <a:lstStyle/>
            <a:p>
              <a:endParaRPr>
                <a:solidFill>
                  <a:prstClr val="black"/>
                </a:solidFill>
                <a:latin typeface="Calibri"/>
              </a:endParaRPr>
            </a:p>
          </p:txBody>
        </p:sp>
        <p:sp>
          <p:nvSpPr>
            <p:cNvPr id="37" name="object 37"/>
            <p:cNvSpPr/>
            <p:nvPr/>
          </p:nvSpPr>
          <p:spPr>
            <a:xfrm>
              <a:off x="6430517" y="4085081"/>
              <a:ext cx="2110740" cy="273050"/>
            </a:xfrm>
            <a:custGeom>
              <a:avLst/>
              <a:gdLst/>
              <a:ahLst/>
              <a:cxnLst/>
              <a:rect l="l" t="t" r="r" b="b"/>
              <a:pathLst>
                <a:path w="2110740" h="273050">
                  <a:moveTo>
                    <a:pt x="1780032" y="146304"/>
                  </a:moveTo>
                  <a:lnTo>
                    <a:pt x="1788462" y="106326"/>
                  </a:lnTo>
                  <a:lnTo>
                    <a:pt x="1811938" y="71603"/>
                  </a:lnTo>
                  <a:lnTo>
                    <a:pt x="1847734" y="44220"/>
                  </a:lnTo>
                  <a:lnTo>
                    <a:pt x="1893124" y="26261"/>
                  </a:lnTo>
                  <a:lnTo>
                    <a:pt x="1945386" y="19812"/>
                  </a:lnTo>
                  <a:lnTo>
                    <a:pt x="1997647" y="26261"/>
                  </a:lnTo>
                  <a:lnTo>
                    <a:pt x="2043037" y="44220"/>
                  </a:lnTo>
                  <a:lnTo>
                    <a:pt x="2078833" y="71603"/>
                  </a:lnTo>
                  <a:lnTo>
                    <a:pt x="2102309" y="106326"/>
                  </a:lnTo>
                  <a:lnTo>
                    <a:pt x="2110740" y="146304"/>
                  </a:lnTo>
                  <a:lnTo>
                    <a:pt x="2102309" y="186281"/>
                  </a:lnTo>
                  <a:lnTo>
                    <a:pt x="2078833" y="221004"/>
                  </a:lnTo>
                  <a:lnTo>
                    <a:pt x="2043037" y="248387"/>
                  </a:lnTo>
                  <a:lnTo>
                    <a:pt x="1997647" y="266346"/>
                  </a:lnTo>
                  <a:lnTo>
                    <a:pt x="1945386" y="272796"/>
                  </a:lnTo>
                  <a:lnTo>
                    <a:pt x="1893124" y="266346"/>
                  </a:lnTo>
                  <a:lnTo>
                    <a:pt x="1847734" y="248387"/>
                  </a:lnTo>
                  <a:lnTo>
                    <a:pt x="1811938" y="221004"/>
                  </a:lnTo>
                  <a:lnTo>
                    <a:pt x="1788462" y="186281"/>
                  </a:lnTo>
                  <a:lnTo>
                    <a:pt x="1780032" y="146304"/>
                  </a:lnTo>
                  <a:close/>
                </a:path>
                <a:path w="2110740" h="273050">
                  <a:moveTo>
                    <a:pt x="0" y="126492"/>
                  </a:moveTo>
                  <a:lnTo>
                    <a:pt x="8430" y="86514"/>
                  </a:lnTo>
                  <a:lnTo>
                    <a:pt x="31906" y="51791"/>
                  </a:lnTo>
                  <a:lnTo>
                    <a:pt x="67702" y="24408"/>
                  </a:lnTo>
                  <a:lnTo>
                    <a:pt x="113092" y="6449"/>
                  </a:lnTo>
                  <a:lnTo>
                    <a:pt x="165354" y="0"/>
                  </a:lnTo>
                  <a:lnTo>
                    <a:pt x="217615" y="6449"/>
                  </a:lnTo>
                  <a:lnTo>
                    <a:pt x="263005" y="24408"/>
                  </a:lnTo>
                  <a:lnTo>
                    <a:pt x="298801" y="51791"/>
                  </a:lnTo>
                  <a:lnTo>
                    <a:pt x="322277" y="86514"/>
                  </a:lnTo>
                  <a:lnTo>
                    <a:pt x="330708" y="126492"/>
                  </a:lnTo>
                  <a:lnTo>
                    <a:pt x="322277" y="166469"/>
                  </a:lnTo>
                  <a:lnTo>
                    <a:pt x="298801" y="201192"/>
                  </a:lnTo>
                  <a:lnTo>
                    <a:pt x="263005" y="228575"/>
                  </a:lnTo>
                  <a:lnTo>
                    <a:pt x="217615" y="246534"/>
                  </a:lnTo>
                  <a:lnTo>
                    <a:pt x="165354" y="252984"/>
                  </a:lnTo>
                  <a:lnTo>
                    <a:pt x="113092" y="246534"/>
                  </a:lnTo>
                  <a:lnTo>
                    <a:pt x="67702" y="228575"/>
                  </a:lnTo>
                  <a:lnTo>
                    <a:pt x="31906" y="201192"/>
                  </a:lnTo>
                  <a:lnTo>
                    <a:pt x="8430" y="166469"/>
                  </a:lnTo>
                  <a:lnTo>
                    <a:pt x="0" y="126492"/>
                  </a:lnTo>
                  <a:close/>
                </a:path>
              </a:pathLst>
            </a:custGeom>
            <a:ln w="28575">
              <a:solidFill>
                <a:srgbClr val="FF0000"/>
              </a:solidFill>
            </a:ln>
          </p:spPr>
          <p:txBody>
            <a:bodyPr wrap="square" lIns="0" tIns="0" rIns="0" bIns="0" rtlCol="0"/>
            <a:lstStyle/>
            <a:p>
              <a:endParaRPr>
                <a:solidFill>
                  <a:prstClr val="black"/>
                </a:solidFill>
                <a:latin typeface="Calibri"/>
              </a:endParaRPr>
            </a:p>
          </p:txBody>
        </p:sp>
        <p:sp>
          <p:nvSpPr>
            <p:cNvPr id="38" name="object 38"/>
            <p:cNvSpPr/>
            <p:nvPr/>
          </p:nvSpPr>
          <p:spPr>
            <a:xfrm>
              <a:off x="6596621" y="3486911"/>
              <a:ext cx="1663064" cy="654685"/>
            </a:xfrm>
            <a:custGeom>
              <a:avLst/>
              <a:gdLst/>
              <a:ahLst/>
              <a:cxnLst/>
              <a:rect l="l" t="t" r="r" b="b"/>
              <a:pathLst>
                <a:path w="1663065" h="654685">
                  <a:moveTo>
                    <a:pt x="573798" y="19812"/>
                  </a:moveTo>
                  <a:lnTo>
                    <a:pt x="553224" y="0"/>
                  </a:lnTo>
                  <a:lnTo>
                    <a:pt x="48996" y="526516"/>
                  </a:lnTo>
                  <a:lnTo>
                    <a:pt x="28333" y="506730"/>
                  </a:lnTo>
                  <a:lnTo>
                    <a:pt x="0" y="598297"/>
                  </a:lnTo>
                  <a:lnTo>
                    <a:pt x="90309" y="566039"/>
                  </a:lnTo>
                  <a:lnTo>
                    <a:pt x="80479" y="556641"/>
                  </a:lnTo>
                  <a:lnTo>
                    <a:pt x="69634" y="546265"/>
                  </a:lnTo>
                  <a:lnTo>
                    <a:pt x="573798" y="19812"/>
                  </a:lnTo>
                  <a:close/>
                </a:path>
                <a:path w="1663065" h="654685">
                  <a:moveTo>
                    <a:pt x="1662442" y="654431"/>
                  </a:moveTo>
                  <a:lnTo>
                    <a:pt x="1652600" y="607314"/>
                  </a:lnTo>
                  <a:lnTo>
                    <a:pt x="1642884" y="560705"/>
                  </a:lnTo>
                  <a:lnTo>
                    <a:pt x="1620481" y="578408"/>
                  </a:lnTo>
                  <a:lnTo>
                    <a:pt x="1247152" y="106184"/>
                  </a:lnTo>
                  <a:lnTo>
                    <a:pt x="1224800" y="123952"/>
                  </a:lnTo>
                  <a:lnTo>
                    <a:pt x="1598079" y="596112"/>
                  </a:lnTo>
                  <a:lnTo>
                    <a:pt x="1575701" y="613791"/>
                  </a:lnTo>
                  <a:lnTo>
                    <a:pt x="1662442" y="654431"/>
                  </a:lnTo>
                  <a:close/>
                </a:path>
              </a:pathLst>
            </a:custGeom>
            <a:solidFill>
              <a:srgbClr val="000000"/>
            </a:solidFill>
          </p:spPr>
          <p:txBody>
            <a:bodyPr wrap="square" lIns="0" tIns="0" rIns="0" bIns="0" rtlCol="0"/>
            <a:lstStyle/>
            <a:p>
              <a:endParaRPr>
                <a:solidFill>
                  <a:prstClr val="black"/>
                </a:solidFill>
                <a:latin typeface="Calibri"/>
              </a:endParaRPr>
            </a:p>
          </p:txBody>
        </p:sp>
      </p:grpSp>
      <p:sp>
        <p:nvSpPr>
          <p:cNvPr id="39" name="object 39"/>
          <p:cNvSpPr txBox="1">
            <a:spLocks noGrp="1"/>
          </p:cNvSpPr>
          <p:nvPr>
            <p:ph type="title"/>
          </p:nvPr>
        </p:nvSpPr>
        <p:spPr>
          <a:xfrm>
            <a:off x="2229409" y="0"/>
            <a:ext cx="1946275" cy="543560"/>
          </a:xfrm>
          <a:prstGeom prst="rect">
            <a:avLst/>
          </a:prstGeom>
        </p:spPr>
        <p:txBody>
          <a:bodyPr vert="horz" wrap="square" lIns="0" tIns="12065" rIns="0" bIns="0" rtlCol="0">
            <a:spAutoFit/>
          </a:bodyPr>
          <a:lstStyle/>
          <a:p>
            <a:pPr marL="12700">
              <a:spcBef>
                <a:spcPts val="95"/>
              </a:spcBef>
            </a:pPr>
            <a:r>
              <a:rPr sz="3400" b="0" spc="-5" dirty="0">
                <a:solidFill>
                  <a:srgbClr val="FFFFFF"/>
                </a:solidFill>
                <a:latin typeface="Times New Roman"/>
                <a:cs typeface="Times New Roman"/>
              </a:rPr>
              <a:t>Ch</a:t>
            </a:r>
            <a:r>
              <a:rPr sz="3400" b="0" spc="5" dirty="0">
                <a:solidFill>
                  <a:srgbClr val="FFFFFF"/>
                </a:solidFill>
                <a:latin typeface="Times New Roman"/>
                <a:cs typeface="Times New Roman"/>
              </a:rPr>
              <a:t>a</a:t>
            </a:r>
            <a:r>
              <a:rPr sz="3400" b="0" spc="-5" dirty="0">
                <a:solidFill>
                  <a:srgbClr val="FFFFFF"/>
                </a:solidFill>
                <a:latin typeface="Times New Roman"/>
                <a:cs typeface="Times New Roman"/>
              </a:rPr>
              <a:t>ll</a:t>
            </a:r>
            <a:r>
              <a:rPr sz="3400" b="0" spc="5" dirty="0">
                <a:solidFill>
                  <a:srgbClr val="FFFFFF"/>
                </a:solidFill>
                <a:latin typeface="Times New Roman"/>
                <a:cs typeface="Times New Roman"/>
              </a:rPr>
              <a:t>e</a:t>
            </a:r>
            <a:r>
              <a:rPr sz="3400" b="0" spc="-5" dirty="0">
                <a:solidFill>
                  <a:srgbClr val="FFFFFF"/>
                </a:solidFill>
                <a:latin typeface="Times New Roman"/>
                <a:cs typeface="Times New Roman"/>
              </a:rPr>
              <a:t>n</a:t>
            </a:r>
            <a:r>
              <a:rPr sz="3400" b="0" spc="5" dirty="0">
                <a:solidFill>
                  <a:srgbClr val="FFFFFF"/>
                </a:solidFill>
                <a:latin typeface="Times New Roman"/>
                <a:cs typeface="Times New Roman"/>
              </a:rPr>
              <a:t>g</a:t>
            </a:r>
            <a:r>
              <a:rPr sz="3400" b="0" spc="-5" dirty="0">
                <a:solidFill>
                  <a:srgbClr val="FFFFFF"/>
                </a:solidFill>
                <a:latin typeface="Times New Roman"/>
                <a:cs typeface="Times New Roman"/>
              </a:rPr>
              <a:t>es</a:t>
            </a:r>
            <a:endParaRPr sz="3400">
              <a:latin typeface="Times New Roman"/>
              <a:cs typeface="Times New Roman"/>
            </a:endParaRPr>
          </a:p>
        </p:txBody>
      </p:sp>
      <p:sp>
        <p:nvSpPr>
          <p:cNvPr id="4" name="Slide Number Placeholder 3">
            <a:extLst>
              <a:ext uri="{FF2B5EF4-FFF2-40B4-BE49-F238E27FC236}">
                <a16:creationId xmlns:a16="http://schemas.microsoft.com/office/drawing/2014/main" id="{0225A4CD-9E2C-752A-FB8D-3749AA680039}"/>
              </a:ext>
            </a:extLst>
          </p:cNvPr>
          <p:cNvSpPr>
            <a:spLocks noGrp="1"/>
          </p:cNvSpPr>
          <p:nvPr>
            <p:ph type="sldNum" sz="quarter" idx="7"/>
          </p:nvPr>
        </p:nvSpPr>
        <p:spPr/>
        <p:txBody>
          <a:bodyPr/>
          <a:lstStyle/>
          <a:p>
            <a:fld id="{B6F15528-21DE-4FAA-801E-634DDDAF4B2B}" type="slidenum">
              <a:rPr lang="en-IN" smtClean="0"/>
              <a:t>21</a:t>
            </a:fld>
            <a:endParaRPr lang="en-IN"/>
          </a:p>
        </p:txBody>
      </p:sp>
      <p:pic>
        <p:nvPicPr>
          <p:cNvPr id="42" name="Picture 2" descr="E:\NIET\Project\xLogo11.png.pagespeed.ic.pydHLuCQEZ.png">
            <a:extLst>
              <a:ext uri="{FF2B5EF4-FFF2-40B4-BE49-F238E27FC236}">
                <a16:creationId xmlns:a16="http://schemas.microsoft.com/office/drawing/2014/main" id="{038B360C-FD4F-8519-8F27-7B70B0675CFF}"/>
              </a:ext>
            </a:extLst>
          </p:cNvPr>
          <p:cNvPicPr>
            <a:picLocks noChangeAspect="1" noChangeArrowheads="1"/>
          </p:cNvPicPr>
          <p:nvPr/>
        </p:nvPicPr>
        <p:blipFill>
          <a:blip r:embed="rId8" cstate="print"/>
          <a:srcRect/>
          <a:stretch>
            <a:fillRect/>
          </a:stretch>
        </p:blipFill>
        <p:spPr bwMode="auto">
          <a:xfrm>
            <a:off x="0" y="15548"/>
            <a:ext cx="1447800" cy="817163"/>
          </a:xfrm>
          <a:prstGeom prst="rect">
            <a:avLst/>
          </a:prstGeom>
          <a:noFill/>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524761" y="6640830"/>
            <a:ext cx="9144000" cy="0"/>
          </a:xfrm>
          <a:custGeom>
            <a:avLst/>
            <a:gdLst/>
            <a:ahLst/>
            <a:cxnLst/>
            <a:rect l="l" t="t" r="r" b="b"/>
            <a:pathLst>
              <a:path w="9144000">
                <a:moveTo>
                  <a:pt x="0" y="0"/>
                </a:moveTo>
                <a:lnTo>
                  <a:pt x="9144000" y="0"/>
                </a:lnTo>
              </a:path>
            </a:pathLst>
          </a:custGeom>
          <a:ln w="19050">
            <a:solidFill>
              <a:srgbClr val="6699CC"/>
            </a:solidFill>
          </a:ln>
        </p:spPr>
        <p:txBody>
          <a:bodyPr wrap="square" lIns="0" tIns="0" rIns="0" bIns="0" rtlCol="0"/>
          <a:lstStyle/>
          <a:p>
            <a:endParaRPr>
              <a:solidFill>
                <a:prstClr val="black"/>
              </a:solidFill>
              <a:latin typeface="Calibri"/>
            </a:endParaRPr>
          </a:p>
        </p:txBody>
      </p:sp>
      <p:sp>
        <p:nvSpPr>
          <p:cNvPr id="5" name="object 5"/>
          <p:cNvSpPr/>
          <p:nvPr/>
        </p:nvSpPr>
        <p:spPr>
          <a:xfrm>
            <a:off x="2150363" y="1"/>
            <a:ext cx="7886700" cy="596265"/>
          </a:xfrm>
          <a:custGeom>
            <a:avLst/>
            <a:gdLst/>
            <a:ahLst/>
            <a:cxnLst/>
            <a:rect l="l" t="t" r="r" b="b"/>
            <a:pathLst>
              <a:path w="7886700" h="596265">
                <a:moveTo>
                  <a:pt x="0" y="595884"/>
                </a:moveTo>
                <a:lnTo>
                  <a:pt x="7886700" y="595884"/>
                </a:lnTo>
                <a:lnTo>
                  <a:pt x="7886700" y="0"/>
                </a:lnTo>
                <a:lnTo>
                  <a:pt x="0" y="0"/>
                </a:lnTo>
                <a:lnTo>
                  <a:pt x="0" y="595884"/>
                </a:lnTo>
                <a:close/>
              </a:path>
            </a:pathLst>
          </a:custGeom>
          <a:solidFill>
            <a:srgbClr val="4471C4"/>
          </a:solidFill>
        </p:spPr>
        <p:txBody>
          <a:bodyPr wrap="square" lIns="0" tIns="0" rIns="0" bIns="0" rtlCol="0"/>
          <a:lstStyle/>
          <a:p>
            <a:endParaRPr dirty="0">
              <a:solidFill>
                <a:prstClr val="black"/>
              </a:solidFill>
              <a:latin typeface="Calibri"/>
            </a:endParaRPr>
          </a:p>
        </p:txBody>
      </p:sp>
      <p:sp>
        <p:nvSpPr>
          <p:cNvPr id="6" name="object 6"/>
          <p:cNvSpPr txBox="1"/>
          <p:nvPr/>
        </p:nvSpPr>
        <p:spPr>
          <a:xfrm>
            <a:off x="1602739" y="4869561"/>
            <a:ext cx="4352290" cy="781685"/>
          </a:xfrm>
          <a:prstGeom prst="rect">
            <a:avLst/>
          </a:prstGeom>
        </p:spPr>
        <p:txBody>
          <a:bodyPr vert="horz" wrap="square" lIns="0" tIns="13335" rIns="0" bIns="0" rtlCol="0">
            <a:spAutoFit/>
          </a:bodyPr>
          <a:lstStyle/>
          <a:p>
            <a:pPr marL="227329" marR="5080" indent="-215265" algn="just">
              <a:spcBef>
                <a:spcPts val="105"/>
              </a:spcBef>
              <a:buFont typeface="Wingdings"/>
              <a:buChar char=""/>
              <a:tabLst>
                <a:tab pos="227965" algn="l"/>
              </a:tabLst>
            </a:pPr>
            <a:r>
              <a:rPr sz="1350" b="1" u="heavy" spc="-10" dirty="0">
                <a:solidFill>
                  <a:prstClr val="black"/>
                </a:solidFill>
                <a:uFill>
                  <a:solidFill>
                    <a:srgbClr val="000000"/>
                  </a:solidFill>
                </a:uFill>
                <a:latin typeface="Arial"/>
                <a:cs typeface="Arial"/>
              </a:rPr>
              <a:t>Turbulence</a:t>
            </a:r>
            <a:r>
              <a:rPr sz="1350" spc="-10" dirty="0">
                <a:solidFill>
                  <a:prstClr val="black"/>
                </a:solidFill>
                <a:latin typeface="Arial MT"/>
                <a:cs typeface="Arial MT"/>
              </a:rPr>
              <a:t>:</a:t>
            </a:r>
            <a:r>
              <a:rPr sz="1350" spc="180" dirty="0">
                <a:solidFill>
                  <a:prstClr val="black"/>
                </a:solidFill>
                <a:latin typeface="Arial MT"/>
                <a:cs typeface="Arial MT"/>
              </a:rPr>
              <a:t> </a:t>
            </a:r>
            <a:r>
              <a:rPr sz="1200" spc="-5" dirty="0">
                <a:solidFill>
                  <a:prstClr val="black"/>
                </a:solidFill>
                <a:latin typeface="Arial MT"/>
                <a:cs typeface="Arial MT"/>
              </a:rPr>
              <a:t>The</a:t>
            </a:r>
            <a:r>
              <a:rPr sz="1200" spc="165" dirty="0">
                <a:solidFill>
                  <a:prstClr val="black"/>
                </a:solidFill>
                <a:latin typeface="Arial MT"/>
                <a:cs typeface="Arial MT"/>
              </a:rPr>
              <a:t> </a:t>
            </a:r>
            <a:r>
              <a:rPr sz="1200" spc="-10" dirty="0">
                <a:solidFill>
                  <a:prstClr val="black"/>
                </a:solidFill>
                <a:latin typeface="Arial MT"/>
                <a:cs typeface="Arial MT"/>
              </a:rPr>
              <a:t>video</a:t>
            </a:r>
            <a:r>
              <a:rPr sz="1200" spc="160" dirty="0">
                <a:solidFill>
                  <a:prstClr val="black"/>
                </a:solidFill>
                <a:latin typeface="Arial MT"/>
                <a:cs typeface="Arial MT"/>
              </a:rPr>
              <a:t> </a:t>
            </a:r>
            <a:r>
              <a:rPr sz="1200" spc="-10" dirty="0">
                <a:solidFill>
                  <a:prstClr val="black"/>
                </a:solidFill>
                <a:latin typeface="Arial MT"/>
                <a:cs typeface="Arial MT"/>
              </a:rPr>
              <a:t>recorded</a:t>
            </a:r>
            <a:r>
              <a:rPr sz="1200" spc="165" dirty="0">
                <a:solidFill>
                  <a:prstClr val="black"/>
                </a:solidFill>
                <a:latin typeface="Arial MT"/>
                <a:cs typeface="Arial MT"/>
              </a:rPr>
              <a:t> </a:t>
            </a:r>
            <a:r>
              <a:rPr sz="1200" spc="-5" dirty="0">
                <a:solidFill>
                  <a:prstClr val="black"/>
                </a:solidFill>
                <a:latin typeface="Arial MT"/>
                <a:cs typeface="Arial MT"/>
              </a:rPr>
              <a:t>from</a:t>
            </a:r>
            <a:r>
              <a:rPr sz="1200" spc="170" dirty="0">
                <a:solidFill>
                  <a:prstClr val="black"/>
                </a:solidFill>
                <a:latin typeface="Arial MT"/>
                <a:cs typeface="Arial MT"/>
              </a:rPr>
              <a:t> </a:t>
            </a:r>
            <a:r>
              <a:rPr sz="1200" spc="-10" dirty="0">
                <a:solidFill>
                  <a:prstClr val="black"/>
                </a:solidFill>
                <a:latin typeface="Arial MT"/>
                <a:cs typeface="Arial MT"/>
              </a:rPr>
              <a:t>long</a:t>
            </a:r>
            <a:r>
              <a:rPr sz="1200" spc="140" dirty="0">
                <a:solidFill>
                  <a:prstClr val="black"/>
                </a:solidFill>
                <a:latin typeface="Arial MT"/>
                <a:cs typeface="Arial MT"/>
              </a:rPr>
              <a:t> </a:t>
            </a:r>
            <a:r>
              <a:rPr sz="1200" spc="-5" dirty="0">
                <a:solidFill>
                  <a:prstClr val="black"/>
                </a:solidFill>
                <a:latin typeface="Arial MT"/>
                <a:cs typeface="Arial MT"/>
              </a:rPr>
              <a:t>distance</a:t>
            </a:r>
            <a:r>
              <a:rPr sz="1200" spc="170" dirty="0">
                <a:solidFill>
                  <a:prstClr val="black"/>
                </a:solidFill>
                <a:latin typeface="Arial MT"/>
                <a:cs typeface="Arial MT"/>
              </a:rPr>
              <a:t> </a:t>
            </a:r>
            <a:r>
              <a:rPr sz="1200" spc="-5" dirty="0">
                <a:solidFill>
                  <a:prstClr val="black"/>
                </a:solidFill>
                <a:latin typeface="Arial MT"/>
                <a:cs typeface="Arial MT"/>
              </a:rPr>
              <a:t>(5</a:t>
            </a:r>
            <a:r>
              <a:rPr sz="1200" spc="160" dirty="0">
                <a:solidFill>
                  <a:prstClr val="black"/>
                </a:solidFill>
                <a:latin typeface="Arial MT"/>
                <a:cs typeface="Arial MT"/>
              </a:rPr>
              <a:t> </a:t>
            </a:r>
            <a:r>
              <a:rPr sz="1200" spc="-10" dirty="0">
                <a:solidFill>
                  <a:prstClr val="black"/>
                </a:solidFill>
                <a:latin typeface="Arial MT"/>
                <a:cs typeface="Arial MT"/>
              </a:rPr>
              <a:t>to </a:t>
            </a:r>
            <a:r>
              <a:rPr sz="1200" spc="-320" dirty="0">
                <a:solidFill>
                  <a:prstClr val="black"/>
                </a:solidFill>
                <a:latin typeface="Arial MT"/>
                <a:cs typeface="Arial MT"/>
              </a:rPr>
              <a:t> </a:t>
            </a:r>
            <a:r>
              <a:rPr sz="1200" spc="-10" dirty="0">
                <a:solidFill>
                  <a:prstClr val="black"/>
                </a:solidFill>
                <a:latin typeface="Arial MT"/>
                <a:cs typeface="Arial MT"/>
              </a:rPr>
              <a:t>15 </a:t>
            </a:r>
            <a:r>
              <a:rPr sz="1200" dirty="0">
                <a:solidFill>
                  <a:prstClr val="black"/>
                </a:solidFill>
                <a:latin typeface="Arial MT"/>
                <a:cs typeface="Arial MT"/>
              </a:rPr>
              <a:t>km) </a:t>
            </a:r>
            <a:r>
              <a:rPr sz="1200" spc="-5" dirty="0">
                <a:solidFill>
                  <a:prstClr val="black"/>
                </a:solidFill>
                <a:latin typeface="Arial MT"/>
                <a:cs typeface="Arial MT"/>
              </a:rPr>
              <a:t>and size of the objects </a:t>
            </a:r>
            <a:r>
              <a:rPr sz="1200" spc="-10" dirty="0">
                <a:solidFill>
                  <a:prstClr val="black"/>
                </a:solidFill>
                <a:latin typeface="Arial MT"/>
                <a:cs typeface="Arial MT"/>
              </a:rPr>
              <a:t>are </a:t>
            </a:r>
            <a:r>
              <a:rPr sz="1200" spc="-5" dirty="0">
                <a:solidFill>
                  <a:prstClr val="black"/>
                </a:solidFill>
                <a:latin typeface="Arial MT"/>
                <a:cs typeface="Arial MT"/>
              </a:rPr>
              <a:t>very </a:t>
            </a:r>
            <a:r>
              <a:rPr sz="1200" dirty="0">
                <a:solidFill>
                  <a:prstClr val="black"/>
                </a:solidFill>
                <a:latin typeface="Arial MT"/>
                <a:cs typeface="Arial MT"/>
              </a:rPr>
              <a:t>small. </a:t>
            </a:r>
            <a:r>
              <a:rPr sz="1200" spc="-5" dirty="0">
                <a:solidFill>
                  <a:prstClr val="black"/>
                </a:solidFill>
                <a:latin typeface="Arial MT"/>
                <a:cs typeface="Arial MT"/>
              </a:rPr>
              <a:t>Detection </a:t>
            </a:r>
            <a:r>
              <a:rPr sz="1200" spc="-10" dirty="0">
                <a:solidFill>
                  <a:prstClr val="black"/>
                </a:solidFill>
                <a:latin typeface="Arial MT"/>
                <a:cs typeface="Arial MT"/>
              </a:rPr>
              <a:t>of </a:t>
            </a:r>
            <a:r>
              <a:rPr sz="1200" spc="-5" dirty="0">
                <a:solidFill>
                  <a:prstClr val="black"/>
                </a:solidFill>
                <a:latin typeface="Arial MT"/>
                <a:cs typeface="Arial MT"/>
              </a:rPr>
              <a:t> false</a:t>
            </a:r>
            <a:r>
              <a:rPr sz="1200" dirty="0">
                <a:solidFill>
                  <a:prstClr val="black"/>
                </a:solidFill>
                <a:latin typeface="Arial MT"/>
                <a:cs typeface="Arial MT"/>
              </a:rPr>
              <a:t> </a:t>
            </a:r>
            <a:r>
              <a:rPr sz="1200" spc="-5" dirty="0">
                <a:solidFill>
                  <a:prstClr val="black"/>
                </a:solidFill>
                <a:latin typeface="Arial MT"/>
                <a:cs typeface="Arial MT"/>
              </a:rPr>
              <a:t>positive</a:t>
            </a:r>
            <a:r>
              <a:rPr sz="1200" dirty="0">
                <a:solidFill>
                  <a:prstClr val="black"/>
                </a:solidFill>
                <a:latin typeface="Arial MT"/>
                <a:cs typeface="Arial MT"/>
              </a:rPr>
              <a:t> </a:t>
            </a:r>
            <a:r>
              <a:rPr sz="1200" spc="-5" dirty="0">
                <a:solidFill>
                  <a:prstClr val="black"/>
                </a:solidFill>
                <a:latin typeface="Arial MT"/>
                <a:cs typeface="Arial MT"/>
              </a:rPr>
              <a:t>rate</a:t>
            </a:r>
            <a:r>
              <a:rPr sz="1200" dirty="0">
                <a:solidFill>
                  <a:prstClr val="black"/>
                </a:solidFill>
                <a:latin typeface="Arial MT"/>
                <a:cs typeface="Arial MT"/>
              </a:rPr>
              <a:t> </a:t>
            </a:r>
            <a:r>
              <a:rPr sz="1200" spc="-5" dirty="0">
                <a:solidFill>
                  <a:prstClr val="black"/>
                </a:solidFill>
                <a:latin typeface="Arial MT"/>
                <a:cs typeface="Arial MT"/>
              </a:rPr>
              <a:t>increases</a:t>
            </a:r>
            <a:r>
              <a:rPr sz="1200" dirty="0">
                <a:solidFill>
                  <a:prstClr val="black"/>
                </a:solidFill>
                <a:latin typeface="Arial MT"/>
                <a:cs typeface="Arial MT"/>
              </a:rPr>
              <a:t> </a:t>
            </a:r>
            <a:r>
              <a:rPr sz="1200" spc="-5" dirty="0">
                <a:solidFill>
                  <a:prstClr val="black"/>
                </a:solidFill>
                <a:latin typeface="Arial MT"/>
                <a:cs typeface="Arial MT"/>
              </a:rPr>
              <a:t>Long-distance</a:t>
            </a:r>
            <a:r>
              <a:rPr sz="1200" dirty="0">
                <a:solidFill>
                  <a:prstClr val="black"/>
                </a:solidFill>
                <a:latin typeface="Arial MT"/>
                <a:cs typeface="Arial MT"/>
              </a:rPr>
              <a:t> </a:t>
            </a:r>
            <a:r>
              <a:rPr sz="1200" spc="-5" dirty="0">
                <a:solidFill>
                  <a:prstClr val="black"/>
                </a:solidFill>
                <a:latin typeface="Arial MT"/>
                <a:cs typeface="Arial MT"/>
              </a:rPr>
              <a:t>remote </a:t>
            </a:r>
            <a:r>
              <a:rPr sz="1200" dirty="0">
                <a:solidFill>
                  <a:prstClr val="black"/>
                </a:solidFill>
                <a:latin typeface="Arial MT"/>
                <a:cs typeface="Arial MT"/>
              </a:rPr>
              <a:t> </a:t>
            </a:r>
            <a:r>
              <a:rPr sz="1200" spc="-5" dirty="0">
                <a:solidFill>
                  <a:prstClr val="black"/>
                </a:solidFill>
                <a:latin typeface="Arial MT"/>
                <a:cs typeface="Arial MT"/>
              </a:rPr>
              <a:t>surveillance</a:t>
            </a:r>
            <a:r>
              <a:rPr sz="1200" spc="-30" dirty="0">
                <a:solidFill>
                  <a:prstClr val="black"/>
                </a:solidFill>
                <a:latin typeface="Arial MT"/>
                <a:cs typeface="Arial MT"/>
              </a:rPr>
              <a:t> </a:t>
            </a:r>
            <a:r>
              <a:rPr sz="1200" spc="-5" dirty="0">
                <a:solidFill>
                  <a:prstClr val="black"/>
                </a:solidFill>
                <a:latin typeface="Arial MT"/>
                <a:cs typeface="Arial MT"/>
              </a:rPr>
              <a:t>applications</a:t>
            </a:r>
            <a:endParaRPr sz="1200">
              <a:solidFill>
                <a:prstClr val="black"/>
              </a:solidFill>
              <a:latin typeface="Arial MT"/>
              <a:cs typeface="Arial MT"/>
            </a:endParaRPr>
          </a:p>
        </p:txBody>
      </p:sp>
      <p:sp>
        <p:nvSpPr>
          <p:cNvPr id="7" name="object 7"/>
          <p:cNvSpPr txBox="1"/>
          <p:nvPr/>
        </p:nvSpPr>
        <p:spPr>
          <a:xfrm>
            <a:off x="5476495" y="1436371"/>
            <a:ext cx="4938395" cy="415925"/>
          </a:xfrm>
          <a:prstGeom prst="rect">
            <a:avLst/>
          </a:prstGeom>
        </p:spPr>
        <p:txBody>
          <a:bodyPr vert="horz" wrap="square" lIns="0" tIns="13335" rIns="0" bIns="0" rtlCol="0">
            <a:spAutoFit/>
          </a:bodyPr>
          <a:lstStyle/>
          <a:p>
            <a:pPr marL="227329" indent="-215265">
              <a:spcBef>
                <a:spcPts val="105"/>
              </a:spcBef>
              <a:buFont typeface="Wingdings"/>
              <a:buChar char=""/>
              <a:tabLst>
                <a:tab pos="227965" algn="l"/>
              </a:tabLst>
            </a:pPr>
            <a:r>
              <a:rPr sz="1350" b="1" u="heavy" dirty="0">
                <a:solidFill>
                  <a:prstClr val="black"/>
                </a:solidFill>
                <a:uFill>
                  <a:solidFill>
                    <a:srgbClr val="000000"/>
                  </a:solidFill>
                </a:uFill>
                <a:latin typeface="Arial"/>
                <a:cs typeface="Arial"/>
              </a:rPr>
              <a:t>Bigger</a:t>
            </a:r>
            <a:r>
              <a:rPr sz="1350" b="1" u="heavy" spc="-20" dirty="0">
                <a:solidFill>
                  <a:prstClr val="black"/>
                </a:solidFill>
                <a:uFill>
                  <a:solidFill>
                    <a:srgbClr val="000000"/>
                  </a:solidFill>
                </a:uFill>
                <a:latin typeface="Arial"/>
                <a:cs typeface="Arial"/>
              </a:rPr>
              <a:t> </a:t>
            </a:r>
            <a:r>
              <a:rPr sz="1350" b="1" u="heavy" dirty="0">
                <a:solidFill>
                  <a:prstClr val="black"/>
                </a:solidFill>
                <a:uFill>
                  <a:solidFill>
                    <a:srgbClr val="000000"/>
                  </a:solidFill>
                </a:uFill>
                <a:latin typeface="Arial"/>
                <a:cs typeface="Arial"/>
              </a:rPr>
              <a:t>Moving</a:t>
            </a:r>
            <a:r>
              <a:rPr sz="1350" b="1" u="heavy" spc="-5" dirty="0">
                <a:solidFill>
                  <a:prstClr val="black"/>
                </a:solidFill>
                <a:uFill>
                  <a:solidFill>
                    <a:srgbClr val="000000"/>
                  </a:solidFill>
                </a:uFill>
                <a:latin typeface="Arial"/>
                <a:cs typeface="Arial"/>
              </a:rPr>
              <a:t> </a:t>
            </a:r>
            <a:r>
              <a:rPr sz="1350" b="1" u="heavy" dirty="0">
                <a:solidFill>
                  <a:prstClr val="black"/>
                </a:solidFill>
                <a:uFill>
                  <a:solidFill>
                    <a:srgbClr val="000000"/>
                  </a:solidFill>
                </a:uFill>
                <a:latin typeface="Arial"/>
                <a:cs typeface="Arial"/>
              </a:rPr>
              <a:t>Objects</a:t>
            </a:r>
            <a:r>
              <a:rPr sz="1350" dirty="0">
                <a:solidFill>
                  <a:prstClr val="black"/>
                </a:solidFill>
                <a:latin typeface="Arial MT"/>
                <a:cs typeface="Arial MT"/>
              </a:rPr>
              <a:t>:</a:t>
            </a:r>
            <a:r>
              <a:rPr sz="1350" spc="-15" dirty="0">
                <a:solidFill>
                  <a:prstClr val="black"/>
                </a:solidFill>
                <a:latin typeface="Arial MT"/>
                <a:cs typeface="Arial MT"/>
              </a:rPr>
              <a:t> </a:t>
            </a:r>
            <a:r>
              <a:rPr sz="1200" spc="-5" dirty="0">
                <a:solidFill>
                  <a:prstClr val="black"/>
                </a:solidFill>
                <a:latin typeface="Arial MT"/>
                <a:cs typeface="Arial MT"/>
              </a:rPr>
              <a:t>Foreground</a:t>
            </a:r>
            <a:r>
              <a:rPr sz="1200" spc="-40" dirty="0">
                <a:solidFill>
                  <a:prstClr val="black"/>
                </a:solidFill>
                <a:latin typeface="Arial MT"/>
                <a:cs typeface="Arial MT"/>
              </a:rPr>
              <a:t> </a:t>
            </a:r>
            <a:r>
              <a:rPr sz="1200" spc="-5" dirty="0">
                <a:solidFill>
                  <a:prstClr val="black"/>
                </a:solidFill>
                <a:latin typeface="Arial MT"/>
                <a:cs typeface="Arial MT"/>
              </a:rPr>
              <a:t>objects</a:t>
            </a:r>
            <a:r>
              <a:rPr sz="1200" spc="-15" dirty="0">
                <a:solidFill>
                  <a:prstClr val="black"/>
                </a:solidFill>
                <a:latin typeface="Arial MT"/>
                <a:cs typeface="Arial MT"/>
              </a:rPr>
              <a:t> </a:t>
            </a:r>
            <a:r>
              <a:rPr sz="1200" spc="-5" dirty="0">
                <a:solidFill>
                  <a:prstClr val="black"/>
                </a:solidFill>
                <a:latin typeface="Arial MT"/>
                <a:cs typeface="Arial MT"/>
              </a:rPr>
              <a:t>are having</a:t>
            </a:r>
            <a:r>
              <a:rPr sz="1200" spc="-10" dirty="0">
                <a:solidFill>
                  <a:prstClr val="black"/>
                </a:solidFill>
                <a:latin typeface="Arial MT"/>
                <a:cs typeface="Arial MT"/>
              </a:rPr>
              <a:t> </a:t>
            </a:r>
            <a:r>
              <a:rPr sz="1200" spc="-5" dirty="0">
                <a:solidFill>
                  <a:prstClr val="black"/>
                </a:solidFill>
                <a:latin typeface="Arial MT"/>
                <a:cs typeface="Arial MT"/>
              </a:rPr>
              <a:t>large</a:t>
            </a:r>
            <a:r>
              <a:rPr sz="1200" dirty="0">
                <a:solidFill>
                  <a:prstClr val="black"/>
                </a:solidFill>
                <a:latin typeface="Arial MT"/>
                <a:cs typeface="Arial MT"/>
              </a:rPr>
              <a:t> </a:t>
            </a:r>
            <a:r>
              <a:rPr sz="1200" spc="-5" dirty="0">
                <a:solidFill>
                  <a:prstClr val="black"/>
                </a:solidFill>
                <a:latin typeface="Arial MT"/>
                <a:cs typeface="Arial MT"/>
              </a:rPr>
              <a:t>and</a:t>
            </a:r>
            <a:endParaRPr sz="1200">
              <a:solidFill>
                <a:prstClr val="black"/>
              </a:solidFill>
              <a:latin typeface="Arial MT"/>
              <a:cs typeface="Arial MT"/>
            </a:endParaRPr>
          </a:p>
          <a:p>
            <a:pPr marL="1054735">
              <a:spcBef>
                <a:spcPts val="5"/>
              </a:spcBef>
            </a:pPr>
            <a:r>
              <a:rPr sz="1200" dirty="0">
                <a:solidFill>
                  <a:prstClr val="black"/>
                </a:solidFill>
                <a:latin typeface="Arial MT"/>
                <a:cs typeface="Arial MT"/>
              </a:rPr>
              <a:t>share</a:t>
            </a:r>
            <a:r>
              <a:rPr sz="1200" spc="-35" dirty="0">
                <a:solidFill>
                  <a:prstClr val="black"/>
                </a:solidFill>
                <a:latin typeface="Arial MT"/>
                <a:cs typeface="Arial MT"/>
              </a:rPr>
              <a:t> </a:t>
            </a:r>
            <a:r>
              <a:rPr sz="1200" dirty="0">
                <a:solidFill>
                  <a:prstClr val="black"/>
                </a:solidFill>
                <a:latin typeface="Arial MT"/>
                <a:cs typeface="Arial MT"/>
              </a:rPr>
              <a:t>same</a:t>
            </a:r>
            <a:r>
              <a:rPr sz="1200" spc="-35" dirty="0">
                <a:solidFill>
                  <a:prstClr val="black"/>
                </a:solidFill>
                <a:latin typeface="Arial MT"/>
                <a:cs typeface="Arial MT"/>
              </a:rPr>
              <a:t> </a:t>
            </a:r>
            <a:r>
              <a:rPr sz="1200" spc="-5" dirty="0">
                <a:solidFill>
                  <a:prstClr val="black"/>
                </a:solidFill>
                <a:latin typeface="Arial MT"/>
                <a:cs typeface="Arial MT"/>
              </a:rPr>
              <a:t>texture</a:t>
            </a:r>
            <a:r>
              <a:rPr sz="1200" spc="-15" dirty="0">
                <a:solidFill>
                  <a:prstClr val="black"/>
                </a:solidFill>
                <a:latin typeface="Arial MT"/>
                <a:cs typeface="Arial MT"/>
              </a:rPr>
              <a:t> </a:t>
            </a:r>
            <a:r>
              <a:rPr sz="1200" dirty="0">
                <a:solidFill>
                  <a:prstClr val="black"/>
                </a:solidFill>
                <a:latin typeface="Arial MT"/>
                <a:cs typeface="Arial MT"/>
              </a:rPr>
              <a:t>feature.</a:t>
            </a:r>
            <a:endParaRPr sz="1200">
              <a:solidFill>
                <a:prstClr val="black"/>
              </a:solidFill>
              <a:latin typeface="Arial MT"/>
              <a:cs typeface="Arial MT"/>
            </a:endParaRPr>
          </a:p>
        </p:txBody>
      </p:sp>
      <p:grpSp>
        <p:nvGrpSpPr>
          <p:cNvPr id="8" name="object 8"/>
          <p:cNvGrpSpPr/>
          <p:nvPr/>
        </p:nvGrpSpPr>
        <p:grpSpPr>
          <a:xfrm>
            <a:off x="2617977" y="4410202"/>
            <a:ext cx="377190" cy="431800"/>
            <a:chOff x="1093977" y="4410202"/>
            <a:chExt cx="377190" cy="431800"/>
          </a:xfrm>
        </p:grpSpPr>
        <p:sp>
          <p:nvSpPr>
            <p:cNvPr id="9" name="object 9"/>
            <p:cNvSpPr/>
            <p:nvPr/>
          </p:nvSpPr>
          <p:spPr>
            <a:xfrm>
              <a:off x="1100327" y="4416552"/>
              <a:ext cx="364490" cy="419100"/>
            </a:xfrm>
            <a:custGeom>
              <a:avLst/>
              <a:gdLst/>
              <a:ahLst/>
              <a:cxnLst/>
              <a:rect l="l" t="t" r="r" b="b"/>
              <a:pathLst>
                <a:path w="364490" h="419100">
                  <a:moveTo>
                    <a:pt x="182118" y="0"/>
                  </a:moveTo>
                  <a:lnTo>
                    <a:pt x="0" y="182118"/>
                  </a:lnTo>
                  <a:lnTo>
                    <a:pt x="91059" y="182118"/>
                  </a:lnTo>
                  <a:lnTo>
                    <a:pt x="91059" y="419100"/>
                  </a:lnTo>
                  <a:lnTo>
                    <a:pt x="273177" y="419100"/>
                  </a:lnTo>
                  <a:lnTo>
                    <a:pt x="273177" y="182118"/>
                  </a:lnTo>
                  <a:lnTo>
                    <a:pt x="364235" y="182118"/>
                  </a:lnTo>
                  <a:lnTo>
                    <a:pt x="182118" y="0"/>
                  </a:lnTo>
                  <a:close/>
                </a:path>
              </a:pathLst>
            </a:custGeom>
            <a:solidFill>
              <a:srgbClr val="F4B083"/>
            </a:solidFill>
          </p:spPr>
          <p:txBody>
            <a:bodyPr wrap="square" lIns="0" tIns="0" rIns="0" bIns="0" rtlCol="0"/>
            <a:lstStyle/>
            <a:p>
              <a:endParaRPr>
                <a:solidFill>
                  <a:prstClr val="black"/>
                </a:solidFill>
                <a:latin typeface="Calibri"/>
              </a:endParaRPr>
            </a:p>
          </p:txBody>
        </p:sp>
        <p:sp>
          <p:nvSpPr>
            <p:cNvPr id="10" name="object 10"/>
            <p:cNvSpPr/>
            <p:nvPr/>
          </p:nvSpPr>
          <p:spPr>
            <a:xfrm>
              <a:off x="1100327" y="4416552"/>
              <a:ext cx="364490" cy="419100"/>
            </a:xfrm>
            <a:custGeom>
              <a:avLst/>
              <a:gdLst/>
              <a:ahLst/>
              <a:cxnLst/>
              <a:rect l="l" t="t" r="r" b="b"/>
              <a:pathLst>
                <a:path w="364490" h="419100">
                  <a:moveTo>
                    <a:pt x="364235" y="182118"/>
                  </a:moveTo>
                  <a:lnTo>
                    <a:pt x="273177" y="182118"/>
                  </a:lnTo>
                  <a:lnTo>
                    <a:pt x="273177" y="419100"/>
                  </a:lnTo>
                  <a:lnTo>
                    <a:pt x="91059" y="419100"/>
                  </a:lnTo>
                  <a:lnTo>
                    <a:pt x="91059" y="182118"/>
                  </a:lnTo>
                  <a:lnTo>
                    <a:pt x="0" y="182118"/>
                  </a:lnTo>
                  <a:lnTo>
                    <a:pt x="182118" y="0"/>
                  </a:lnTo>
                  <a:lnTo>
                    <a:pt x="364235" y="182118"/>
                  </a:lnTo>
                  <a:close/>
                </a:path>
              </a:pathLst>
            </a:custGeom>
            <a:ln w="12700">
              <a:solidFill>
                <a:srgbClr val="F4B083"/>
              </a:solidFill>
            </a:ln>
          </p:spPr>
          <p:txBody>
            <a:bodyPr wrap="square" lIns="0" tIns="0" rIns="0" bIns="0" rtlCol="0"/>
            <a:lstStyle/>
            <a:p>
              <a:endParaRPr>
                <a:solidFill>
                  <a:prstClr val="black"/>
                </a:solidFill>
                <a:latin typeface="Calibri"/>
              </a:endParaRPr>
            </a:p>
          </p:txBody>
        </p:sp>
      </p:grpSp>
      <p:sp>
        <p:nvSpPr>
          <p:cNvPr id="11" name="object 11"/>
          <p:cNvSpPr txBox="1"/>
          <p:nvPr/>
        </p:nvSpPr>
        <p:spPr>
          <a:xfrm>
            <a:off x="7727697" y="2781427"/>
            <a:ext cx="2011045" cy="299720"/>
          </a:xfrm>
          <a:prstGeom prst="rect">
            <a:avLst/>
          </a:prstGeom>
        </p:spPr>
        <p:txBody>
          <a:bodyPr vert="horz" wrap="square" lIns="0" tIns="12700" rIns="0" bIns="0" rtlCol="0">
            <a:spAutoFit/>
          </a:bodyPr>
          <a:lstStyle/>
          <a:p>
            <a:pPr marL="547370" marR="5080" indent="-535305">
              <a:spcBef>
                <a:spcPts val="100"/>
              </a:spcBef>
            </a:pPr>
            <a:r>
              <a:rPr sz="900" i="1" spc="-5" dirty="0">
                <a:solidFill>
                  <a:srgbClr val="FF0000"/>
                </a:solidFill>
                <a:latin typeface="Arial"/>
                <a:cs typeface="Arial"/>
              </a:rPr>
              <a:t>Bigger</a:t>
            </a:r>
            <a:r>
              <a:rPr sz="900" i="1" spc="-25" dirty="0">
                <a:solidFill>
                  <a:srgbClr val="FF0000"/>
                </a:solidFill>
                <a:latin typeface="Arial"/>
                <a:cs typeface="Arial"/>
              </a:rPr>
              <a:t> </a:t>
            </a:r>
            <a:r>
              <a:rPr sz="900" i="1" spc="-5" dirty="0">
                <a:solidFill>
                  <a:srgbClr val="FF0000"/>
                </a:solidFill>
                <a:latin typeface="Arial"/>
                <a:cs typeface="Arial"/>
              </a:rPr>
              <a:t>foreground</a:t>
            </a:r>
            <a:r>
              <a:rPr sz="900" i="1" spc="-20" dirty="0">
                <a:solidFill>
                  <a:srgbClr val="FF0000"/>
                </a:solidFill>
                <a:latin typeface="Arial"/>
                <a:cs typeface="Arial"/>
              </a:rPr>
              <a:t> </a:t>
            </a:r>
            <a:r>
              <a:rPr sz="900" i="1" dirty="0">
                <a:solidFill>
                  <a:srgbClr val="FF0000"/>
                </a:solidFill>
                <a:latin typeface="Arial"/>
                <a:cs typeface="Arial"/>
              </a:rPr>
              <a:t>objects</a:t>
            </a:r>
            <a:r>
              <a:rPr sz="900" i="1" spc="-30" dirty="0">
                <a:solidFill>
                  <a:srgbClr val="FF0000"/>
                </a:solidFill>
                <a:latin typeface="Arial"/>
                <a:cs typeface="Arial"/>
              </a:rPr>
              <a:t> </a:t>
            </a:r>
            <a:r>
              <a:rPr sz="900" i="1" dirty="0">
                <a:solidFill>
                  <a:srgbClr val="FF0000"/>
                </a:solidFill>
                <a:latin typeface="Arial"/>
                <a:cs typeface="Arial"/>
              </a:rPr>
              <a:t>having</a:t>
            </a:r>
            <a:r>
              <a:rPr sz="900" i="1" spc="-20" dirty="0">
                <a:solidFill>
                  <a:srgbClr val="FF0000"/>
                </a:solidFill>
                <a:latin typeface="Arial"/>
                <a:cs typeface="Arial"/>
              </a:rPr>
              <a:t> </a:t>
            </a:r>
            <a:r>
              <a:rPr sz="900" i="1" spc="-5" dirty="0">
                <a:solidFill>
                  <a:srgbClr val="FF0000"/>
                </a:solidFill>
                <a:latin typeface="Arial"/>
                <a:cs typeface="Arial"/>
              </a:rPr>
              <a:t>same </a:t>
            </a:r>
            <a:r>
              <a:rPr sz="900" i="1" spc="-235" dirty="0">
                <a:solidFill>
                  <a:srgbClr val="FF0000"/>
                </a:solidFill>
                <a:latin typeface="Arial"/>
                <a:cs typeface="Arial"/>
              </a:rPr>
              <a:t> </a:t>
            </a:r>
            <a:r>
              <a:rPr sz="900" i="1" dirty="0">
                <a:solidFill>
                  <a:srgbClr val="FF0000"/>
                </a:solidFill>
                <a:latin typeface="Arial"/>
                <a:cs typeface="Arial"/>
              </a:rPr>
              <a:t>textural</a:t>
            </a:r>
            <a:r>
              <a:rPr sz="900" i="1" spc="-25" dirty="0">
                <a:solidFill>
                  <a:srgbClr val="FF0000"/>
                </a:solidFill>
                <a:latin typeface="Arial"/>
                <a:cs typeface="Arial"/>
              </a:rPr>
              <a:t> </a:t>
            </a:r>
            <a:r>
              <a:rPr sz="900" i="1" dirty="0">
                <a:solidFill>
                  <a:srgbClr val="FF0000"/>
                </a:solidFill>
                <a:latin typeface="Arial"/>
                <a:cs typeface="Arial"/>
              </a:rPr>
              <a:t>properties</a:t>
            </a:r>
            <a:endParaRPr sz="900">
              <a:solidFill>
                <a:prstClr val="black"/>
              </a:solidFill>
              <a:latin typeface="Arial"/>
              <a:cs typeface="Arial"/>
            </a:endParaRPr>
          </a:p>
        </p:txBody>
      </p:sp>
      <p:grpSp>
        <p:nvGrpSpPr>
          <p:cNvPr id="12" name="object 12"/>
          <p:cNvGrpSpPr/>
          <p:nvPr/>
        </p:nvGrpSpPr>
        <p:grpSpPr>
          <a:xfrm>
            <a:off x="8570721" y="2230883"/>
            <a:ext cx="375920" cy="433705"/>
            <a:chOff x="7046721" y="2230882"/>
            <a:chExt cx="375920" cy="433705"/>
          </a:xfrm>
        </p:grpSpPr>
        <p:sp>
          <p:nvSpPr>
            <p:cNvPr id="13" name="object 13"/>
            <p:cNvSpPr/>
            <p:nvPr/>
          </p:nvSpPr>
          <p:spPr>
            <a:xfrm>
              <a:off x="7053071" y="2237232"/>
              <a:ext cx="363220" cy="421005"/>
            </a:xfrm>
            <a:custGeom>
              <a:avLst/>
              <a:gdLst/>
              <a:ahLst/>
              <a:cxnLst/>
              <a:rect l="l" t="t" r="r" b="b"/>
              <a:pathLst>
                <a:path w="363220" h="421005">
                  <a:moveTo>
                    <a:pt x="272033" y="0"/>
                  </a:moveTo>
                  <a:lnTo>
                    <a:pt x="90677" y="0"/>
                  </a:lnTo>
                  <a:lnTo>
                    <a:pt x="90677" y="239267"/>
                  </a:lnTo>
                  <a:lnTo>
                    <a:pt x="0" y="239267"/>
                  </a:lnTo>
                  <a:lnTo>
                    <a:pt x="181355" y="420623"/>
                  </a:lnTo>
                  <a:lnTo>
                    <a:pt x="362711" y="239267"/>
                  </a:lnTo>
                  <a:lnTo>
                    <a:pt x="272033" y="239267"/>
                  </a:lnTo>
                  <a:lnTo>
                    <a:pt x="272033" y="0"/>
                  </a:lnTo>
                  <a:close/>
                </a:path>
              </a:pathLst>
            </a:custGeom>
            <a:solidFill>
              <a:srgbClr val="F4B083"/>
            </a:solidFill>
          </p:spPr>
          <p:txBody>
            <a:bodyPr wrap="square" lIns="0" tIns="0" rIns="0" bIns="0" rtlCol="0"/>
            <a:lstStyle/>
            <a:p>
              <a:endParaRPr>
                <a:solidFill>
                  <a:prstClr val="black"/>
                </a:solidFill>
                <a:latin typeface="Calibri"/>
              </a:endParaRPr>
            </a:p>
          </p:txBody>
        </p:sp>
        <p:sp>
          <p:nvSpPr>
            <p:cNvPr id="14" name="object 14"/>
            <p:cNvSpPr/>
            <p:nvPr/>
          </p:nvSpPr>
          <p:spPr>
            <a:xfrm>
              <a:off x="7053071" y="2237232"/>
              <a:ext cx="363220" cy="421005"/>
            </a:xfrm>
            <a:custGeom>
              <a:avLst/>
              <a:gdLst/>
              <a:ahLst/>
              <a:cxnLst/>
              <a:rect l="l" t="t" r="r" b="b"/>
              <a:pathLst>
                <a:path w="363220" h="421005">
                  <a:moveTo>
                    <a:pt x="0" y="239267"/>
                  </a:moveTo>
                  <a:lnTo>
                    <a:pt x="90677" y="239267"/>
                  </a:lnTo>
                  <a:lnTo>
                    <a:pt x="90677" y="0"/>
                  </a:lnTo>
                  <a:lnTo>
                    <a:pt x="272033" y="0"/>
                  </a:lnTo>
                  <a:lnTo>
                    <a:pt x="272033" y="239267"/>
                  </a:lnTo>
                  <a:lnTo>
                    <a:pt x="362711" y="239267"/>
                  </a:lnTo>
                  <a:lnTo>
                    <a:pt x="181355" y="420623"/>
                  </a:lnTo>
                  <a:lnTo>
                    <a:pt x="0" y="239267"/>
                  </a:lnTo>
                  <a:close/>
                </a:path>
              </a:pathLst>
            </a:custGeom>
            <a:ln w="12700">
              <a:solidFill>
                <a:srgbClr val="F4B083"/>
              </a:solidFill>
            </a:ln>
          </p:spPr>
          <p:txBody>
            <a:bodyPr wrap="square" lIns="0" tIns="0" rIns="0" bIns="0" rtlCol="0"/>
            <a:lstStyle/>
            <a:p>
              <a:endParaRPr>
                <a:solidFill>
                  <a:prstClr val="black"/>
                </a:solidFill>
                <a:latin typeface="Calibri"/>
              </a:endParaRPr>
            </a:p>
          </p:txBody>
        </p:sp>
      </p:grpSp>
      <p:sp>
        <p:nvSpPr>
          <p:cNvPr id="15" name="object 15"/>
          <p:cNvSpPr txBox="1"/>
          <p:nvPr/>
        </p:nvSpPr>
        <p:spPr>
          <a:xfrm>
            <a:off x="3741167" y="2482977"/>
            <a:ext cx="1850389" cy="299720"/>
          </a:xfrm>
          <a:prstGeom prst="rect">
            <a:avLst/>
          </a:prstGeom>
        </p:spPr>
        <p:txBody>
          <a:bodyPr vert="horz" wrap="square" lIns="0" tIns="12700" rIns="0" bIns="0" rtlCol="0">
            <a:spAutoFit/>
          </a:bodyPr>
          <a:lstStyle/>
          <a:p>
            <a:pPr marL="332105" marR="5080" indent="-320040">
              <a:spcBef>
                <a:spcPts val="100"/>
              </a:spcBef>
            </a:pPr>
            <a:r>
              <a:rPr sz="900" i="1" spc="-5" dirty="0">
                <a:solidFill>
                  <a:srgbClr val="FF0000"/>
                </a:solidFill>
                <a:latin typeface="Arial"/>
                <a:cs typeface="Arial"/>
              </a:rPr>
              <a:t>Heat</a:t>
            </a:r>
            <a:r>
              <a:rPr sz="900" i="1" spc="-25" dirty="0">
                <a:solidFill>
                  <a:srgbClr val="FF0000"/>
                </a:solidFill>
                <a:latin typeface="Arial"/>
                <a:cs typeface="Arial"/>
              </a:rPr>
              <a:t> </a:t>
            </a:r>
            <a:r>
              <a:rPr sz="900" i="1" dirty="0">
                <a:solidFill>
                  <a:srgbClr val="FF0000"/>
                </a:solidFill>
                <a:latin typeface="Arial"/>
                <a:cs typeface="Arial"/>
              </a:rPr>
              <a:t>causes</a:t>
            </a:r>
            <a:r>
              <a:rPr sz="900" i="1" spc="-35" dirty="0">
                <a:solidFill>
                  <a:srgbClr val="FF0000"/>
                </a:solidFill>
                <a:latin typeface="Arial"/>
                <a:cs typeface="Arial"/>
              </a:rPr>
              <a:t> </a:t>
            </a:r>
            <a:r>
              <a:rPr sz="900" i="1" dirty="0">
                <a:solidFill>
                  <a:srgbClr val="FF0000"/>
                </a:solidFill>
                <a:latin typeface="Arial"/>
                <a:cs typeface="Arial"/>
              </a:rPr>
              <a:t>constant</a:t>
            </a:r>
            <a:r>
              <a:rPr sz="900" i="1" spc="-35" dirty="0">
                <a:solidFill>
                  <a:srgbClr val="FF0000"/>
                </a:solidFill>
                <a:latin typeface="Arial"/>
                <a:cs typeface="Arial"/>
              </a:rPr>
              <a:t> </a:t>
            </a:r>
            <a:r>
              <a:rPr sz="900" i="1" spc="-5" dirty="0">
                <a:solidFill>
                  <a:srgbClr val="FF0000"/>
                </a:solidFill>
                <a:latin typeface="Arial"/>
                <a:cs typeface="Arial"/>
              </a:rPr>
              <a:t>air</a:t>
            </a:r>
            <a:r>
              <a:rPr sz="900" i="1" spc="-20" dirty="0">
                <a:solidFill>
                  <a:srgbClr val="FF0000"/>
                </a:solidFill>
                <a:latin typeface="Arial"/>
                <a:cs typeface="Arial"/>
              </a:rPr>
              <a:t> </a:t>
            </a:r>
            <a:r>
              <a:rPr sz="900" i="1" dirty="0">
                <a:solidFill>
                  <a:srgbClr val="FF0000"/>
                </a:solidFill>
                <a:latin typeface="Arial"/>
                <a:cs typeface="Arial"/>
              </a:rPr>
              <a:t>turbulence </a:t>
            </a:r>
            <a:r>
              <a:rPr sz="900" i="1" spc="-235" dirty="0">
                <a:solidFill>
                  <a:srgbClr val="FF0000"/>
                </a:solidFill>
                <a:latin typeface="Arial"/>
                <a:cs typeface="Arial"/>
              </a:rPr>
              <a:t> </a:t>
            </a:r>
            <a:r>
              <a:rPr sz="900" i="1" spc="-5" dirty="0">
                <a:solidFill>
                  <a:srgbClr val="FF0000"/>
                </a:solidFill>
                <a:latin typeface="Arial"/>
                <a:cs typeface="Arial"/>
              </a:rPr>
              <a:t>and</a:t>
            </a:r>
            <a:r>
              <a:rPr sz="900" i="1" spc="-15" dirty="0">
                <a:solidFill>
                  <a:srgbClr val="FF0000"/>
                </a:solidFill>
                <a:latin typeface="Arial"/>
                <a:cs typeface="Arial"/>
              </a:rPr>
              <a:t> </a:t>
            </a:r>
            <a:r>
              <a:rPr sz="900" i="1" dirty="0">
                <a:solidFill>
                  <a:srgbClr val="FF0000"/>
                </a:solidFill>
                <a:latin typeface="Arial"/>
                <a:cs typeface="Arial"/>
              </a:rPr>
              <a:t>distortion</a:t>
            </a:r>
            <a:r>
              <a:rPr sz="900" i="1" spc="-40" dirty="0">
                <a:solidFill>
                  <a:srgbClr val="FF0000"/>
                </a:solidFill>
                <a:latin typeface="Arial"/>
                <a:cs typeface="Arial"/>
              </a:rPr>
              <a:t> </a:t>
            </a:r>
            <a:r>
              <a:rPr sz="900" i="1" spc="-5" dirty="0">
                <a:solidFill>
                  <a:srgbClr val="FF0000"/>
                </a:solidFill>
                <a:latin typeface="Arial"/>
                <a:cs typeface="Arial"/>
              </a:rPr>
              <a:t>in</a:t>
            </a:r>
            <a:r>
              <a:rPr sz="900" i="1" spc="-10" dirty="0">
                <a:solidFill>
                  <a:srgbClr val="FF0000"/>
                </a:solidFill>
                <a:latin typeface="Arial"/>
                <a:cs typeface="Arial"/>
              </a:rPr>
              <a:t> </a:t>
            </a:r>
            <a:r>
              <a:rPr sz="900" i="1" spc="-5" dirty="0">
                <a:solidFill>
                  <a:srgbClr val="FF0000"/>
                </a:solidFill>
                <a:latin typeface="Arial"/>
                <a:cs typeface="Arial"/>
              </a:rPr>
              <a:t>frames</a:t>
            </a:r>
            <a:endParaRPr sz="900">
              <a:solidFill>
                <a:prstClr val="black"/>
              </a:solidFill>
              <a:latin typeface="Arial"/>
              <a:cs typeface="Arial"/>
            </a:endParaRPr>
          </a:p>
        </p:txBody>
      </p:sp>
      <p:grpSp>
        <p:nvGrpSpPr>
          <p:cNvPr id="16" name="object 16"/>
          <p:cNvGrpSpPr/>
          <p:nvPr/>
        </p:nvGrpSpPr>
        <p:grpSpPr>
          <a:xfrm>
            <a:off x="1613915" y="1461516"/>
            <a:ext cx="4137660" cy="2918460"/>
            <a:chOff x="89915" y="1461516"/>
            <a:chExt cx="4137660" cy="2918460"/>
          </a:xfrm>
        </p:grpSpPr>
        <p:pic>
          <p:nvPicPr>
            <p:cNvPr id="17" name="object 17"/>
            <p:cNvPicPr/>
            <p:nvPr/>
          </p:nvPicPr>
          <p:blipFill>
            <a:blip r:embed="rId2" cstate="print"/>
            <a:stretch>
              <a:fillRect/>
            </a:stretch>
          </p:blipFill>
          <p:spPr>
            <a:xfrm>
              <a:off x="92963" y="2950463"/>
              <a:ext cx="2019300" cy="1429512"/>
            </a:xfrm>
            <a:prstGeom prst="rect">
              <a:avLst/>
            </a:prstGeom>
          </p:spPr>
        </p:pic>
        <p:sp>
          <p:nvSpPr>
            <p:cNvPr id="18" name="object 18"/>
            <p:cNvSpPr/>
            <p:nvPr/>
          </p:nvSpPr>
          <p:spPr>
            <a:xfrm>
              <a:off x="354329" y="3568445"/>
              <a:ext cx="1594485" cy="330835"/>
            </a:xfrm>
            <a:custGeom>
              <a:avLst/>
              <a:gdLst/>
              <a:ahLst/>
              <a:cxnLst/>
              <a:rect l="l" t="t" r="r" b="b"/>
              <a:pathLst>
                <a:path w="1594485" h="330835">
                  <a:moveTo>
                    <a:pt x="746760" y="126491"/>
                  </a:moveTo>
                  <a:lnTo>
                    <a:pt x="755189" y="86514"/>
                  </a:lnTo>
                  <a:lnTo>
                    <a:pt x="778662" y="51791"/>
                  </a:lnTo>
                  <a:lnTo>
                    <a:pt x="814456" y="24408"/>
                  </a:lnTo>
                  <a:lnTo>
                    <a:pt x="859848" y="6449"/>
                  </a:lnTo>
                  <a:lnTo>
                    <a:pt x="912113" y="0"/>
                  </a:lnTo>
                  <a:lnTo>
                    <a:pt x="964375" y="6449"/>
                  </a:lnTo>
                  <a:lnTo>
                    <a:pt x="1009765" y="24408"/>
                  </a:lnTo>
                  <a:lnTo>
                    <a:pt x="1045561" y="51791"/>
                  </a:lnTo>
                  <a:lnTo>
                    <a:pt x="1069037" y="86514"/>
                  </a:lnTo>
                  <a:lnTo>
                    <a:pt x="1077468" y="126491"/>
                  </a:lnTo>
                  <a:lnTo>
                    <a:pt x="1069037" y="166469"/>
                  </a:lnTo>
                  <a:lnTo>
                    <a:pt x="1045561" y="201192"/>
                  </a:lnTo>
                  <a:lnTo>
                    <a:pt x="1009765" y="228575"/>
                  </a:lnTo>
                  <a:lnTo>
                    <a:pt x="964375" y="246534"/>
                  </a:lnTo>
                  <a:lnTo>
                    <a:pt x="912113" y="252983"/>
                  </a:lnTo>
                  <a:lnTo>
                    <a:pt x="859848" y="246534"/>
                  </a:lnTo>
                  <a:lnTo>
                    <a:pt x="814456" y="228575"/>
                  </a:lnTo>
                  <a:lnTo>
                    <a:pt x="778662" y="201192"/>
                  </a:lnTo>
                  <a:lnTo>
                    <a:pt x="755189" y="166469"/>
                  </a:lnTo>
                  <a:lnTo>
                    <a:pt x="746760" y="126491"/>
                  </a:lnTo>
                  <a:close/>
                </a:path>
                <a:path w="1594485" h="330835">
                  <a:moveTo>
                    <a:pt x="1207008" y="192023"/>
                  </a:moveTo>
                  <a:lnTo>
                    <a:pt x="1233424" y="122032"/>
                  </a:lnTo>
                  <a:lnTo>
                    <a:pt x="1263681" y="93964"/>
                  </a:lnTo>
                  <a:lnTo>
                    <a:pt x="1302850" y="72277"/>
                  </a:lnTo>
                  <a:lnTo>
                    <a:pt x="1349089" y="58294"/>
                  </a:lnTo>
                  <a:lnTo>
                    <a:pt x="1400556" y="53339"/>
                  </a:lnTo>
                  <a:lnTo>
                    <a:pt x="1452022" y="58294"/>
                  </a:lnTo>
                  <a:lnTo>
                    <a:pt x="1498261" y="72277"/>
                  </a:lnTo>
                  <a:lnTo>
                    <a:pt x="1537430" y="93964"/>
                  </a:lnTo>
                  <a:lnTo>
                    <a:pt x="1567687" y="122032"/>
                  </a:lnTo>
                  <a:lnTo>
                    <a:pt x="1587193" y="155160"/>
                  </a:lnTo>
                  <a:lnTo>
                    <a:pt x="1594103" y="192023"/>
                  </a:lnTo>
                  <a:lnTo>
                    <a:pt x="1587193" y="228887"/>
                  </a:lnTo>
                  <a:lnTo>
                    <a:pt x="1567688" y="262015"/>
                  </a:lnTo>
                  <a:lnTo>
                    <a:pt x="1537430" y="290083"/>
                  </a:lnTo>
                  <a:lnTo>
                    <a:pt x="1498261" y="311770"/>
                  </a:lnTo>
                  <a:lnTo>
                    <a:pt x="1452022" y="325753"/>
                  </a:lnTo>
                  <a:lnTo>
                    <a:pt x="1400556" y="330707"/>
                  </a:lnTo>
                  <a:lnTo>
                    <a:pt x="1349089" y="325753"/>
                  </a:lnTo>
                  <a:lnTo>
                    <a:pt x="1302850" y="311770"/>
                  </a:lnTo>
                  <a:lnTo>
                    <a:pt x="1263681" y="290083"/>
                  </a:lnTo>
                  <a:lnTo>
                    <a:pt x="1233424" y="262015"/>
                  </a:lnTo>
                  <a:lnTo>
                    <a:pt x="1213918" y="228887"/>
                  </a:lnTo>
                  <a:lnTo>
                    <a:pt x="1207008" y="192023"/>
                  </a:lnTo>
                  <a:close/>
                </a:path>
                <a:path w="1594485" h="330835">
                  <a:moveTo>
                    <a:pt x="0" y="192023"/>
                  </a:moveTo>
                  <a:lnTo>
                    <a:pt x="26424" y="122032"/>
                  </a:lnTo>
                  <a:lnTo>
                    <a:pt x="56688" y="93964"/>
                  </a:lnTo>
                  <a:lnTo>
                    <a:pt x="95859" y="72277"/>
                  </a:lnTo>
                  <a:lnTo>
                    <a:pt x="142094" y="58294"/>
                  </a:lnTo>
                  <a:lnTo>
                    <a:pt x="193548" y="53339"/>
                  </a:lnTo>
                  <a:lnTo>
                    <a:pt x="245001" y="58294"/>
                  </a:lnTo>
                  <a:lnTo>
                    <a:pt x="291236" y="72277"/>
                  </a:lnTo>
                  <a:lnTo>
                    <a:pt x="330407" y="93964"/>
                  </a:lnTo>
                  <a:lnTo>
                    <a:pt x="360671" y="122032"/>
                  </a:lnTo>
                  <a:lnTo>
                    <a:pt x="380182" y="155160"/>
                  </a:lnTo>
                  <a:lnTo>
                    <a:pt x="387096" y="192023"/>
                  </a:lnTo>
                  <a:lnTo>
                    <a:pt x="380182" y="228887"/>
                  </a:lnTo>
                  <a:lnTo>
                    <a:pt x="360671" y="262015"/>
                  </a:lnTo>
                  <a:lnTo>
                    <a:pt x="330407" y="290083"/>
                  </a:lnTo>
                  <a:lnTo>
                    <a:pt x="291236" y="311770"/>
                  </a:lnTo>
                  <a:lnTo>
                    <a:pt x="245001" y="325753"/>
                  </a:lnTo>
                  <a:lnTo>
                    <a:pt x="193548" y="330707"/>
                  </a:lnTo>
                  <a:lnTo>
                    <a:pt x="142094" y="325753"/>
                  </a:lnTo>
                  <a:lnTo>
                    <a:pt x="95859" y="311770"/>
                  </a:lnTo>
                  <a:lnTo>
                    <a:pt x="56688" y="290083"/>
                  </a:lnTo>
                  <a:lnTo>
                    <a:pt x="26424" y="262015"/>
                  </a:lnTo>
                  <a:lnTo>
                    <a:pt x="6913" y="228887"/>
                  </a:lnTo>
                  <a:lnTo>
                    <a:pt x="0" y="192023"/>
                  </a:lnTo>
                  <a:close/>
                </a:path>
              </a:pathLst>
            </a:custGeom>
            <a:ln w="28575">
              <a:solidFill>
                <a:srgbClr val="FF0000"/>
              </a:solidFill>
            </a:ln>
          </p:spPr>
          <p:txBody>
            <a:bodyPr wrap="square" lIns="0" tIns="0" rIns="0" bIns="0" rtlCol="0"/>
            <a:lstStyle/>
            <a:p>
              <a:endParaRPr>
                <a:solidFill>
                  <a:prstClr val="black"/>
                </a:solidFill>
                <a:latin typeface="Calibri"/>
              </a:endParaRPr>
            </a:p>
          </p:txBody>
        </p:sp>
        <p:pic>
          <p:nvPicPr>
            <p:cNvPr id="19" name="object 19"/>
            <p:cNvPicPr/>
            <p:nvPr/>
          </p:nvPicPr>
          <p:blipFill>
            <a:blip r:embed="rId3" cstate="print"/>
            <a:stretch>
              <a:fillRect/>
            </a:stretch>
          </p:blipFill>
          <p:spPr>
            <a:xfrm>
              <a:off x="89915" y="1461516"/>
              <a:ext cx="2022348" cy="1427988"/>
            </a:xfrm>
            <a:prstGeom prst="rect">
              <a:avLst/>
            </a:prstGeom>
          </p:spPr>
        </p:pic>
        <p:sp>
          <p:nvSpPr>
            <p:cNvPr id="20" name="object 20"/>
            <p:cNvSpPr/>
            <p:nvPr/>
          </p:nvSpPr>
          <p:spPr>
            <a:xfrm>
              <a:off x="1349502" y="1590294"/>
              <a:ext cx="302260" cy="242570"/>
            </a:xfrm>
            <a:custGeom>
              <a:avLst/>
              <a:gdLst/>
              <a:ahLst/>
              <a:cxnLst/>
              <a:rect l="l" t="t" r="r" b="b"/>
              <a:pathLst>
                <a:path w="302260" h="242569">
                  <a:moveTo>
                    <a:pt x="0" y="121157"/>
                  </a:moveTo>
                  <a:lnTo>
                    <a:pt x="7693" y="82856"/>
                  </a:lnTo>
                  <a:lnTo>
                    <a:pt x="29114" y="49597"/>
                  </a:lnTo>
                  <a:lnTo>
                    <a:pt x="61776" y="23372"/>
                  </a:lnTo>
                  <a:lnTo>
                    <a:pt x="103193" y="6175"/>
                  </a:lnTo>
                  <a:lnTo>
                    <a:pt x="150875" y="0"/>
                  </a:lnTo>
                  <a:lnTo>
                    <a:pt x="198558" y="6175"/>
                  </a:lnTo>
                  <a:lnTo>
                    <a:pt x="239975" y="23372"/>
                  </a:lnTo>
                  <a:lnTo>
                    <a:pt x="272637" y="49597"/>
                  </a:lnTo>
                  <a:lnTo>
                    <a:pt x="294058" y="82856"/>
                  </a:lnTo>
                  <a:lnTo>
                    <a:pt x="301752" y="121157"/>
                  </a:lnTo>
                  <a:lnTo>
                    <a:pt x="294058" y="159459"/>
                  </a:lnTo>
                  <a:lnTo>
                    <a:pt x="272637" y="192718"/>
                  </a:lnTo>
                  <a:lnTo>
                    <a:pt x="239975" y="218943"/>
                  </a:lnTo>
                  <a:lnTo>
                    <a:pt x="198558" y="236140"/>
                  </a:lnTo>
                  <a:lnTo>
                    <a:pt x="150875" y="242315"/>
                  </a:lnTo>
                  <a:lnTo>
                    <a:pt x="103193" y="236140"/>
                  </a:lnTo>
                  <a:lnTo>
                    <a:pt x="61776" y="218943"/>
                  </a:lnTo>
                  <a:lnTo>
                    <a:pt x="29114" y="192718"/>
                  </a:lnTo>
                  <a:lnTo>
                    <a:pt x="7693" y="159459"/>
                  </a:lnTo>
                  <a:lnTo>
                    <a:pt x="0" y="121157"/>
                  </a:lnTo>
                  <a:close/>
                </a:path>
              </a:pathLst>
            </a:custGeom>
            <a:ln w="28575">
              <a:solidFill>
                <a:srgbClr val="FF0000"/>
              </a:solidFill>
            </a:ln>
          </p:spPr>
          <p:txBody>
            <a:bodyPr wrap="square" lIns="0" tIns="0" rIns="0" bIns="0" rtlCol="0"/>
            <a:lstStyle/>
            <a:p>
              <a:endParaRPr>
                <a:solidFill>
                  <a:prstClr val="black"/>
                </a:solidFill>
                <a:latin typeface="Calibri"/>
              </a:endParaRPr>
            </a:p>
          </p:txBody>
        </p:sp>
        <p:sp>
          <p:nvSpPr>
            <p:cNvPr id="21" name="object 21"/>
            <p:cNvSpPr/>
            <p:nvPr/>
          </p:nvSpPr>
          <p:spPr>
            <a:xfrm>
              <a:off x="1590293" y="1812798"/>
              <a:ext cx="702945" cy="599440"/>
            </a:xfrm>
            <a:custGeom>
              <a:avLst/>
              <a:gdLst/>
              <a:ahLst/>
              <a:cxnLst/>
              <a:rect l="l" t="t" r="r" b="b"/>
              <a:pathLst>
                <a:path w="702944" h="599439">
                  <a:moveTo>
                    <a:pt x="74609" y="44513"/>
                  </a:moveTo>
                  <a:lnTo>
                    <a:pt x="56071" y="66359"/>
                  </a:lnTo>
                  <a:lnTo>
                    <a:pt x="684530" y="599313"/>
                  </a:lnTo>
                  <a:lnTo>
                    <a:pt x="702944" y="577468"/>
                  </a:lnTo>
                  <a:lnTo>
                    <a:pt x="74609" y="44513"/>
                  </a:lnTo>
                  <a:close/>
                </a:path>
                <a:path w="702944" h="599439">
                  <a:moveTo>
                    <a:pt x="0" y="0"/>
                  </a:moveTo>
                  <a:lnTo>
                    <a:pt x="37592" y="88137"/>
                  </a:lnTo>
                  <a:lnTo>
                    <a:pt x="56071" y="66359"/>
                  </a:lnTo>
                  <a:lnTo>
                    <a:pt x="45212" y="57150"/>
                  </a:lnTo>
                  <a:lnTo>
                    <a:pt x="63754" y="35305"/>
                  </a:lnTo>
                  <a:lnTo>
                    <a:pt x="82422" y="35305"/>
                  </a:lnTo>
                  <a:lnTo>
                    <a:pt x="93091" y="22732"/>
                  </a:lnTo>
                  <a:lnTo>
                    <a:pt x="0" y="0"/>
                  </a:lnTo>
                  <a:close/>
                </a:path>
                <a:path w="702944" h="599439">
                  <a:moveTo>
                    <a:pt x="63754" y="35305"/>
                  </a:moveTo>
                  <a:lnTo>
                    <a:pt x="45212" y="57150"/>
                  </a:lnTo>
                  <a:lnTo>
                    <a:pt x="56071" y="66359"/>
                  </a:lnTo>
                  <a:lnTo>
                    <a:pt x="74609" y="44513"/>
                  </a:lnTo>
                  <a:lnTo>
                    <a:pt x="63754" y="35305"/>
                  </a:lnTo>
                  <a:close/>
                </a:path>
                <a:path w="702944" h="599439">
                  <a:moveTo>
                    <a:pt x="82422" y="35305"/>
                  </a:moveTo>
                  <a:lnTo>
                    <a:pt x="63754" y="35305"/>
                  </a:lnTo>
                  <a:lnTo>
                    <a:pt x="74609" y="44513"/>
                  </a:lnTo>
                  <a:lnTo>
                    <a:pt x="82422" y="35305"/>
                  </a:lnTo>
                  <a:close/>
                </a:path>
              </a:pathLst>
            </a:custGeom>
            <a:solidFill>
              <a:srgbClr val="000000"/>
            </a:solidFill>
          </p:spPr>
          <p:txBody>
            <a:bodyPr wrap="square" lIns="0" tIns="0" rIns="0" bIns="0" rtlCol="0"/>
            <a:lstStyle/>
            <a:p>
              <a:endParaRPr>
                <a:solidFill>
                  <a:prstClr val="black"/>
                </a:solidFill>
                <a:latin typeface="Calibri"/>
              </a:endParaRPr>
            </a:p>
          </p:txBody>
        </p:sp>
        <p:pic>
          <p:nvPicPr>
            <p:cNvPr id="22" name="object 22"/>
            <p:cNvPicPr/>
            <p:nvPr/>
          </p:nvPicPr>
          <p:blipFill>
            <a:blip r:embed="rId4" cstate="print"/>
            <a:stretch>
              <a:fillRect/>
            </a:stretch>
          </p:blipFill>
          <p:spPr>
            <a:xfrm>
              <a:off x="2197608" y="2950463"/>
              <a:ext cx="2029968" cy="1429512"/>
            </a:xfrm>
            <a:prstGeom prst="rect">
              <a:avLst/>
            </a:prstGeom>
          </p:spPr>
        </p:pic>
        <p:sp>
          <p:nvSpPr>
            <p:cNvPr id="23" name="object 23"/>
            <p:cNvSpPr/>
            <p:nvPr/>
          </p:nvSpPr>
          <p:spPr>
            <a:xfrm>
              <a:off x="3419094" y="3902201"/>
              <a:ext cx="454659" cy="253365"/>
            </a:xfrm>
            <a:custGeom>
              <a:avLst/>
              <a:gdLst/>
              <a:ahLst/>
              <a:cxnLst/>
              <a:rect l="l" t="t" r="r" b="b"/>
              <a:pathLst>
                <a:path w="454660" h="253364">
                  <a:moveTo>
                    <a:pt x="0" y="126492"/>
                  </a:moveTo>
                  <a:lnTo>
                    <a:pt x="31016" y="62653"/>
                  </a:lnTo>
                  <a:lnTo>
                    <a:pt x="66532" y="37052"/>
                  </a:lnTo>
                  <a:lnTo>
                    <a:pt x="112493" y="17271"/>
                  </a:lnTo>
                  <a:lnTo>
                    <a:pt x="166731" y="4519"/>
                  </a:lnTo>
                  <a:lnTo>
                    <a:pt x="227075" y="0"/>
                  </a:lnTo>
                  <a:lnTo>
                    <a:pt x="287420" y="4519"/>
                  </a:lnTo>
                  <a:lnTo>
                    <a:pt x="341658" y="17271"/>
                  </a:lnTo>
                  <a:lnTo>
                    <a:pt x="387619" y="37052"/>
                  </a:lnTo>
                  <a:lnTo>
                    <a:pt x="423135" y="62653"/>
                  </a:lnTo>
                  <a:lnTo>
                    <a:pt x="454151" y="126492"/>
                  </a:lnTo>
                  <a:lnTo>
                    <a:pt x="446036" y="160115"/>
                  </a:lnTo>
                  <a:lnTo>
                    <a:pt x="387619" y="215931"/>
                  </a:lnTo>
                  <a:lnTo>
                    <a:pt x="341658" y="235712"/>
                  </a:lnTo>
                  <a:lnTo>
                    <a:pt x="287420" y="248464"/>
                  </a:lnTo>
                  <a:lnTo>
                    <a:pt x="227075" y="252984"/>
                  </a:lnTo>
                  <a:lnTo>
                    <a:pt x="166731" y="248464"/>
                  </a:lnTo>
                  <a:lnTo>
                    <a:pt x="112493" y="235712"/>
                  </a:lnTo>
                  <a:lnTo>
                    <a:pt x="66532" y="215931"/>
                  </a:lnTo>
                  <a:lnTo>
                    <a:pt x="31016" y="190330"/>
                  </a:lnTo>
                  <a:lnTo>
                    <a:pt x="0" y="126492"/>
                  </a:lnTo>
                  <a:close/>
                </a:path>
              </a:pathLst>
            </a:custGeom>
            <a:ln w="28575">
              <a:solidFill>
                <a:srgbClr val="FF0000"/>
              </a:solidFill>
            </a:ln>
          </p:spPr>
          <p:txBody>
            <a:bodyPr wrap="square" lIns="0" tIns="0" rIns="0" bIns="0" rtlCol="0"/>
            <a:lstStyle/>
            <a:p>
              <a:endParaRPr>
                <a:solidFill>
                  <a:prstClr val="black"/>
                </a:solidFill>
                <a:latin typeface="Calibri"/>
              </a:endParaRPr>
            </a:p>
          </p:txBody>
        </p:sp>
        <p:sp>
          <p:nvSpPr>
            <p:cNvPr id="24" name="object 24"/>
            <p:cNvSpPr/>
            <p:nvPr/>
          </p:nvSpPr>
          <p:spPr>
            <a:xfrm>
              <a:off x="1305306" y="2723514"/>
              <a:ext cx="2118995" cy="1242695"/>
            </a:xfrm>
            <a:custGeom>
              <a:avLst/>
              <a:gdLst/>
              <a:ahLst/>
              <a:cxnLst/>
              <a:rect l="l" t="t" r="r" b="b"/>
              <a:pathLst>
                <a:path w="2118995" h="1242695">
                  <a:moveTo>
                    <a:pt x="1038352" y="22606"/>
                  </a:moveTo>
                  <a:lnTo>
                    <a:pt x="1020953" y="0"/>
                  </a:lnTo>
                  <a:lnTo>
                    <a:pt x="59029" y="743877"/>
                  </a:lnTo>
                  <a:lnTo>
                    <a:pt x="41529" y="721233"/>
                  </a:lnTo>
                  <a:lnTo>
                    <a:pt x="0" y="807605"/>
                  </a:lnTo>
                  <a:lnTo>
                    <a:pt x="93980" y="789051"/>
                  </a:lnTo>
                  <a:lnTo>
                    <a:pt x="83261" y="775208"/>
                  </a:lnTo>
                  <a:lnTo>
                    <a:pt x="76530" y="766508"/>
                  </a:lnTo>
                  <a:lnTo>
                    <a:pt x="1038352" y="22606"/>
                  </a:lnTo>
                  <a:close/>
                </a:path>
                <a:path w="2118995" h="1242695">
                  <a:moveTo>
                    <a:pt x="2118487" y="1146810"/>
                  </a:moveTo>
                  <a:lnTo>
                    <a:pt x="2092312" y="1158227"/>
                  </a:lnTo>
                  <a:lnTo>
                    <a:pt x="1598041" y="26924"/>
                  </a:lnTo>
                  <a:lnTo>
                    <a:pt x="1571879" y="38354"/>
                  </a:lnTo>
                  <a:lnTo>
                    <a:pt x="2066137" y="1169644"/>
                  </a:lnTo>
                  <a:lnTo>
                    <a:pt x="2039874" y="1181100"/>
                  </a:lnTo>
                  <a:lnTo>
                    <a:pt x="2113534" y="1242568"/>
                  </a:lnTo>
                  <a:lnTo>
                    <a:pt x="2116620" y="1182751"/>
                  </a:lnTo>
                  <a:lnTo>
                    <a:pt x="2118487" y="1146810"/>
                  </a:lnTo>
                  <a:close/>
                </a:path>
              </a:pathLst>
            </a:custGeom>
            <a:solidFill>
              <a:srgbClr val="000000"/>
            </a:solidFill>
          </p:spPr>
          <p:txBody>
            <a:bodyPr wrap="square" lIns="0" tIns="0" rIns="0" bIns="0" rtlCol="0"/>
            <a:lstStyle/>
            <a:p>
              <a:endParaRPr>
                <a:solidFill>
                  <a:prstClr val="black"/>
                </a:solidFill>
                <a:latin typeface="Calibri"/>
              </a:endParaRPr>
            </a:p>
          </p:txBody>
        </p:sp>
      </p:grpSp>
      <p:grpSp>
        <p:nvGrpSpPr>
          <p:cNvPr id="25" name="object 25"/>
          <p:cNvGrpSpPr/>
          <p:nvPr/>
        </p:nvGrpSpPr>
        <p:grpSpPr>
          <a:xfrm>
            <a:off x="6646165" y="3110102"/>
            <a:ext cx="1938655" cy="1605280"/>
            <a:chOff x="5122164" y="3110102"/>
            <a:chExt cx="1938655" cy="1605280"/>
          </a:xfrm>
        </p:grpSpPr>
        <p:pic>
          <p:nvPicPr>
            <p:cNvPr id="26" name="object 26"/>
            <p:cNvPicPr/>
            <p:nvPr/>
          </p:nvPicPr>
          <p:blipFill>
            <a:blip r:embed="rId5" cstate="print"/>
            <a:stretch>
              <a:fillRect/>
            </a:stretch>
          </p:blipFill>
          <p:spPr>
            <a:xfrm>
              <a:off x="5122164" y="3252215"/>
              <a:ext cx="1938528" cy="1463040"/>
            </a:xfrm>
            <a:prstGeom prst="rect">
              <a:avLst/>
            </a:prstGeom>
          </p:spPr>
        </p:pic>
        <p:sp>
          <p:nvSpPr>
            <p:cNvPr id="27" name="object 27"/>
            <p:cNvSpPr/>
            <p:nvPr/>
          </p:nvSpPr>
          <p:spPr>
            <a:xfrm>
              <a:off x="5173218" y="4011930"/>
              <a:ext cx="1615440" cy="489584"/>
            </a:xfrm>
            <a:custGeom>
              <a:avLst/>
              <a:gdLst/>
              <a:ahLst/>
              <a:cxnLst/>
              <a:rect l="l" t="t" r="r" b="b"/>
              <a:pathLst>
                <a:path w="1615440" h="489585">
                  <a:moveTo>
                    <a:pt x="0" y="244602"/>
                  </a:moveTo>
                  <a:lnTo>
                    <a:pt x="11695" y="202880"/>
                  </a:lnTo>
                  <a:lnTo>
                    <a:pt x="45491" y="163451"/>
                  </a:lnTo>
                  <a:lnTo>
                    <a:pt x="99447" y="126900"/>
                  </a:lnTo>
                  <a:lnTo>
                    <a:pt x="171626" y="93815"/>
                  </a:lnTo>
                  <a:lnTo>
                    <a:pt x="213943" y="78755"/>
                  </a:lnTo>
                  <a:lnTo>
                    <a:pt x="260089" y="64781"/>
                  </a:lnTo>
                  <a:lnTo>
                    <a:pt x="309822" y="51967"/>
                  </a:lnTo>
                  <a:lnTo>
                    <a:pt x="362899" y="40386"/>
                  </a:lnTo>
                  <a:lnTo>
                    <a:pt x="419077" y="30111"/>
                  </a:lnTo>
                  <a:lnTo>
                    <a:pt x="478115" y="21216"/>
                  </a:lnTo>
                  <a:lnTo>
                    <a:pt x="539771" y="13773"/>
                  </a:lnTo>
                  <a:lnTo>
                    <a:pt x="603801" y="7857"/>
                  </a:lnTo>
                  <a:lnTo>
                    <a:pt x="669964" y="3541"/>
                  </a:lnTo>
                  <a:lnTo>
                    <a:pt x="738018" y="897"/>
                  </a:lnTo>
                  <a:lnTo>
                    <a:pt x="807720" y="0"/>
                  </a:lnTo>
                  <a:lnTo>
                    <a:pt x="877421" y="897"/>
                  </a:lnTo>
                  <a:lnTo>
                    <a:pt x="945475" y="3541"/>
                  </a:lnTo>
                  <a:lnTo>
                    <a:pt x="1011638" y="7857"/>
                  </a:lnTo>
                  <a:lnTo>
                    <a:pt x="1075668" y="13773"/>
                  </a:lnTo>
                  <a:lnTo>
                    <a:pt x="1137324" y="21216"/>
                  </a:lnTo>
                  <a:lnTo>
                    <a:pt x="1196362" y="30111"/>
                  </a:lnTo>
                  <a:lnTo>
                    <a:pt x="1252540" y="40386"/>
                  </a:lnTo>
                  <a:lnTo>
                    <a:pt x="1305617" y="51967"/>
                  </a:lnTo>
                  <a:lnTo>
                    <a:pt x="1355350" y="64781"/>
                  </a:lnTo>
                  <a:lnTo>
                    <a:pt x="1401496" y="78755"/>
                  </a:lnTo>
                  <a:lnTo>
                    <a:pt x="1443813" y="93815"/>
                  </a:lnTo>
                  <a:lnTo>
                    <a:pt x="1482059" y="109887"/>
                  </a:lnTo>
                  <a:lnTo>
                    <a:pt x="1545369" y="144779"/>
                  </a:lnTo>
                  <a:lnTo>
                    <a:pt x="1589487" y="182842"/>
                  </a:lnTo>
                  <a:lnTo>
                    <a:pt x="1612475" y="223491"/>
                  </a:lnTo>
                  <a:lnTo>
                    <a:pt x="1615439" y="244602"/>
                  </a:lnTo>
                  <a:lnTo>
                    <a:pt x="1612475" y="265712"/>
                  </a:lnTo>
                  <a:lnTo>
                    <a:pt x="1589487" y="306361"/>
                  </a:lnTo>
                  <a:lnTo>
                    <a:pt x="1545369" y="344424"/>
                  </a:lnTo>
                  <a:lnTo>
                    <a:pt x="1482059" y="379316"/>
                  </a:lnTo>
                  <a:lnTo>
                    <a:pt x="1443813" y="395388"/>
                  </a:lnTo>
                  <a:lnTo>
                    <a:pt x="1401496" y="410448"/>
                  </a:lnTo>
                  <a:lnTo>
                    <a:pt x="1355350" y="424422"/>
                  </a:lnTo>
                  <a:lnTo>
                    <a:pt x="1305617" y="437236"/>
                  </a:lnTo>
                  <a:lnTo>
                    <a:pt x="1252540" y="448817"/>
                  </a:lnTo>
                  <a:lnTo>
                    <a:pt x="1196362" y="459092"/>
                  </a:lnTo>
                  <a:lnTo>
                    <a:pt x="1137324" y="467987"/>
                  </a:lnTo>
                  <a:lnTo>
                    <a:pt x="1075668" y="475430"/>
                  </a:lnTo>
                  <a:lnTo>
                    <a:pt x="1011638" y="481346"/>
                  </a:lnTo>
                  <a:lnTo>
                    <a:pt x="945475" y="485662"/>
                  </a:lnTo>
                  <a:lnTo>
                    <a:pt x="877421" y="488306"/>
                  </a:lnTo>
                  <a:lnTo>
                    <a:pt x="807720" y="489204"/>
                  </a:lnTo>
                  <a:lnTo>
                    <a:pt x="738018" y="488306"/>
                  </a:lnTo>
                  <a:lnTo>
                    <a:pt x="669964" y="485662"/>
                  </a:lnTo>
                  <a:lnTo>
                    <a:pt x="603801" y="481346"/>
                  </a:lnTo>
                  <a:lnTo>
                    <a:pt x="539771" y="475430"/>
                  </a:lnTo>
                  <a:lnTo>
                    <a:pt x="478115" y="467987"/>
                  </a:lnTo>
                  <a:lnTo>
                    <a:pt x="419077" y="459092"/>
                  </a:lnTo>
                  <a:lnTo>
                    <a:pt x="362899" y="448817"/>
                  </a:lnTo>
                  <a:lnTo>
                    <a:pt x="309822" y="437236"/>
                  </a:lnTo>
                  <a:lnTo>
                    <a:pt x="260089" y="424422"/>
                  </a:lnTo>
                  <a:lnTo>
                    <a:pt x="213943" y="410448"/>
                  </a:lnTo>
                  <a:lnTo>
                    <a:pt x="171626" y="395388"/>
                  </a:lnTo>
                  <a:lnTo>
                    <a:pt x="133380" y="379316"/>
                  </a:lnTo>
                  <a:lnTo>
                    <a:pt x="70070" y="344424"/>
                  </a:lnTo>
                  <a:lnTo>
                    <a:pt x="25952" y="306361"/>
                  </a:lnTo>
                  <a:lnTo>
                    <a:pt x="2964" y="265712"/>
                  </a:lnTo>
                  <a:lnTo>
                    <a:pt x="0" y="244602"/>
                  </a:lnTo>
                  <a:close/>
                </a:path>
              </a:pathLst>
            </a:custGeom>
            <a:ln w="28575">
              <a:solidFill>
                <a:srgbClr val="FF0000"/>
              </a:solidFill>
            </a:ln>
          </p:spPr>
          <p:txBody>
            <a:bodyPr wrap="square" lIns="0" tIns="0" rIns="0" bIns="0" rtlCol="0"/>
            <a:lstStyle/>
            <a:p>
              <a:endParaRPr>
                <a:solidFill>
                  <a:prstClr val="black"/>
                </a:solidFill>
                <a:latin typeface="Calibri"/>
              </a:endParaRPr>
            </a:p>
          </p:txBody>
        </p:sp>
        <p:sp>
          <p:nvSpPr>
            <p:cNvPr id="28" name="object 28"/>
            <p:cNvSpPr/>
            <p:nvPr/>
          </p:nvSpPr>
          <p:spPr>
            <a:xfrm>
              <a:off x="6207633" y="3110102"/>
              <a:ext cx="453390" cy="1000760"/>
            </a:xfrm>
            <a:custGeom>
              <a:avLst/>
              <a:gdLst/>
              <a:ahLst/>
              <a:cxnLst/>
              <a:rect l="l" t="t" r="r" b="b"/>
              <a:pathLst>
                <a:path w="453390" h="1000760">
                  <a:moveTo>
                    <a:pt x="0" y="905129"/>
                  </a:moveTo>
                  <a:lnTo>
                    <a:pt x="4952" y="1000760"/>
                  </a:lnTo>
                  <a:lnTo>
                    <a:pt x="76630" y="941070"/>
                  </a:lnTo>
                  <a:lnTo>
                    <a:pt x="46608" y="941070"/>
                  </a:lnTo>
                  <a:lnTo>
                    <a:pt x="20446" y="929640"/>
                  </a:lnTo>
                  <a:lnTo>
                    <a:pt x="26173" y="916545"/>
                  </a:lnTo>
                  <a:lnTo>
                    <a:pt x="0" y="905129"/>
                  </a:lnTo>
                  <a:close/>
                </a:path>
                <a:path w="453390" h="1000760">
                  <a:moveTo>
                    <a:pt x="26173" y="916545"/>
                  </a:moveTo>
                  <a:lnTo>
                    <a:pt x="20446" y="929640"/>
                  </a:lnTo>
                  <a:lnTo>
                    <a:pt x="46608" y="941070"/>
                  </a:lnTo>
                  <a:lnTo>
                    <a:pt x="52341" y="927959"/>
                  </a:lnTo>
                  <a:lnTo>
                    <a:pt x="26173" y="916545"/>
                  </a:lnTo>
                  <a:close/>
                </a:path>
                <a:path w="453390" h="1000760">
                  <a:moveTo>
                    <a:pt x="52341" y="927959"/>
                  </a:moveTo>
                  <a:lnTo>
                    <a:pt x="46608" y="941070"/>
                  </a:lnTo>
                  <a:lnTo>
                    <a:pt x="76630" y="941070"/>
                  </a:lnTo>
                  <a:lnTo>
                    <a:pt x="78612" y="939419"/>
                  </a:lnTo>
                  <a:lnTo>
                    <a:pt x="52341" y="927959"/>
                  </a:lnTo>
                  <a:close/>
                </a:path>
                <a:path w="453390" h="1000760">
                  <a:moveTo>
                    <a:pt x="426973" y="0"/>
                  </a:moveTo>
                  <a:lnTo>
                    <a:pt x="26173" y="916545"/>
                  </a:lnTo>
                  <a:lnTo>
                    <a:pt x="52341" y="927959"/>
                  </a:lnTo>
                  <a:lnTo>
                    <a:pt x="453136" y="11430"/>
                  </a:lnTo>
                  <a:lnTo>
                    <a:pt x="426973" y="0"/>
                  </a:lnTo>
                  <a:close/>
                </a:path>
              </a:pathLst>
            </a:custGeom>
            <a:solidFill>
              <a:srgbClr val="000000"/>
            </a:solidFill>
          </p:spPr>
          <p:txBody>
            <a:bodyPr wrap="square" lIns="0" tIns="0" rIns="0" bIns="0" rtlCol="0"/>
            <a:lstStyle/>
            <a:p>
              <a:endParaRPr>
                <a:solidFill>
                  <a:prstClr val="black"/>
                </a:solidFill>
                <a:latin typeface="Calibri"/>
              </a:endParaRPr>
            </a:p>
          </p:txBody>
        </p:sp>
      </p:grpSp>
      <p:grpSp>
        <p:nvGrpSpPr>
          <p:cNvPr id="29" name="object 29"/>
          <p:cNvGrpSpPr/>
          <p:nvPr/>
        </p:nvGrpSpPr>
        <p:grpSpPr>
          <a:xfrm>
            <a:off x="8756904" y="3018535"/>
            <a:ext cx="1744980" cy="1696720"/>
            <a:chOff x="7232904" y="3018535"/>
            <a:chExt cx="1744980" cy="1696720"/>
          </a:xfrm>
        </p:grpSpPr>
        <p:pic>
          <p:nvPicPr>
            <p:cNvPr id="30" name="object 30"/>
            <p:cNvPicPr/>
            <p:nvPr/>
          </p:nvPicPr>
          <p:blipFill>
            <a:blip r:embed="rId6" cstate="print"/>
            <a:stretch>
              <a:fillRect/>
            </a:stretch>
          </p:blipFill>
          <p:spPr>
            <a:xfrm>
              <a:off x="7232904" y="3252215"/>
              <a:ext cx="1744979" cy="1463040"/>
            </a:xfrm>
            <a:prstGeom prst="rect">
              <a:avLst/>
            </a:prstGeom>
          </p:spPr>
        </p:pic>
        <p:sp>
          <p:nvSpPr>
            <p:cNvPr id="31" name="object 31"/>
            <p:cNvSpPr/>
            <p:nvPr/>
          </p:nvSpPr>
          <p:spPr>
            <a:xfrm>
              <a:off x="7451598" y="3871721"/>
              <a:ext cx="1355090" cy="344805"/>
            </a:xfrm>
            <a:custGeom>
              <a:avLst/>
              <a:gdLst/>
              <a:ahLst/>
              <a:cxnLst/>
              <a:rect l="l" t="t" r="r" b="b"/>
              <a:pathLst>
                <a:path w="1355090" h="344804">
                  <a:moveTo>
                    <a:pt x="0" y="172211"/>
                  </a:moveTo>
                  <a:lnTo>
                    <a:pt x="15623" y="135264"/>
                  </a:lnTo>
                  <a:lnTo>
                    <a:pt x="60291" y="101080"/>
                  </a:lnTo>
                  <a:lnTo>
                    <a:pt x="130698" y="70500"/>
                  </a:lnTo>
                  <a:lnTo>
                    <a:pt x="174520" y="56823"/>
                  </a:lnTo>
                  <a:lnTo>
                    <a:pt x="223538" y="44363"/>
                  </a:lnTo>
                  <a:lnTo>
                    <a:pt x="277337" y="33223"/>
                  </a:lnTo>
                  <a:lnTo>
                    <a:pt x="335505" y="23509"/>
                  </a:lnTo>
                  <a:lnTo>
                    <a:pt x="397629" y="15325"/>
                  </a:lnTo>
                  <a:lnTo>
                    <a:pt x="463295" y="8778"/>
                  </a:lnTo>
                  <a:lnTo>
                    <a:pt x="532091" y="3971"/>
                  </a:lnTo>
                  <a:lnTo>
                    <a:pt x="603603" y="1010"/>
                  </a:lnTo>
                  <a:lnTo>
                    <a:pt x="677418" y="0"/>
                  </a:lnTo>
                  <a:lnTo>
                    <a:pt x="751232" y="1010"/>
                  </a:lnTo>
                  <a:lnTo>
                    <a:pt x="822744" y="3971"/>
                  </a:lnTo>
                  <a:lnTo>
                    <a:pt x="891539" y="8778"/>
                  </a:lnTo>
                  <a:lnTo>
                    <a:pt x="957206" y="15325"/>
                  </a:lnTo>
                  <a:lnTo>
                    <a:pt x="1019330" y="23509"/>
                  </a:lnTo>
                  <a:lnTo>
                    <a:pt x="1077498" y="33223"/>
                  </a:lnTo>
                  <a:lnTo>
                    <a:pt x="1131297" y="44363"/>
                  </a:lnTo>
                  <a:lnTo>
                    <a:pt x="1180315" y="56823"/>
                  </a:lnTo>
                  <a:lnTo>
                    <a:pt x="1224137" y="70500"/>
                  </a:lnTo>
                  <a:lnTo>
                    <a:pt x="1262351" y="85287"/>
                  </a:lnTo>
                  <a:lnTo>
                    <a:pt x="1320302" y="117774"/>
                  </a:lnTo>
                  <a:lnTo>
                    <a:pt x="1350861" y="153445"/>
                  </a:lnTo>
                  <a:lnTo>
                    <a:pt x="1354835" y="172211"/>
                  </a:lnTo>
                  <a:lnTo>
                    <a:pt x="1350861" y="190978"/>
                  </a:lnTo>
                  <a:lnTo>
                    <a:pt x="1320302" y="226649"/>
                  </a:lnTo>
                  <a:lnTo>
                    <a:pt x="1262351" y="259136"/>
                  </a:lnTo>
                  <a:lnTo>
                    <a:pt x="1224137" y="273923"/>
                  </a:lnTo>
                  <a:lnTo>
                    <a:pt x="1180315" y="287600"/>
                  </a:lnTo>
                  <a:lnTo>
                    <a:pt x="1131297" y="300060"/>
                  </a:lnTo>
                  <a:lnTo>
                    <a:pt x="1077498" y="311200"/>
                  </a:lnTo>
                  <a:lnTo>
                    <a:pt x="1019330" y="320914"/>
                  </a:lnTo>
                  <a:lnTo>
                    <a:pt x="957206" y="329098"/>
                  </a:lnTo>
                  <a:lnTo>
                    <a:pt x="891540" y="335645"/>
                  </a:lnTo>
                  <a:lnTo>
                    <a:pt x="822744" y="340452"/>
                  </a:lnTo>
                  <a:lnTo>
                    <a:pt x="751232" y="343413"/>
                  </a:lnTo>
                  <a:lnTo>
                    <a:pt x="677418" y="344423"/>
                  </a:lnTo>
                  <a:lnTo>
                    <a:pt x="603603" y="343413"/>
                  </a:lnTo>
                  <a:lnTo>
                    <a:pt x="532091" y="340452"/>
                  </a:lnTo>
                  <a:lnTo>
                    <a:pt x="463295" y="335645"/>
                  </a:lnTo>
                  <a:lnTo>
                    <a:pt x="397629" y="329098"/>
                  </a:lnTo>
                  <a:lnTo>
                    <a:pt x="335505" y="320914"/>
                  </a:lnTo>
                  <a:lnTo>
                    <a:pt x="277337" y="311200"/>
                  </a:lnTo>
                  <a:lnTo>
                    <a:pt x="223538" y="300060"/>
                  </a:lnTo>
                  <a:lnTo>
                    <a:pt x="174520" y="287600"/>
                  </a:lnTo>
                  <a:lnTo>
                    <a:pt x="130698" y="273923"/>
                  </a:lnTo>
                  <a:lnTo>
                    <a:pt x="92484" y="259136"/>
                  </a:lnTo>
                  <a:lnTo>
                    <a:pt x="34533" y="226649"/>
                  </a:lnTo>
                  <a:lnTo>
                    <a:pt x="3974" y="190978"/>
                  </a:lnTo>
                  <a:lnTo>
                    <a:pt x="0" y="172211"/>
                  </a:lnTo>
                  <a:close/>
                </a:path>
              </a:pathLst>
            </a:custGeom>
            <a:ln w="28574">
              <a:solidFill>
                <a:srgbClr val="FF0000"/>
              </a:solidFill>
            </a:ln>
          </p:spPr>
          <p:txBody>
            <a:bodyPr wrap="square" lIns="0" tIns="0" rIns="0" bIns="0" rtlCol="0"/>
            <a:lstStyle/>
            <a:p>
              <a:endParaRPr>
                <a:solidFill>
                  <a:prstClr val="black"/>
                </a:solidFill>
                <a:latin typeface="Calibri"/>
              </a:endParaRPr>
            </a:p>
          </p:txBody>
        </p:sp>
        <p:sp>
          <p:nvSpPr>
            <p:cNvPr id="32" name="object 32"/>
            <p:cNvSpPr/>
            <p:nvPr/>
          </p:nvSpPr>
          <p:spPr>
            <a:xfrm>
              <a:off x="7753985" y="3018535"/>
              <a:ext cx="471170" cy="1016000"/>
            </a:xfrm>
            <a:custGeom>
              <a:avLst/>
              <a:gdLst/>
              <a:ahLst/>
              <a:cxnLst/>
              <a:rect l="l" t="t" r="r" b="b"/>
              <a:pathLst>
                <a:path w="471170" h="1016000">
                  <a:moveTo>
                    <a:pt x="419096" y="943442"/>
                  </a:moveTo>
                  <a:lnTo>
                    <a:pt x="393065" y="955166"/>
                  </a:lnTo>
                  <a:lnTo>
                    <a:pt x="467360" y="1015745"/>
                  </a:lnTo>
                  <a:lnTo>
                    <a:pt x="469719" y="956437"/>
                  </a:lnTo>
                  <a:lnTo>
                    <a:pt x="424942" y="956437"/>
                  </a:lnTo>
                  <a:lnTo>
                    <a:pt x="419096" y="943442"/>
                  </a:lnTo>
                  <a:close/>
                </a:path>
                <a:path w="471170" h="1016000">
                  <a:moveTo>
                    <a:pt x="445117" y="931722"/>
                  </a:moveTo>
                  <a:lnTo>
                    <a:pt x="419096" y="943442"/>
                  </a:lnTo>
                  <a:lnTo>
                    <a:pt x="424942" y="956437"/>
                  </a:lnTo>
                  <a:lnTo>
                    <a:pt x="450976" y="944752"/>
                  </a:lnTo>
                  <a:lnTo>
                    <a:pt x="445117" y="931722"/>
                  </a:lnTo>
                  <a:close/>
                </a:path>
                <a:path w="471170" h="1016000">
                  <a:moveTo>
                    <a:pt x="471170" y="919988"/>
                  </a:moveTo>
                  <a:lnTo>
                    <a:pt x="445117" y="931722"/>
                  </a:lnTo>
                  <a:lnTo>
                    <a:pt x="450976" y="944752"/>
                  </a:lnTo>
                  <a:lnTo>
                    <a:pt x="424942" y="956437"/>
                  </a:lnTo>
                  <a:lnTo>
                    <a:pt x="469719" y="956437"/>
                  </a:lnTo>
                  <a:lnTo>
                    <a:pt x="471170" y="919988"/>
                  </a:lnTo>
                  <a:close/>
                </a:path>
                <a:path w="471170" h="1016000">
                  <a:moveTo>
                    <a:pt x="26162" y="0"/>
                  </a:moveTo>
                  <a:lnTo>
                    <a:pt x="0" y="11684"/>
                  </a:lnTo>
                  <a:lnTo>
                    <a:pt x="419096" y="943442"/>
                  </a:lnTo>
                  <a:lnTo>
                    <a:pt x="445117" y="931722"/>
                  </a:lnTo>
                  <a:lnTo>
                    <a:pt x="26162" y="0"/>
                  </a:lnTo>
                  <a:close/>
                </a:path>
              </a:pathLst>
            </a:custGeom>
            <a:solidFill>
              <a:srgbClr val="000000"/>
            </a:solidFill>
          </p:spPr>
          <p:txBody>
            <a:bodyPr wrap="square" lIns="0" tIns="0" rIns="0" bIns="0" rtlCol="0"/>
            <a:lstStyle/>
            <a:p>
              <a:endParaRPr>
                <a:solidFill>
                  <a:prstClr val="black"/>
                </a:solidFill>
                <a:latin typeface="Calibri"/>
              </a:endParaRPr>
            </a:p>
          </p:txBody>
        </p:sp>
      </p:grpSp>
      <p:sp>
        <p:nvSpPr>
          <p:cNvPr id="33" name="object 33"/>
          <p:cNvSpPr txBox="1">
            <a:spLocks noGrp="1"/>
          </p:cNvSpPr>
          <p:nvPr>
            <p:ph type="title"/>
          </p:nvPr>
        </p:nvSpPr>
        <p:spPr>
          <a:xfrm>
            <a:off x="2229409" y="0"/>
            <a:ext cx="1946275" cy="543560"/>
          </a:xfrm>
          <a:prstGeom prst="rect">
            <a:avLst/>
          </a:prstGeom>
        </p:spPr>
        <p:txBody>
          <a:bodyPr vert="horz" wrap="square" lIns="0" tIns="12065" rIns="0" bIns="0" rtlCol="0">
            <a:spAutoFit/>
          </a:bodyPr>
          <a:lstStyle/>
          <a:p>
            <a:pPr marL="12700">
              <a:spcBef>
                <a:spcPts val="95"/>
              </a:spcBef>
            </a:pPr>
            <a:r>
              <a:rPr sz="3400" b="0" spc="-5" dirty="0">
                <a:solidFill>
                  <a:srgbClr val="FFFFFF"/>
                </a:solidFill>
                <a:latin typeface="Times New Roman"/>
                <a:cs typeface="Times New Roman"/>
              </a:rPr>
              <a:t>Ch</a:t>
            </a:r>
            <a:r>
              <a:rPr sz="3400" b="0" spc="5" dirty="0">
                <a:solidFill>
                  <a:srgbClr val="FFFFFF"/>
                </a:solidFill>
                <a:latin typeface="Times New Roman"/>
                <a:cs typeface="Times New Roman"/>
              </a:rPr>
              <a:t>a</a:t>
            </a:r>
            <a:r>
              <a:rPr sz="3400" b="0" spc="-5" dirty="0">
                <a:solidFill>
                  <a:srgbClr val="FFFFFF"/>
                </a:solidFill>
                <a:latin typeface="Times New Roman"/>
                <a:cs typeface="Times New Roman"/>
              </a:rPr>
              <a:t>ll</a:t>
            </a:r>
            <a:r>
              <a:rPr sz="3400" b="0" spc="5" dirty="0">
                <a:solidFill>
                  <a:srgbClr val="FFFFFF"/>
                </a:solidFill>
                <a:latin typeface="Times New Roman"/>
                <a:cs typeface="Times New Roman"/>
              </a:rPr>
              <a:t>e</a:t>
            </a:r>
            <a:r>
              <a:rPr sz="3400" b="0" spc="-5" dirty="0">
                <a:solidFill>
                  <a:srgbClr val="FFFFFF"/>
                </a:solidFill>
                <a:latin typeface="Times New Roman"/>
                <a:cs typeface="Times New Roman"/>
              </a:rPr>
              <a:t>n</a:t>
            </a:r>
            <a:r>
              <a:rPr sz="3400" b="0" spc="5" dirty="0">
                <a:solidFill>
                  <a:srgbClr val="FFFFFF"/>
                </a:solidFill>
                <a:latin typeface="Times New Roman"/>
                <a:cs typeface="Times New Roman"/>
              </a:rPr>
              <a:t>g</a:t>
            </a:r>
            <a:r>
              <a:rPr sz="3400" b="0" spc="-5" dirty="0">
                <a:solidFill>
                  <a:srgbClr val="FFFFFF"/>
                </a:solidFill>
                <a:latin typeface="Times New Roman"/>
                <a:cs typeface="Times New Roman"/>
              </a:rPr>
              <a:t>es</a:t>
            </a:r>
            <a:endParaRPr sz="3400">
              <a:latin typeface="Times New Roman"/>
              <a:cs typeface="Times New Roman"/>
            </a:endParaRPr>
          </a:p>
        </p:txBody>
      </p:sp>
      <p:sp>
        <p:nvSpPr>
          <p:cNvPr id="4" name="Slide Number Placeholder 3">
            <a:extLst>
              <a:ext uri="{FF2B5EF4-FFF2-40B4-BE49-F238E27FC236}">
                <a16:creationId xmlns:a16="http://schemas.microsoft.com/office/drawing/2014/main" id="{51EB21CA-EFD5-9B2F-BC14-0AD8071A2884}"/>
              </a:ext>
            </a:extLst>
          </p:cNvPr>
          <p:cNvSpPr>
            <a:spLocks noGrp="1"/>
          </p:cNvSpPr>
          <p:nvPr>
            <p:ph type="sldNum" sz="quarter" idx="7"/>
          </p:nvPr>
        </p:nvSpPr>
        <p:spPr/>
        <p:txBody>
          <a:bodyPr/>
          <a:lstStyle/>
          <a:p>
            <a:fld id="{B6F15528-21DE-4FAA-801E-634DDDAF4B2B}" type="slidenum">
              <a:rPr lang="en-IN" smtClean="0"/>
              <a:t>22</a:t>
            </a:fld>
            <a:endParaRPr lang="en-IN"/>
          </a:p>
        </p:txBody>
      </p:sp>
      <p:pic>
        <p:nvPicPr>
          <p:cNvPr id="34" name="Picture 2" descr="E:\NIET\Project\xLogo11.png.pagespeed.ic.pydHLuCQEZ.png">
            <a:extLst>
              <a:ext uri="{FF2B5EF4-FFF2-40B4-BE49-F238E27FC236}">
                <a16:creationId xmlns:a16="http://schemas.microsoft.com/office/drawing/2014/main" id="{559D7E49-9A35-2D5D-9FF0-FD9B857C7A85}"/>
              </a:ext>
            </a:extLst>
          </p:cNvPr>
          <p:cNvPicPr>
            <a:picLocks noChangeAspect="1" noChangeArrowheads="1"/>
          </p:cNvPicPr>
          <p:nvPr/>
        </p:nvPicPr>
        <p:blipFill>
          <a:blip r:embed="rId7" cstate="print"/>
          <a:srcRect/>
          <a:stretch>
            <a:fillRect/>
          </a:stretch>
        </p:blipFill>
        <p:spPr bwMode="auto">
          <a:xfrm>
            <a:off x="0" y="15548"/>
            <a:ext cx="1447800" cy="817163"/>
          </a:xfrm>
          <a:prstGeom prst="rect">
            <a:avLst/>
          </a:prstGeom>
          <a:noFill/>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096000" y="0"/>
            <a:ext cx="5920292" cy="566181"/>
          </a:xfrm>
          <a:prstGeom prst="rect">
            <a:avLst/>
          </a:prstGeom>
          <a:solidFill>
            <a:srgbClr val="00B0F0"/>
          </a:solidFill>
        </p:spPr>
        <p:txBody>
          <a:bodyPr vert="horz" wrap="square" lIns="0" tIns="12065" rIns="0" bIns="0" rtlCol="0">
            <a:spAutoFit/>
          </a:bodyPr>
          <a:lstStyle/>
          <a:p>
            <a:pPr marL="12700">
              <a:spcBef>
                <a:spcPts val="95"/>
              </a:spcBef>
            </a:pPr>
            <a:r>
              <a:rPr lang="en-IN" sz="3600" dirty="0">
                <a:solidFill>
                  <a:prstClr val="black"/>
                </a:solidFill>
                <a:latin typeface="Times New Roman"/>
                <a:cs typeface="Times New Roman"/>
              </a:rPr>
              <a:t>Chall</a:t>
            </a:r>
            <a:r>
              <a:rPr lang="en-IN" sz="3600" spc="5" dirty="0">
                <a:solidFill>
                  <a:prstClr val="black"/>
                </a:solidFill>
                <a:latin typeface="Times New Roman"/>
                <a:cs typeface="Times New Roman"/>
              </a:rPr>
              <a:t>e</a:t>
            </a:r>
            <a:r>
              <a:rPr lang="en-IN" sz="3600" dirty="0">
                <a:solidFill>
                  <a:prstClr val="black"/>
                </a:solidFill>
                <a:latin typeface="Times New Roman"/>
                <a:cs typeface="Times New Roman"/>
              </a:rPr>
              <a:t>nges</a:t>
            </a:r>
            <a:endParaRPr sz="3400" dirty="0">
              <a:latin typeface="Times New Roman"/>
              <a:cs typeface="Times New Roman"/>
            </a:endParaRPr>
          </a:p>
        </p:txBody>
      </p:sp>
      <p:sp>
        <p:nvSpPr>
          <p:cNvPr id="3" name="object 3"/>
          <p:cNvSpPr txBox="1"/>
          <p:nvPr/>
        </p:nvSpPr>
        <p:spPr>
          <a:xfrm>
            <a:off x="2231543" y="862076"/>
            <a:ext cx="4669155" cy="4930140"/>
          </a:xfrm>
          <a:prstGeom prst="rect">
            <a:avLst/>
          </a:prstGeom>
        </p:spPr>
        <p:txBody>
          <a:bodyPr vert="horz" wrap="square" lIns="0" tIns="12700" rIns="0" bIns="0" rtlCol="0">
            <a:spAutoFit/>
          </a:bodyPr>
          <a:lstStyle/>
          <a:p>
            <a:pPr marL="241300" indent="-228600">
              <a:spcBef>
                <a:spcPts val="100"/>
              </a:spcBef>
              <a:buFont typeface="Wingdings"/>
              <a:buChar char=""/>
              <a:tabLst>
                <a:tab pos="241300" algn="l"/>
              </a:tabLst>
            </a:pPr>
            <a:r>
              <a:rPr sz="2400" dirty="0">
                <a:solidFill>
                  <a:prstClr val="black"/>
                </a:solidFill>
                <a:latin typeface="Times New Roman"/>
                <a:cs typeface="Times New Roman"/>
              </a:rPr>
              <a:t>Chall</a:t>
            </a:r>
            <a:r>
              <a:rPr sz="2400" spc="5" dirty="0">
                <a:solidFill>
                  <a:prstClr val="black"/>
                </a:solidFill>
                <a:latin typeface="Times New Roman"/>
                <a:cs typeface="Times New Roman"/>
              </a:rPr>
              <a:t>e</a:t>
            </a:r>
            <a:r>
              <a:rPr sz="2400" dirty="0">
                <a:solidFill>
                  <a:prstClr val="black"/>
                </a:solidFill>
                <a:latin typeface="Times New Roman"/>
                <a:cs typeface="Times New Roman"/>
              </a:rPr>
              <a:t>nges</a:t>
            </a:r>
            <a:r>
              <a:rPr sz="2400" spc="-35" dirty="0">
                <a:solidFill>
                  <a:prstClr val="black"/>
                </a:solidFill>
                <a:latin typeface="Times New Roman"/>
                <a:cs typeface="Times New Roman"/>
              </a:rPr>
              <a:t> </a:t>
            </a:r>
            <a:r>
              <a:rPr sz="2400" dirty="0">
                <a:solidFill>
                  <a:prstClr val="black"/>
                </a:solidFill>
                <a:latin typeface="Times New Roman"/>
                <a:cs typeface="Times New Roman"/>
              </a:rPr>
              <a:t>in</a:t>
            </a:r>
            <a:r>
              <a:rPr sz="2400" spc="-130" dirty="0">
                <a:solidFill>
                  <a:prstClr val="black"/>
                </a:solidFill>
                <a:latin typeface="Times New Roman"/>
                <a:cs typeface="Times New Roman"/>
              </a:rPr>
              <a:t> </a:t>
            </a:r>
            <a:r>
              <a:rPr sz="2400" dirty="0">
                <a:solidFill>
                  <a:prstClr val="black"/>
                </a:solidFill>
                <a:latin typeface="Times New Roman"/>
                <a:cs typeface="Times New Roman"/>
              </a:rPr>
              <a:t>Aeri</a:t>
            </a:r>
            <a:r>
              <a:rPr sz="2400" spc="5" dirty="0">
                <a:solidFill>
                  <a:prstClr val="black"/>
                </a:solidFill>
                <a:latin typeface="Times New Roman"/>
                <a:cs typeface="Times New Roman"/>
              </a:rPr>
              <a:t>a</a:t>
            </a:r>
            <a:r>
              <a:rPr sz="2400" dirty="0">
                <a:solidFill>
                  <a:prstClr val="black"/>
                </a:solidFill>
                <a:latin typeface="Times New Roman"/>
                <a:cs typeface="Times New Roman"/>
              </a:rPr>
              <a:t>l</a:t>
            </a:r>
            <a:r>
              <a:rPr sz="2400" spc="-20" dirty="0">
                <a:solidFill>
                  <a:prstClr val="black"/>
                </a:solidFill>
                <a:latin typeface="Times New Roman"/>
                <a:cs typeface="Times New Roman"/>
              </a:rPr>
              <a:t> </a:t>
            </a:r>
            <a:r>
              <a:rPr sz="2400" dirty="0">
                <a:solidFill>
                  <a:prstClr val="black"/>
                </a:solidFill>
                <a:latin typeface="Times New Roman"/>
                <a:cs typeface="Times New Roman"/>
              </a:rPr>
              <a:t>Scene</a:t>
            </a:r>
            <a:r>
              <a:rPr sz="2400" spc="-140" dirty="0">
                <a:solidFill>
                  <a:prstClr val="black"/>
                </a:solidFill>
                <a:latin typeface="Times New Roman"/>
                <a:cs typeface="Times New Roman"/>
              </a:rPr>
              <a:t> </a:t>
            </a:r>
            <a:r>
              <a:rPr sz="2400" spc="-5" dirty="0">
                <a:solidFill>
                  <a:prstClr val="black"/>
                </a:solidFill>
                <a:latin typeface="Times New Roman"/>
                <a:cs typeface="Times New Roman"/>
              </a:rPr>
              <a:t>Analys</a:t>
            </a:r>
            <a:r>
              <a:rPr sz="2400" dirty="0">
                <a:solidFill>
                  <a:prstClr val="black"/>
                </a:solidFill>
                <a:latin typeface="Times New Roman"/>
                <a:cs typeface="Times New Roman"/>
              </a:rPr>
              <a:t>i</a:t>
            </a:r>
            <a:r>
              <a:rPr sz="2400" spc="-5" dirty="0">
                <a:solidFill>
                  <a:prstClr val="black"/>
                </a:solidFill>
                <a:latin typeface="Times New Roman"/>
                <a:cs typeface="Times New Roman"/>
              </a:rPr>
              <a:t>s</a:t>
            </a:r>
            <a:endParaRPr sz="2400">
              <a:solidFill>
                <a:prstClr val="black"/>
              </a:solidFill>
              <a:latin typeface="Times New Roman"/>
              <a:cs typeface="Times New Roman"/>
            </a:endParaRPr>
          </a:p>
          <a:p>
            <a:pPr marL="697865" lvl="1" indent="-228600">
              <a:spcBef>
                <a:spcPts val="1864"/>
              </a:spcBef>
              <a:buFont typeface="Arial MT"/>
              <a:buChar char="•"/>
              <a:tabLst>
                <a:tab pos="697865" algn="l"/>
                <a:tab pos="698500" algn="l"/>
              </a:tabLst>
            </a:pPr>
            <a:r>
              <a:rPr sz="2200" spc="-5" dirty="0">
                <a:solidFill>
                  <a:prstClr val="black"/>
                </a:solidFill>
                <a:latin typeface="Times New Roman"/>
                <a:cs typeface="Times New Roman"/>
              </a:rPr>
              <a:t>Intra</a:t>
            </a:r>
            <a:r>
              <a:rPr sz="2200" spc="10" dirty="0">
                <a:solidFill>
                  <a:prstClr val="black"/>
                </a:solidFill>
                <a:latin typeface="Times New Roman"/>
                <a:cs typeface="Times New Roman"/>
              </a:rPr>
              <a:t> </a:t>
            </a:r>
            <a:r>
              <a:rPr sz="2200" spc="-5" dirty="0">
                <a:solidFill>
                  <a:prstClr val="black"/>
                </a:solidFill>
                <a:latin typeface="Times New Roman"/>
                <a:cs typeface="Times New Roman"/>
              </a:rPr>
              <a:t>and</a:t>
            </a:r>
            <a:r>
              <a:rPr sz="2200" dirty="0">
                <a:solidFill>
                  <a:prstClr val="black"/>
                </a:solidFill>
                <a:latin typeface="Times New Roman"/>
                <a:cs typeface="Times New Roman"/>
              </a:rPr>
              <a:t> </a:t>
            </a:r>
            <a:r>
              <a:rPr sz="2200" spc="-10" dirty="0">
                <a:solidFill>
                  <a:prstClr val="black"/>
                </a:solidFill>
                <a:latin typeface="Times New Roman"/>
                <a:cs typeface="Times New Roman"/>
              </a:rPr>
              <a:t>Inter-class</a:t>
            </a:r>
            <a:r>
              <a:rPr sz="2200" spc="-15" dirty="0">
                <a:solidFill>
                  <a:prstClr val="black"/>
                </a:solidFill>
                <a:latin typeface="Times New Roman"/>
                <a:cs typeface="Times New Roman"/>
              </a:rPr>
              <a:t> </a:t>
            </a:r>
            <a:r>
              <a:rPr sz="2200" spc="-30" dirty="0">
                <a:solidFill>
                  <a:prstClr val="black"/>
                </a:solidFill>
                <a:latin typeface="Times New Roman"/>
                <a:cs typeface="Times New Roman"/>
              </a:rPr>
              <a:t>Variations</a:t>
            </a:r>
            <a:endParaRPr sz="2200">
              <a:solidFill>
                <a:prstClr val="black"/>
              </a:solidFill>
              <a:latin typeface="Times New Roman"/>
              <a:cs typeface="Times New Roman"/>
            </a:endParaRPr>
          </a:p>
          <a:p>
            <a:pPr marL="697865" lvl="1" indent="-228600">
              <a:spcBef>
                <a:spcPts val="1825"/>
              </a:spcBef>
              <a:buFont typeface="Arial MT"/>
              <a:buChar char="•"/>
              <a:tabLst>
                <a:tab pos="697865" algn="l"/>
                <a:tab pos="698500" algn="l"/>
              </a:tabLst>
            </a:pPr>
            <a:r>
              <a:rPr sz="2200" spc="-5" dirty="0">
                <a:solidFill>
                  <a:prstClr val="black"/>
                </a:solidFill>
                <a:latin typeface="Times New Roman"/>
                <a:cs typeface="Times New Roman"/>
              </a:rPr>
              <a:t>Insufficient</a:t>
            </a:r>
            <a:r>
              <a:rPr sz="2200" spc="-130" dirty="0">
                <a:solidFill>
                  <a:prstClr val="black"/>
                </a:solidFill>
                <a:latin typeface="Times New Roman"/>
                <a:cs typeface="Times New Roman"/>
              </a:rPr>
              <a:t> </a:t>
            </a:r>
            <a:r>
              <a:rPr sz="2200" spc="-5" dirty="0">
                <a:solidFill>
                  <a:prstClr val="black"/>
                </a:solidFill>
                <a:latin typeface="Times New Roman"/>
                <a:cs typeface="Times New Roman"/>
              </a:rPr>
              <a:t>Annotated</a:t>
            </a:r>
            <a:r>
              <a:rPr sz="2200" spc="-10" dirty="0">
                <a:solidFill>
                  <a:prstClr val="black"/>
                </a:solidFill>
                <a:latin typeface="Times New Roman"/>
                <a:cs typeface="Times New Roman"/>
              </a:rPr>
              <a:t> </a:t>
            </a:r>
            <a:r>
              <a:rPr sz="2200" spc="-5" dirty="0">
                <a:solidFill>
                  <a:prstClr val="black"/>
                </a:solidFill>
                <a:latin typeface="Times New Roman"/>
                <a:cs typeface="Times New Roman"/>
              </a:rPr>
              <a:t>Data</a:t>
            </a:r>
            <a:endParaRPr sz="2200">
              <a:solidFill>
                <a:prstClr val="black"/>
              </a:solidFill>
              <a:latin typeface="Times New Roman"/>
              <a:cs typeface="Times New Roman"/>
            </a:endParaRPr>
          </a:p>
          <a:p>
            <a:pPr marL="697865" lvl="1" indent="-228600">
              <a:spcBef>
                <a:spcPts val="1825"/>
              </a:spcBef>
              <a:buFont typeface="Arial MT"/>
              <a:buChar char="•"/>
              <a:tabLst>
                <a:tab pos="697865" algn="l"/>
                <a:tab pos="698500" algn="l"/>
              </a:tabLst>
            </a:pPr>
            <a:r>
              <a:rPr sz="2200" spc="-5" dirty="0">
                <a:solidFill>
                  <a:prstClr val="black"/>
                </a:solidFill>
                <a:latin typeface="Times New Roman"/>
                <a:cs typeface="Times New Roman"/>
              </a:rPr>
              <a:t>Realtime</a:t>
            </a:r>
            <a:r>
              <a:rPr sz="2200" spc="-10" dirty="0">
                <a:solidFill>
                  <a:prstClr val="black"/>
                </a:solidFill>
                <a:latin typeface="Times New Roman"/>
                <a:cs typeface="Times New Roman"/>
              </a:rPr>
              <a:t> </a:t>
            </a:r>
            <a:r>
              <a:rPr sz="2200" spc="-5" dirty="0">
                <a:solidFill>
                  <a:prstClr val="black"/>
                </a:solidFill>
                <a:latin typeface="Times New Roman"/>
                <a:cs typeface="Times New Roman"/>
              </a:rPr>
              <a:t>Challenges</a:t>
            </a:r>
            <a:endParaRPr sz="2200">
              <a:solidFill>
                <a:prstClr val="black"/>
              </a:solidFill>
              <a:latin typeface="Times New Roman"/>
              <a:cs typeface="Times New Roman"/>
            </a:endParaRPr>
          </a:p>
          <a:p>
            <a:pPr marL="697865" lvl="1" indent="-228600">
              <a:spcBef>
                <a:spcPts val="1815"/>
              </a:spcBef>
              <a:buFont typeface="Arial MT"/>
              <a:buChar char="•"/>
              <a:tabLst>
                <a:tab pos="697865" algn="l"/>
                <a:tab pos="698500" algn="l"/>
              </a:tabLst>
            </a:pPr>
            <a:r>
              <a:rPr sz="2200" spc="-5" dirty="0">
                <a:solidFill>
                  <a:prstClr val="black"/>
                </a:solidFill>
                <a:latin typeface="Times New Roman"/>
                <a:cs typeface="Times New Roman"/>
              </a:rPr>
              <a:t>Locating</a:t>
            </a:r>
            <a:r>
              <a:rPr sz="2200" spc="-10" dirty="0">
                <a:solidFill>
                  <a:prstClr val="black"/>
                </a:solidFill>
                <a:latin typeface="Times New Roman"/>
                <a:cs typeface="Times New Roman"/>
              </a:rPr>
              <a:t> </a:t>
            </a:r>
            <a:r>
              <a:rPr sz="2200" dirty="0">
                <a:solidFill>
                  <a:prstClr val="black"/>
                </a:solidFill>
                <a:latin typeface="Times New Roman"/>
                <a:cs typeface="Times New Roman"/>
              </a:rPr>
              <a:t>Motion</a:t>
            </a:r>
            <a:r>
              <a:rPr sz="2200" spc="-30" dirty="0">
                <a:solidFill>
                  <a:prstClr val="black"/>
                </a:solidFill>
                <a:latin typeface="Times New Roman"/>
                <a:cs typeface="Times New Roman"/>
              </a:rPr>
              <a:t> </a:t>
            </a:r>
            <a:r>
              <a:rPr sz="2200" spc="-5" dirty="0">
                <a:solidFill>
                  <a:prstClr val="black"/>
                </a:solidFill>
                <a:latin typeface="Times New Roman"/>
                <a:cs typeface="Times New Roman"/>
              </a:rPr>
              <a:t>Clues</a:t>
            </a:r>
            <a:endParaRPr sz="2200">
              <a:solidFill>
                <a:prstClr val="black"/>
              </a:solidFill>
              <a:latin typeface="Times New Roman"/>
              <a:cs typeface="Times New Roman"/>
            </a:endParaRPr>
          </a:p>
          <a:p>
            <a:pPr marL="697865" lvl="1" indent="-228600">
              <a:spcBef>
                <a:spcPts val="1825"/>
              </a:spcBef>
              <a:buFont typeface="Arial MT"/>
              <a:buChar char="•"/>
              <a:tabLst>
                <a:tab pos="697865" algn="l"/>
                <a:tab pos="698500" algn="l"/>
              </a:tabLst>
            </a:pPr>
            <a:r>
              <a:rPr sz="2200" spc="-35" dirty="0">
                <a:solidFill>
                  <a:prstClr val="black"/>
                </a:solidFill>
                <a:latin typeface="Times New Roman"/>
                <a:cs typeface="Times New Roman"/>
              </a:rPr>
              <a:t>Variable</a:t>
            </a:r>
            <a:r>
              <a:rPr sz="2200" spc="-5" dirty="0">
                <a:solidFill>
                  <a:prstClr val="black"/>
                </a:solidFill>
                <a:latin typeface="Times New Roman"/>
                <a:cs typeface="Times New Roman"/>
              </a:rPr>
              <a:t> Object</a:t>
            </a:r>
            <a:r>
              <a:rPr sz="2200" spc="-15" dirty="0">
                <a:solidFill>
                  <a:prstClr val="black"/>
                </a:solidFill>
                <a:latin typeface="Times New Roman"/>
                <a:cs typeface="Times New Roman"/>
              </a:rPr>
              <a:t> </a:t>
            </a:r>
            <a:r>
              <a:rPr sz="2200" spc="-5" dirty="0">
                <a:solidFill>
                  <a:prstClr val="black"/>
                </a:solidFill>
                <a:latin typeface="Times New Roman"/>
                <a:cs typeface="Times New Roman"/>
              </a:rPr>
              <a:t>Density</a:t>
            </a:r>
            <a:endParaRPr sz="2200">
              <a:solidFill>
                <a:prstClr val="black"/>
              </a:solidFill>
              <a:latin typeface="Times New Roman"/>
              <a:cs typeface="Times New Roman"/>
            </a:endParaRPr>
          </a:p>
          <a:p>
            <a:pPr marL="697865" lvl="1" indent="-228600">
              <a:spcBef>
                <a:spcPts val="1825"/>
              </a:spcBef>
              <a:buFont typeface="Arial MT"/>
              <a:buChar char="•"/>
              <a:tabLst>
                <a:tab pos="697865" algn="l"/>
                <a:tab pos="698500" algn="l"/>
              </a:tabLst>
            </a:pPr>
            <a:r>
              <a:rPr sz="2200" spc="-5" dirty="0">
                <a:solidFill>
                  <a:prstClr val="black"/>
                </a:solidFill>
                <a:latin typeface="Times New Roman"/>
                <a:cs typeface="Times New Roman"/>
              </a:rPr>
              <a:t>Small</a:t>
            </a:r>
            <a:r>
              <a:rPr sz="2200" spc="15" dirty="0">
                <a:solidFill>
                  <a:prstClr val="black"/>
                </a:solidFill>
                <a:latin typeface="Times New Roman"/>
                <a:cs typeface="Times New Roman"/>
              </a:rPr>
              <a:t> </a:t>
            </a:r>
            <a:r>
              <a:rPr sz="2200" spc="-5" dirty="0">
                <a:solidFill>
                  <a:prstClr val="black"/>
                </a:solidFill>
                <a:latin typeface="Times New Roman"/>
                <a:cs typeface="Times New Roman"/>
              </a:rPr>
              <a:t>and</a:t>
            </a:r>
            <a:r>
              <a:rPr sz="2200" spc="-10" dirty="0">
                <a:solidFill>
                  <a:prstClr val="black"/>
                </a:solidFill>
                <a:latin typeface="Times New Roman"/>
                <a:cs typeface="Times New Roman"/>
              </a:rPr>
              <a:t> </a:t>
            </a:r>
            <a:r>
              <a:rPr sz="2200" spc="-15" dirty="0">
                <a:solidFill>
                  <a:prstClr val="black"/>
                </a:solidFill>
                <a:latin typeface="Times New Roman"/>
                <a:cs typeface="Times New Roman"/>
              </a:rPr>
              <a:t>Large</a:t>
            </a:r>
            <a:r>
              <a:rPr sz="2200" spc="10" dirty="0">
                <a:solidFill>
                  <a:prstClr val="black"/>
                </a:solidFill>
                <a:latin typeface="Times New Roman"/>
                <a:cs typeface="Times New Roman"/>
              </a:rPr>
              <a:t> </a:t>
            </a:r>
            <a:r>
              <a:rPr sz="2200" spc="-5" dirty="0">
                <a:solidFill>
                  <a:prstClr val="black"/>
                </a:solidFill>
                <a:latin typeface="Times New Roman"/>
                <a:cs typeface="Times New Roman"/>
              </a:rPr>
              <a:t>Object</a:t>
            </a:r>
            <a:r>
              <a:rPr sz="2200" spc="-10" dirty="0">
                <a:solidFill>
                  <a:prstClr val="black"/>
                </a:solidFill>
                <a:latin typeface="Times New Roman"/>
                <a:cs typeface="Times New Roman"/>
              </a:rPr>
              <a:t> </a:t>
            </a:r>
            <a:r>
              <a:rPr sz="2200" spc="-5" dirty="0">
                <a:solidFill>
                  <a:prstClr val="black"/>
                </a:solidFill>
                <a:latin typeface="Times New Roman"/>
                <a:cs typeface="Times New Roman"/>
              </a:rPr>
              <a:t>Shapes</a:t>
            </a:r>
            <a:endParaRPr sz="2200">
              <a:solidFill>
                <a:prstClr val="black"/>
              </a:solidFill>
              <a:latin typeface="Times New Roman"/>
              <a:cs typeface="Times New Roman"/>
            </a:endParaRPr>
          </a:p>
          <a:p>
            <a:pPr marL="697865" lvl="1" indent="-228600">
              <a:spcBef>
                <a:spcPts val="1815"/>
              </a:spcBef>
              <a:buFont typeface="Arial MT"/>
              <a:buChar char="•"/>
              <a:tabLst>
                <a:tab pos="697865" algn="l"/>
                <a:tab pos="698500" algn="l"/>
              </a:tabLst>
            </a:pPr>
            <a:r>
              <a:rPr sz="2200" spc="-5" dirty="0">
                <a:solidFill>
                  <a:prstClr val="black"/>
                </a:solidFill>
                <a:latin typeface="Times New Roman"/>
                <a:cs typeface="Times New Roman"/>
              </a:rPr>
              <a:t>Sporadic</a:t>
            </a:r>
            <a:r>
              <a:rPr sz="2200" spc="-10" dirty="0">
                <a:solidFill>
                  <a:prstClr val="black"/>
                </a:solidFill>
                <a:latin typeface="Times New Roman"/>
                <a:cs typeface="Times New Roman"/>
              </a:rPr>
              <a:t> Camera</a:t>
            </a:r>
            <a:r>
              <a:rPr sz="2200" spc="25" dirty="0">
                <a:solidFill>
                  <a:prstClr val="black"/>
                </a:solidFill>
                <a:latin typeface="Times New Roman"/>
                <a:cs typeface="Times New Roman"/>
              </a:rPr>
              <a:t> </a:t>
            </a:r>
            <a:r>
              <a:rPr sz="2200" spc="-5" dirty="0">
                <a:solidFill>
                  <a:prstClr val="black"/>
                </a:solidFill>
                <a:latin typeface="Times New Roman"/>
                <a:cs typeface="Times New Roman"/>
              </a:rPr>
              <a:t>Motion</a:t>
            </a:r>
            <a:endParaRPr sz="2200">
              <a:solidFill>
                <a:prstClr val="black"/>
              </a:solidFill>
              <a:latin typeface="Times New Roman"/>
              <a:cs typeface="Times New Roman"/>
            </a:endParaRPr>
          </a:p>
          <a:p>
            <a:pPr marL="697865" lvl="1" indent="-228600">
              <a:spcBef>
                <a:spcPts val="1825"/>
              </a:spcBef>
              <a:buFont typeface="Arial MT"/>
              <a:buChar char="•"/>
              <a:tabLst>
                <a:tab pos="697865" algn="l"/>
                <a:tab pos="698500" algn="l"/>
              </a:tabLst>
            </a:pPr>
            <a:r>
              <a:rPr sz="2200" spc="-5" dirty="0">
                <a:solidFill>
                  <a:prstClr val="black"/>
                </a:solidFill>
                <a:latin typeface="Times New Roman"/>
                <a:cs typeface="Times New Roman"/>
              </a:rPr>
              <a:t>Cha</a:t>
            </a:r>
            <a:r>
              <a:rPr sz="2200" dirty="0">
                <a:solidFill>
                  <a:prstClr val="black"/>
                </a:solidFill>
                <a:latin typeface="Times New Roman"/>
                <a:cs typeface="Times New Roman"/>
              </a:rPr>
              <a:t>n</a:t>
            </a:r>
            <a:r>
              <a:rPr sz="2200" spc="-5" dirty="0">
                <a:solidFill>
                  <a:prstClr val="black"/>
                </a:solidFill>
                <a:latin typeface="Times New Roman"/>
                <a:cs typeface="Times New Roman"/>
              </a:rPr>
              <a:t>ges</a:t>
            </a:r>
            <a:r>
              <a:rPr sz="2200" spc="-10" dirty="0">
                <a:solidFill>
                  <a:prstClr val="black"/>
                </a:solidFill>
                <a:latin typeface="Times New Roman"/>
                <a:cs typeface="Times New Roman"/>
              </a:rPr>
              <a:t> </a:t>
            </a:r>
            <a:r>
              <a:rPr sz="2200" spc="-5" dirty="0">
                <a:solidFill>
                  <a:prstClr val="black"/>
                </a:solidFill>
                <a:latin typeface="Times New Roman"/>
                <a:cs typeface="Times New Roman"/>
              </a:rPr>
              <a:t>in</a:t>
            </a:r>
            <a:r>
              <a:rPr sz="2200" dirty="0">
                <a:solidFill>
                  <a:prstClr val="black"/>
                </a:solidFill>
                <a:latin typeface="Times New Roman"/>
                <a:cs typeface="Times New Roman"/>
              </a:rPr>
              <a:t> </a:t>
            </a:r>
            <a:r>
              <a:rPr sz="2200" spc="-5" dirty="0">
                <a:solidFill>
                  <a:prstClr val="black"/>
                </a:solidFill>
                <a:latin typeface="Times New Roman"/>
                <a:cs typeface="Times New Roman"/>
              </a:rPr>
              <a:t>t</a:t>
            </a:r>
            <a:r>
              <a:rPr sz="2200" dirty="0">
                <a:solidFill>
                  <a:prstClr val="black"/>
                </a:solidFill>
                <a:latin typeface="Times New Roman"/>
                <a:cs typeface="Times New Roman"/>
              </a:rPr>
              <a:t>h</a:t>
            </a:r>
            <a:r>
              <a:rPr sz="2200" spc="-5" dirty="0">
                <a:solidFill>
                  <a:prstClr val="black"/>
                </a:solidFill>
                <a:latin typeface="Times New Roman"/>
                <a:cs typeface="Times New Roman"/>
              </a:rPr>
              <a:t>e</a:t>
            </a:r>
            <a:r>
              <a:rPr sz="2200" spc="-135" dirty="0">
                <a:solidFill>
                  <a:prstClr val="black"/>
                </a:solidFill>
                <a:latin typeface="Times New Roman"/>
                <a:cs typeface="Times New Roman"/>
              </a:rPr>
              <a:t> </a:t>
            </a:r>
            <a:r>
              <a:rPr sz="2200" spc="-5" dirty="0">
                <a:solidFill>
                  <a:prstClr val="black"/>
                </a:solidFill>
                <a:latin typeface="Times New Roman"/>
                <a:cs typeface="Times New Roman"/>
              </a:rPr>
              <a:t>Aerial</a:t>
            </a:r>
            <a:r>
              <a:rPr sz="2200" spc="-30" dirty="0">
                <a:solidFill>
                  <a:prstClr val="black"/>
                </a:solidFill>
                <a:latin typeface="Times New Roman"/>
                <a:cs typeface="Times New Roman"/>
              </a:rPr>
              <a:t> </a:t>
            </a:r>
            <a:r>
              <a:rPr sz="2200" spc="-140" dirty="0">
                <a:solidFill>
                  <a:prstClr val="black"/>
                </a:solidFill>
                <a:latin typeface="Times New Roman"/>
                <a:cs typeface="Times New Roman"/>
              </a:rPr>
              <a:t>V</a:t>
            </a:r>
            <a:r>
              <a:rPr sz="2200" spc="-5" dirty="0">
                <a:solidFill>
                  <a:prstClr val="black"/>
                </a:solidFill>
                <a:latin typeface="Times New Roman"/>
                <a:cs typeface="Times New Roman"/>
              </a:rPr>
              <a:t>iew</a:t>
            </a:r>
            <a:endParaRPr sz="2200">
              <a:solidFill>
                <a:prstClr val="black"/>
              </a:solidFill>
              <a:latin typeface="Times New Roman"/>
              <a:cs typeface="Times New Roman"/>
            </a:endParaRPr>
          </a:p>
        </p:txBody>
      </p:sp>
      <p:sp>
        <p:nvSpPr>
          <p:cNvPr id="4" name="Date Placeholder 3">
            <a:extLst>
              <a:ext uri="{FF2B5EF4-FFF2-40B4-BE49-F238E27FC236}">
                <a16:creationId xmlns:a16="http://schemas.microsoft.com/office/drawing/2014/main" id="{53F2C4C5-0277-1951-7A2D-1970C7395D44}"/>
              </a:ext>
            </a:extLst>
          </p:cNvPr>
          <p:cNvSpPr>
            <a:spLocks noGrp="1"/>
          </p:cNvSpPr>
          <p:nvPr>
            <p:ph type="dt" sz="half" idx="6"/>
          </p:nvPr>
        </p:nvSpPr>
        <p:spPr/>
        <p:txBody>
          <a:bodyPr/>
          <a:lstStyle/>
          <a:p>
            <a:endParaRPr lang="en-US" dirty="0"/>
          </a:p>
        </p:txBody>
      </p:sp>
      <p:sp>
        <p:nvSpPr>
          <p:cNvPr id="5" name="Slide Number Placeholder 4">
            <a:extLst>
              <a:ext uri="{FF2B5EF4-FFF2-40B4-BE49-F238E27FC236}">
                <a16:creationId xmlns:a16="http://schemas.microsoft.com/office/drawing/2014/main" id="{5F441AF9-001D-006A-3266-91CBE71FE871}"/>
              </a:ext>
            </a:extLst>
          </p:cNvPr>
          <p:cNvSpPr>
            <a:spLocks noGrp="1"/>
          </p:cNvSpPr>
          <p:nvPr>
            <p:ph type="sldNum" sz="quarter" idx="7"/>
          </p:nvPr>
        </p:nvSpPr>
        <p:spPr/>
        <p:txBody>
          <a:bodyPr/>
          <a:lstStyle/>
          <a:p>
            <a:fld id="{B6F15528-21DE-4FAA-801E-634DDDAF4B2B}" type="slidenum">
              <a:rPr lang="en-IN" smtClean="0"/>
              <a:t>23</a:t>
            </a:fld>
            <a:endParaRPr lang="en-IN"/>
          </a:p>
        </p:txBody>
      </p:sp>
      <p:pic>
        <p:nvPicPr>
          <p:cNvPr id="6" name="Picture 2" descr="E:\NIET\Project\xLogo11.png.pagespeed.ic.pydHLuCQEZ.png">
            <a:extLst>
              <a:ext uri="{FF2B5EF4-FFF2-40B4-BE49-F238E27FC236}">
                <a16:creationId xmlns:a16="http://schemas.microsoft.com/office/drawing/2014/main" id="{1E637C76-F15A-451A-81E8-75E671C805F9}"/>
              </a:ext>
            </a:extLst>
          </p:cNvPr>
          <p:cNvPicPr>
            <a:picLocks noChangeAspect="1" noChangeArrowheads="1"/>
          </p:cNvPicPr>
          <p:nvPr/>
        </p:nvPicPr>
        <p:blipFill>
          <a:blip r:embed="rId2" cstate="print"/>
          <a:srcRect/>
          <a:stretch>
            <a:fillRect/>
          </a:stretch>
        </p:blipFill>
        <p:spPr bwMode="auto">
          <a:xfrm>
            <a:off x="0" y="15548"/>
            <a:ext cx="1447800" cy="817163"/>
          </a:xfrm>
          <a:prstGeom prst="rect">
            <a:avLst/>
          </a:prstGeom>
          <a:noFill/>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229409" y="0"/>
            <a:ext cx="1946275" cy="543560"/>
          </a:xfrm>
          <a:prstGeom prst="rect">
            <a:avLst/>
          </a:prstGeom>
        </p:spPr>
        <p:txBody>
          <a:bodyPr vert="horz" wrap="square" lIns="0" tIns="12065" rIns="0" bIns="0" rtlCol="0">
            <a:spAutoFit/>
          </a:bodyPr>
          <a:lstStyle/>
          <a:p>
            <a:pPr marL="12700">
              <a:spcBef>
                <a:spcPts val="95"/>
              </a:spcBef>
            </a:pPr>
            <a:r>
              <a:rPr sz="3400" b="0" spc="-5" dirty="0">
                <a:solidFill>
                  <a:srgbClr val="FFFFFF"/>
                </a:solidFill>
                <a:latin typeface="Times New Roman"/>
                <a:cs typeface="Times New Roman"/>
              </a:rPr>
              <a:t>Ch</a:t>
            </a:r>
            <a:r>
              <a:rPr sz="3400" b="0" spc="5" dirty="0">
                <a:solidFill>
                  <a:srgbClr val="FFFFFF"/>
                </a:solidFill>
                <a:latin typeface="Times New Roman"/>
                <a:cs typeface="Times New Roman"/>
              </a:rPr>
              <a:t>a</a:t>
            </a:r>
            <a:r>
              <a:rPr sz="3400" b="0" spc="-5" dirty="0">
                <a:solidFill>
                  <a:srgbClr val="FFFFFF"/>
                </a:solidFill>
                <a:latin typeface="Times New Roman"/>
                <a:cs typeface="Times New Roman"/>
              </a:rPr>
              <a:t>ll</a:t>
            </a:r>
            <a:r>
              <a:rPr sz="3400" b="0" spc="5" dirty="0">
                <a:solidFill>
                  <a:srgbClr val="FFFFFF"/>
                </a:solidFill>
                <a:latin typeface="Times New Roman"/>
                <a:cs typeface="Times New Roman"/>
              </a:rPr>
              <a:t>e</a:t>
            </a:r>
            <a:r>
              <a:rPr sz="3400" b="0" spc="-5" dirty="0">
                <a:solidFill>
                  <a:srgbClr val="FFFFFF"/>
                </a:solidFill>
                <a:latin typeface="Times New Roman"/>
                <a:cs typeface="Times New Roman"/>
              </a:rPr>
              <a:t>n</a:t>
            </a:r>
            <a:r>
              <a:rPr sz="3400" b="0" spc="5" dirty="0">
                <a:solidFill>
                  <a:srgbClr val="FFFFFF"/>
                </a:solidFill>
                <a:latin typeface="Times New Roman"/>
                <a:cs typeface="Times New Roman"/>
              </a:rPr>
              <a:t>g</a:t>
            </a:r>
            <a:r>
              <a:rPr sz="3400" b="0" spc="-5" dirty="0">
                <a:solidFill>
                  <a:srgbClr val="FFFFFF"/>
                </a:solidFill>
                <a:latin typeface="Times New Roman"/>
                <a:cs typeface="Times New Roman"/>
              </a:rPr>
              <a:t>es</a:t>
            </a:r>
            <a:endParaRPr sz="3400">
              <a:latin typeface="Times New Roman"/>
              <a:cs typeface="Times New Roman"/>
            </a:endParaRPr>
          </a:p>
        </p:txBody>
      </p:sp>
      <p:pic>
        <p:nvPicPr>
          <p:cNvPr id="3" name="object 3"/>
          <p:cNvPicPr/>
          <p:nvPr/>
        </p:nvPicPr>
        <p:blipFill>
          <a:blip r:embed="rId2" cstate="print"/>
          <a:stretch>
            <a:fillRect/>
          </a:stretch>
        </p:blipFill>
        <p:spPr>
          <a:xfrm>
            <a:off x="1848611" y="1505711"/>
            <a:ext cx="8494776" cy="3508248"/>
          </a:xfrm>
          <a:prstGeom prst="rect">
            <a:avLst/>
          </a:prstGeom>
        </p:spPr>
      </p:pic>
      <p:sp>
        <p:nvSpPr>
          <p:cNvPr id="4" name="object 4"/>
          <p:cNvSpPr txBox="1"/>
          <p:nvPr/>
        </p:nvSpPr>
        <p:spPr>
          <a:xfrm>
            <a:off x="4207256" y="5378602"/>
            <a:ext cx="3263265" cy="299720"/>
          </a:xfrm>
          <a:prstGeom prst="rect">
            <a:avLst/>
          </a:prstGeom>
        </p:spPr>
        <p:txBody>
          <a:bodyPr vert="horz" wrap="square" lIns="0" tIns="12700" rIns="0" bIns="0" rtlCol="0">
            <a:spAutoFit/>
          </a:bodyPr>
          <a:lstStyle/>
          <a:p>
            <a:pPr marL="12700">
              <a:spcBef>
                <a:spcPts val="100"/>
              </a:spcBef>
            </a:pPr>
            <a:r>
              <a:rPr b="1" spc="-10" dirty="0">
                <a:solidFill>
                  <a:prstClr val="black"/>
                </a:solidFill>
                <a:latin typeface="Times New Roman"/>
                <a:cs typeface="Times New Roman"/>
              </a:rPr>
              <a:t>Figure </a:t>
            </a:r>
            <a:r>
              <a:rPr b="1" dirty="0">
                <a:solidFill>
                  <a:prstClr val="black"/>
                </a:solidFill>
                <a:latin typeface="Times New Roman"/>
                <a:cs typeface="Times New Roman"/>
              </a:rPr>
              <a:t>:</a:t>
            </a:r>
            <a:r>
              <a:rPr b="1" spc="-15" dirty="0">
                <a:solidFill>
                  <a:prstClr val="black"/>
                </a:solidFill>
                <a:latin typeface="Times New Roman"/>
                <a:cs typeface="Times New Roman"/>
              </a:rPr>
              <a:t> </a:t>
            </a:r>
            <a:r>
              <a:rPr dirty="0">
                <a:solidFill>
                  <a:prstClr val="black"/>
                </a:solidFill>
                <a:latin typeface="Times New Roman"/>
                <a:cs typeface="Times New Roman"/>
              </a:rPr>
              <a:t>Challenges</a:t>
            </a:r>
            <a:r>
              <a:rPr spc="-30" dirty="0">
                <a:solidFill>
                  <a:prstClr val="black"/>
                </a:solidFill>
                <a:latin typeface="Times New Roman"/>
                <a:cs typeface="Times New Roman"/>
              </a:rPr>
              <a:t> </a:t>
            </a:r>
            <a:r>
              <a:rPr dirty="0">
                <a:solidFill>
                  <a:prstClr val="black"/>
                </a:solidFill>
                <a:latin typeface="Times New Roman"/>
                <a:cs typeface="Times New Roman"/>
              </a:rPr>
              <a:t>in</a:t>
            </a:r>
            <a:r>
              <a:rPr spc="-5" dirty="0">
                <a:solidFill>
                  <a:prstClr val="black"/>
                </a:solidFill>
                <a:latin typeface="Times New Roman"/>
                <a:cs typeface="Times New Roman"/>
              </a:rPr>
              <a:t> </a:t>
            </a:r>
            <a:r>
              <a:rPr dirty="0">
                <a:solidFill>
                  <a:prstClr val="black"/>
                </a:solidFill>
                <a:latin typeface="Times New Roman"/>
                <a:cs typeface="Times New Roman"/>
              </a:rPr>
              <a:t>aerial</a:t>
            </a:r>
            <a:r>
              <a:rPr spc="-40" dirty="0">
                <a:solidFill>
                  <a:prstClr val="black"/>
                </a:solidFill>
                <a:latin typeface="Times New Roman"/>
                <a:cs typeface="Times New Roman"/>
              </a:rPr>
              <a:t> </a:t>
            </a:r>
            <a:r>
              <a:rPr spc="-5" dirty="0">
                <a:solidFill>
                  <a:prstClr val="black"/>
                </a:solidFill>
                <a:latin typeface="Times New Roman"/>
                <a:cs typeface="Times New Roman"/>
              </a:rPr>
              <a:t>MOD</a:t>
            </a:r>
            <a:endParaRPr dirty="0">
              <a:solidFill>
                <a:prstClr val="black"/>
              </a:solidFill>
              <a:latin typeface="Times New Roman"/>
              <a:cs typeface="Times New Roman"/>
            </a:endParaRPr>
          </a:p>
        </p:txBody>
      </p:sp>
      <p:sp>
        <p:nvSpPr>
          <p:cNvPr id="5" name="object 2">
            <a:extLst>
              <a:ext uri="{FF2B5EF4-FFF2-40B4-BE49-F238E27FC236}">
                <a16:creationId xmlns:a16="http://schemas.microsoft.com/office/drawing/2014/main" id="{FDBD3F98-9DBF-0EA3-FE24-7604A41773E3}"/>
              </a:ext>
            </a:extLst>
          </p:cNvPr>
          <p:cNvSpPr txBox="1">
            <a:spLocks/>
          </p:cNvSpPr>
          <p:nvPr/>
        </p:nvSpPr>
        <p:spPr>
          <a:xfrm>
            <a:off x="6096000" y="0"/>
            <a:ext cx="5920292" cy="443070"/>
          </a:xfrm>
          <a:prstGeom prst="rect">
            <a:avLst/>
          </a:prstGeom>
          <a:solidFill>
            <a:srgbClr val="00B0F0"/>
          </a:solidFill>
        </p:spPr>
        <p:txBody>
          <a:bodyPr vert="horz" wrap="square" lIns="0" tIns="12065" rIns="0" bIns="0" rtlCol="0">
            <a:spAutoFit/>
          </a:bodyPr>
          <a:lstStyle>
            <a:lvl1pPr>
              <a:defRPr sz="2400" b="1" i="0">
                <a:solidFill>
                  <a:schemeClr val="tx1"/>
                </a:solidFill>
                <a:latin typeface="Arial"/>
                <a:ea typeface="+mj-ea"/>
                <a:cs typeface="Arial"/>
              </a:defRPr>
            </a:lvl1pPr>
          </a:lstStyle>
          <a:p>
            <a:pPr marL="12700">
              <a:spcBef>
                <a:spcPts val="95"/>
              </a:spcBef>
            </a:pPr>
            <a:r>
              <a:rPr lang="en-IN" sz="2800" dirty="0">
                <a:solidFill>
                  <a:prstClr val="black"/>
                </a:solidFill>
                <a:latin typeface="Times New Roman"/>
                <a:cs typeface="Times New Roman"/>
              </a:rPr>
              <a:t>Challenges</a:t>
            </a:r>
            <a:r>
              <a:rPr lang="en-IN" sz="2800" spc="-30" dirty="0">
                <a:solidFill>
                  <a:prstClr val="black"/>
                </a:solidFill>
                <a:latin typeface="Times New Roman"/>
                <a:cs typeface="Times New Roman"/>
              </a:rPr>
              <a:t> </a:t>
            </a:r>
            <a:r>
              <a:rPr lang="en-IN" sz="2800" dirty="0">
                <a:solidFill>
                  <a:prstClr val="black"/>
                </a:solidFill>
                <a:latin typeface="Times New Roman"/>
                <a:cs typeface="Times New Roman"/>
              </a:rPr>
              <a:t>in</a:t>
            </a:r>
            <a:r>
              <a:rPr lang="en-IN" sz="2800" spc="-5" dirty="0">
                <a:solidFill>
                  <a:prstClr val="black"/>
                </a:solidFill>
                <a:latin typeface="Times New Roman"/>
                <a:cs typeface="Times New Roman"/>
              </a:rPr>
              <a:t> </a:t>
            </a:r>
            <a:r>
              <a:rPr lang="en-IN" sz="2800" dirty="0">
                <a:solidFill>
                  <a:prstClr val="black"/>
                </a:solidFill>
                <a:latin typeface="Times New Roman"/>
                <a:cs typeface="Times New Roman"/>
              </a:rPr>
              <a:t>aerial</a:t>
            </a:r>
            <a:r>
              <a:rPr lang="en-IN" sz="2800" spc="-40" dirty="0">
                <a:solidFill>
                  <a:prstClr val="black"/>
                </a:solidFill>
                <a:latin typeface="Times New Roman"/>
                <a:cs typeface="Times New Roman"/>
              </a:rPr>
              <a:t> </a:t>
            </a:r>
            <a:r>
              <a:rPr lang="en-IN" sz="2800" spc="-5" dirty="0">
                <a:solidFill>
                  <a:prstClr val="black"/>
                </a:solidFill>
                <a:latin typeface="Times New Roman"/>
                <a:cs typeface="Times New Roman"/>
              </a:rPr>
              <a:t>MOD</a:t>
            </a:r>
            <a:endParaRPr lang="en-IN" sz="3400" kern="0" dirty="0">
              <a:latin typeface="Times New Roman"/>
              <a:cs typeface="Times New Roman"/>
            </a:endParaRPr>
          </a:p>
        </p:txBody>
      </p:sp>
      <p:sp>
        <p:nvSpPr>
          <p:cNvPr id="6" name="Date Placeholder 5">
            <a:extLst>
              <a:ext uri="{FF2B5EF4-FFF2-40B4-BE49-F238E27FC236}">
                <a16:creationId xmlns:a16="http://schemas.microsoft.com/office/drawing/2014/main" id="{D680CD64-1CD0-1618-15CA-85BC61CABE80}"/>
              </a:ext>
            </a:extLst>
          </p:cNvPr>
          <p:cNvSpPr>
            <a:spLocks noGrp="1"/>
          </p:cNvSpPr>
          <p:nvPr>
            <p:ph type="dt" sz="half" idx="6"/>
          </p:nvPr>
        </p:nvSpPr>
        <p:spPr/>
        <p:txBody>
          <a:bodyPr/>
          <a:lstStyle/>
          <a:p>
            <a:endParaRPr lang="en-US" dirty="0"/>
          </a:p>
        </p:txBody>
      </p:sp>
      <p:sp>
        <p:nvSpPr>
          <p:cNvPr id="7" name="Slide Number Placeholder 6">
            <a:extLst>
              <a:ext uri="{FF2B5EF4-FFF2-40B4-BE49-F238E27FC236}">
                <a16:creationId xmlns:a16="http://schemas.microsoft.com/office/drawing/2014/main" id="{D3DC64C7-35FD-5719-BCD6-887DBC3FCFBD}"/>
              </a:ext>
            </a:extLst>
          </p:cNvPr>
          <p:cNvSpPr>
            <a:spLocks noGrp="1"/>
          </p:cNvSpPr>
          <p:nvPr>
            <p:ph type="sldNum" sz="quarter" idx="7"/>
          </p:nvPr>
        </p:nvSpPr>
        <p:spPr/>
        <p:txBody>
          <a:bodyPr/>
          <a:lstStyle/>
          <a:p>
            <a:fld id="{B6F15528-21DE-4FAA-801E-634DDDAF4B2B}" type="slidenum">
              <a:rPr lang="en-IN" smtClean="0"/>
              <a:t>24</a:t>
            </a:fld>
            <a:endParaRPr lang="en-IN"/>
          </a:p>
        </p:txBody>
      </p:sp>
      <p:pic>
        <p:nvPicPr>
          <p:cNvPr id="8" name="Picture 2" descr="E:\NIET\Project\xLogo11.png.pagespeed.ic.pydHLuCQEZ.png">
            <a:extLst>
              <a:ext uri="{FF2B5EF4-FFF2-40B4-BE49-F238E27FC236}">
                <a16:creationId xmlns:a16="http://schemas.microsoft.com/office/drawing/2014/main" id="{12D9249B-9CC5-52DD-08AB-8A61AEA1CD4F}"/>
              </a:ext>
            </a:extLst>
          </p:cNvPr>
          <p:cNvPicPr>
            <a:picLocks noChangeAspect="1" noChangeArrowheads="1"/>
          </p:cNvPicPr>
          <p:nvPr/>
        </p:nvPicPr>
        <p:blipFill>
          <a:blip r:embed="rId3" cstate="print"/>
          <a:srcRect/>
          <a:stretch>
            <a:fillRect/>
          </a:stretch>
        </p:blipFill>
        <p:spPr bwMode="auto">
          <a:xfrm>
            <a:off x="0" y="15548"/>
            <a:ext cx="1447800" cy="817163"/>
          </a:xfrm>
          <a:prstGeom prst="rect">
            <a:avLst/>
          </a:prstGeom>
          <a:noFill/>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2051304" y="914400"/>
            <a:ext cx="1917700" cy="3794760"/>
            <a:chOff x="527304" y="914400"/>
            <a:chExt cx="1917700" cy="3794760"/>
          </a:xfrm>
        </p:grpSpPr>
        <p:sp>
          <p:nvSpPr>
            <p:cNvPr id="3" name="object 3"/>
            <p:cNvSpPr/>
            <p:nvPr/>
          </p:nvSpPr>
          <p:spPr>
            <a:xfrm>
              <a:off x="527304" y="914400"/>
              <a:ext cx="1917700" cy="3794760"/>
            </a:xfrm>
            <a:custGeom>
              <a:avLst/>
              <a:gdLst/>
              <a:ahLst/>
              <a:cxnLst/>
              <a:rect l="l" t="t" r="r" b="b"/>
              <a:pathLst>
                <a:path w="1917700" h="3794760">
                  <a:moveTo>
                    <a:pt x="1917192" y="0"/>
                  </a:moveTo>
                  <a:lnTo>
                    <a:pt x="0" y="0"/>
                  </a:lnTo>
                  <a:lnTo>
                    <a:pt x="0" y="3794760"/>
                  </a:lnTo>
                  <a:lnTo>
                    <a:pt x="1917192" y="3794760"/>
                  </a:lnTo>
                  <a:lnTo>
                    <a:pt x="1917192" y="0"/>
                  </a:lnTo>
                  <a:close/>
                </a:path>
              </a:pathLst>
            </a:custGeom>
            <a:solidFill>
              <a:srgbClr val="BCD6ED"/>
            </a:solidFill>
          </p:spPr>
          <p:txBody>
            <a:bodyPr wrap="square" lIns="0" tIns="0" rIns="0" bIns="0" rtlCol="0"/>
            <a:lstStyle/>
            <a:p>
              <a:endParaRPr>
                <a:solidFill>
                  <a:prstClr val="black"/>
                </a:solidFill>
                <a:latin typeface="Calibri"/>
              </a:endParaRPr>
            </a:p>
          </p:txBody>
        </p:sp>
        <p:pic>
          <p:nvPicPr>
            <p:cNvPr id="4" name="object 4"/>
            <p:cNvPicPr/>
            <p:nvPr/>
          </p:nvPicPr>
          <p:blipFill>
            <a:blip r:embed="rId2" cstate="print"/>
            <a:stretch>
              <a:fillRect/>
            </a:stretch>
          </p:blipFill>
          <p:spPr>
            <a:xfrm>
              <a:off x="707136" y="3400044"/>
              <a:ext cx="1559052" cy="1168908"/>
            </a:xfrm>
            <a:prstGeom prst="rect">
              <a:avLst/>
            </a:prstGeom>
          </p:spPr>
        </p:pic>
        <p:pic>
          <p:nvPicPr>
            <p:cNvPr id="5" name="object 5"/>
            <p:cNvPicPr/>
            <p:nvPr/>
          </p:nvPicPr>
          <p:blipFill>
            <a:blip r:embed="rId3" cstate="print"/>
            <a:stretch>
              <a:fillRect/>
            </a:stretch>
          </p:blipFill>
          <p:spPr>
            <a:xfrm>
              <a:off x="995172" y="1034783"/>
              <a:ext cx="980706" cy="735342"/>
            </a:xfrm>
            <a:prstGeom prst="rect">
              <a:avLst/>
            </a:prstGeom>
          </p:spPr>
        </p:pic>
        <p:pic>
          <p:nvPicPr>
            <p:cNvPr id="6" name="object 6"/>
            <p:cNvPicPr/>
            <p:nvPr/>
          </p:nvPicPr>
          <p:blipFill>
            <a:blip r:embed="rId4" cstate="print"/>
            <a:stretch>
              <a:fillRect/>
            </a:stretch>
          </p:blipFill>
          <p:spPr>
            <a:xfrm>
              <a:off x="995172" y="1542287"/>
              <a:ext cx="980706" cy="736853"/>
            </a:xfrm>
            <a:prstGeom prst="rect">
              <a:avLst/>
            </a:prstGeom>
          </p:spPr>
        </p:pic>
        <p:pic>
          <p:nvPicPr>
            <p:cNvPr id="7" name="object 7"/>
            <p:cNvPicPr/>
            <p:nvPr/>
          </p:nvPicPr>
          <p:blipFill>
            <a:blip r:embed="rId5" cstate="print"/>
            <a:stretch>
              <a:fillRect/>
            </a:stretch>
          </p:blipFill>
          <p:spPr>
            <a:xfrm>
              <a:off x="995172" y="2109203"/>
              <a:ext cx="980706" cy="735342"/>
            </a:xfrm>
            <a:prstGeom prst="rect">
              <a:avLst/>
            </a:prstGeom>
          </p:spPr>
        </p:pic>
        <p:sp>
          <p:nvSpPr>
            <p:cNvPr id="8" name="object 8"/>
            <p:cNvSpPr/>
            <p:nvPr/>
          </p:nvSpPr>
          <p:spPr>
            <a:xfrm>
              <a:off x="1485900" y="2843783"/>
              <a:ext cx="0" cy="526415"/>
            </a:xfrm>
            <a:custGeom>
              <a:avLst/>
              <a:gdLst/>
              <a:ahLst/>
              <a:cxnLst/>
              <a:rect l="l" t="t" r="r" b="b"/>
              <a:pathLst>
                <a:path h="526414">
                  <a:moveTo>
                    <a:pt x="0" y="0"/>
                  </a:moveTo>
                  <a:lnTo>
                    <a:pt x="0" y="526288"/>
                  </a:lnTo>
                </a:path>
              </a:pathLst>
            </a:custGeom>
            <a:ln w="6350">
              <a:solidFill>
                <a:srgbClr val="6F2F9F"/>
              </a:solidFill>
              <a:prstDash val="sysDash"/>
            </a:ln>
          </p:spPr>
          <p:txBody>
            <a:bodyPr wrap="square" lIns="0" tIns="0" rIns="0" bIns="0" rtlCol="0"/>
            <a:lstStyle/>
            <a:p>
              <a:endParaRPr>
                <a:solidFill>
                  <a:prstClr val="black"/>
                </a:solidFill>
                <a:latin typeface="Calibri"/>
              </a:endParaRPr>
            </a:p>
          </p:txBody>
        </p:sp>
      </p:grpSp>
      <p:sp>
        <p:nvSpPr>
          <p:cNvPr id="9" name="object 9"/>
          <p:cNvSpPr txBox="1">
            <a:spLocks noGrp="1"/>
          </p:cNvSpPr>
          <p:nvPr>
            <p:ph type="title"/>
          </p:nvPr>
        </p:nvSpPr>
        <p:spPr>
          <a:xfrm>
            <a:off x="2229408" y="0"/>
            <a:ext cx="3550920" cy="543560"/>
          </a:xfrm>
          <a:prstGeom prst="rect">
            <a:avLst/>
          </a:prstGeom>
        </p:spPr>
        <p:txBody>
          <a:bodyPr vert="horz" wrap="square" lIns="0" tIns="12065" rIns="0" bIns="0" rtlCol="0">
            <a:spAutoFit/>
          </a:bodyPr>
          <a:lstStyle/>
          <a:p>
            <a:pPr marL="12700">
              <a:spcBef>
                <a:spcPts val="95"/>
              </a:spcBef>
            </a:pPr>
            <a:r>
              <a:rPr sz="3400" b="0" spc="-15" dirty="0">
                <a:solidFill>
                  <a:srgbClr val="FFFFFF"/>
                </a:solidFill>
                <a:latin typeface="Times New Roman"/>
                <a:cs typeface="Times New Roman"/>
              </a:rPr>
              <a:t>Traditional</a:t>
            </a:r>
            <a:r>
              <a:rPr sz="3400" b="0" spc="-45" dirty="0">
                <a:solidFill>
                  <a:srgbClr val="FFFFFF"/>
                </a:solidFill>
                <a:latin typeface="Times New Roman"/>
                <a:cs typeface="Times New Roman"/>
              </a:rPr>
              <a:t> </a:t>
            </a:r>
            <a:r>
              <a:rPr sz="3400" b="0" dirty="0">
                <a:solidFill>
                  <a:srgbClr val="FFFFFF"/>
                </a:solidFill>
                <a:latin typeface="Times New Roman"/>
                <a:cs typeface="Times New Roman"/>
              </a:rPr>
              <a:t>Methods</a:t>
            </a:r>
            <a:endParaRPr sz="3400">
              <a:latin typeface="Times New Roman"/>
              <a:cs typeface="Times New Roman"/>
            </a:endParaRPr>
          </a:p>
        </p:txBody>
      </p:sp>
      <p:pic>
        <p:nvPicPr>
          <p:cNvPr id="10" name="object 10"/>
          <p:cNvPicPr/>
          <p:nvPr/>
        </p:nvPicPr>
        <p:blipFill>
          <a:blip r:embed="rId6" cstate="print"/>
          <a:stretch>
            <a:fillRect/>
          </a:stretch>
        </p:blipFill>
        <p:spPr>
          <a:xfrm>
            <a:off x="8138159" y="3400044"/>
            <a:ext cx="1559052" cy="1168908"/>
          </a:xfrm>
          <a:prstGeom prst="rect">
            <a:avLst/>
          </a:prstGeom>
        </p:spPr>
      </p:pic>
      <p:sp>
        <p:nvSpPr>
          <p:cNvPr id="11" name="object 11"/>
          <p:cNvSpPr/>
          <p:nvPr/>
        </p:nvSpPr>
        <p:spPr>
          <a:xfrm>
            <a:off x="4113276" y="2063495"/>
            <a:ext cx="356870" cy="372110"/>
          </a:xfrm>
          <a:custGeom>
            <a:avLst/>
            <a:gdLst/>
            <a:ahLst/>
            <a:cxnLst/>
            <a:rect l="l" t="t" r="r" b="b"/>
            <a:pathLst>
              <a:path w="356869" h="372110">
                <a:moveTo>
                  <a:pt x="0" y="92963"/>
                </a:moveTo>
                <a:lnTo>
                  <a:pt x="11175" y="92963"/>
                </a:lnTo>
                <a:lnTo>
                  <a:pt x="11175" y="278891"/>
                </a:lnTo>
                <a:lnTo>
                  <a:pt x="0" y="278891"/>
                </a:lnTo>
                <a:lnTo>
                  <a:pt x="0" y="92963"/>
                </a:lnTo>
                <a:close/>
              </a:path>
              <a:path w="356869" h="372110">
                <a:moveTo>
                  <a:pt x="22225" y="92963"/>
                </a:moveTo>
                <a:lnTo>
                  <a:pt x="44576" y="92963"/>
                </a:lnTo>
                <a:lnTo>
                  <a:pt x="44576" y="278891"/>
                </a:lnTo>
                <a:lnTo>
                  <a:pt x="22225" y="278891"/>
                </a:lnTo>
                <a:lnTo>
                  <a:pt x="22225" y="92963"/>
                </a:lnTo>
                <a:close/>
              </a:path>
              <a:path w="356869" h="372110">
                <a:moveTo>
                  <a:pt x="55753" y="92963"/>
                </a:moveTo>
                <a:lnTo>
                  <a:pt x="178307" y="92963"/>
                </a:lnTo>
                <a:lnTo>
                  <a:pt x="178307" y="0"/>
                </a:lnTo>
                <a:lnTo>
                  <a:pt x="356616" y="185927"/>
                </a:lnTo>
                <a:lnTo>
                  <a:pt x="178307" y="371855"/>
                </a:lnTo>
                <a:lnTo>
                  <a:pt x="178307" y="278891"/>
                </a:lnTo>
                <a:lnTo>
                  <a:pt x="55753" y="278891"/>
                </a:lnTo>
                <a:lnTo>
                  <a:pt x="55753" y="92963"/>
                </a:lnTo>
                <a:close/>
              </a:path>
            </a:pathLst>
          </a:custGeom>
          <a:ln w="12700">
            <a:solidFill>
              <a:srgbClr val="001F5F"/>
            </a:solidFill>
          </a:ln>
        </p:spPr>
        <p:txBody>
          <a:bodyPr wrap="square" lIns="0" tIns="0" rIns="0" bIns="0" rtlCol="0"/>
          <a:lstStyle/>
          <a:p>
            <a:endParaRPr>
              <a:solidFill>
                <a:prstClr val="black"/>
              </a:solidFill>
              <a:latin typeface="Calibri"/>
            </a:endParaRPr>
          </a:p>
        </p:txBody>
      </p:sp>
      <p:sp>
        <p:nvSpPr>
          <p:cNvPr id="12" name="object 12"/>
          <p:cNvSpPr txBox="1"/>
          <p:nvPr/>
        </p:nvSpPr>
        <p:spPr>
          <a:xfrm>
            <a:off x="4651248" y="1135380"/>
            <a:ext cx="2719070" cy="1070806"/>
          </a:xfrm>
          <a:prstGeom prst="rect">
            <a:avLst/>
          </a:prstGeom>
          <a:ln w="12700">
            <a:solidFill>
              <a:srgbClr val="2E528F"/>
            </a:solidFill>
          </a:ln>
        </p:spPr>
        <p:txBody>
          <a:bodyPr vert="horz" wrap="square" lIns="0" tIns="85090" rIns="0" bIns="0" rtlCol="0">
            <a:spAutoFit/>
          </a:bodyPr>
          <a:lstStyle/>
          <a:p>
            <a:pPr marL="92075">
              <a:spcBef>
                <a:spcPts val="670"/>
              </a:spcBef>
            </a:pPr>
            <a:r>
              <a:rPr sz="1600" spc="-5" dirty="0">
                <a:solidFill>
                  <a:srgbClr val="4471C4"/>
                </a:solidFill>
                <a:latin typeface="Times New Roman"/>
                <a:cs typeface="Times New Roman"/>
              </a:rPr>
              <a:t>Feature Extraction</a:t>
            </a:r>
            <a:endParaRPr sz="1600">
              <a:solidFill>
                <a:prstClr val="black"/>
              </a:solidFill>
              <a:latin typeface="Times New Roman"/>
              <a:cs typeface="Times New Roman"/>
            </a:endParaRPr>
          </a:p>
          <a:p>
            <a:pPr marL="92075">
              <a:spcBef>
                <a:spcPts val="15"/>
              </a:spcBef>
            </a:pPr>
            <a:r>
              <a:rPr sz="1200" spc="-5" dirty="0">
                <a:solidFill>
                  <a:prstClr val="black"/>
                </a:solidFill>
                <a:latin typeface="Times New Roman"/>
                <a:cs typeface="Times New Roman"/>
              </a:rPr>
              <a:t>-Color</a:t>
            </a:r>
            <a:endParaRPr sz="1200">
              <a:solidFill>
                <a:prstClr val="black"/>
              </a:solidFill>
              <a:latin typeface="Times New Roman"/>
              <a:cs typeface="Times New Roman"/>
            </a:endParaRPr>
          </a:p>
          <a:p>
            <a:pPr marL="92075"/>
            <a:r>
              <a:rPr sz="1200" spc="-5" dirty="0">
                <a:solidFill>
                  <a:prstClr val="black"/>
                </a:solidFill>
                <a:latin typeface="Times New Roman"/>
                <a:cs typeface="Times New Roman"/>
              </a:rPr>
              <a:t>-Edge</a:t>
            </a:r>
            <a:endParaRPr sz="1200">
              <a:solidFill>
                <a:prstClr val="black"/>
              </a:solidFill>
              <a:latin typeface="Times New Roman"/>
              <a:cs typeface="Times New Roman"/>
            </a:endParaRPr>
          </a:p>
          <a:p>
            <a:pPr marL="92075"/>
            <a:r>
              <a:rPr sz="1200" spc="-5" dirty="0">
                <a:solidFill>
                  <a:prstClr val="black"/>
                </a:solidFill>
                <a:latin typeface="Times New Roman"/>
                <a:cs typeface="Times New Roman"/>
              </a:rPr>
              <a:t>-Spatial</a:t>
            </a:r>
            <a:r>
              <a:rPr sz="1200" spc="-10" dirty="0">
                <a:solidFill>
                  <a:prstClr val="black"/>
                </a:solidFill>
                <a:latin typeface="Times New Roman"/>
                <a:cs typeface="Times New Roman"/>
              </a:rPr>
              <a:t> </a:t>
            </a:r>
            <a:r>
              <a:rPr sz="1200" spc="-5" dirty="0">
                <a:solidFill>
                  <a:prstClr val="black"/>
                </a:solidFill>
                <a:latin typeface="Times New Roman"/>
                <a:cs typeface="Times New Roman"/>
              </a:rPr>
              <a:t>features</a:t>
            </a:r>
            <a:endParaRPr sz="1200">
              <a:solidFill>
                <a:prstClr val="black"/>
              </a:solidFill>
              <a:latin typeface="Times New Roman"/>
              <a:cs typeface="Times New Roman"/>
            </a:endParaRPr>
          </a:p>
          <a:p>
            <a:pPr marL="92075"/>
            <a:r>
              <a:rPr sz="1200" spc="-15" dirty="0">
                <a:solidFill>
                  <a:prstClr val="black"/>
                </a:solidFill>
                <a:latin typeface="Times New Roman"/>
                <a:cs typeface="Times New Roman"/>
              </a:rPr>
              <a:t>-Temporal</a:t>
            </a:r>
            <a:r>
              <a:rPr sz="1200" spc="5" dirty="0">
                <a:solidFill>
                  <a:prstClr val="black"/>
                </a:solidFill>
                <a:latin typeface="Times New Roman"/>
                <a:cs typeface="Times New Roman"/>
              </a:rPr>
              <a:t> </a:t>
            </a:r>
            <a:r>
              <a:rPr sz="1200" spc="-5" dirty="0">
                <a:solidFill>
                  <a:prstClr val="black"/>
                </a:solidFill>
                <a:latin typeface="Times New Roman"/>
                <a:cs typeface="Times New Roman"/>
              </a:rPr>
              <a:t>features</a:t>
            </a:r>
            <a:endParaRPr sz="1200">
              <a:solidFill>
                <a:prstClr val="black"/>
              </a:solidFill>
              <a:latin typeface="Times New Roman"/>
              <a:cs typeface="Times New Roman"/>
            </a:endParaRPr>
          </a:p>
        </p:txBody>
      </p:sp>
      <p:sp>
        <p:nvSpPr>
          <p:cNvPr id="13" name="object 13"/>
          <p:cNvSpPr txBox="1"/>
          <p:nvPr/>
        </p:nvSpPr>
        <p:spPr>
          <a:xfrm>
            <a:off x="4651248" y="2740152"/>
            <a:ext cx="2719070" cy="859851"/>
          </a:xfrm>
          <a:prstGeom prst="rect">
            <a:avLst/>
          </a:prstGeom>
          <a:ln w="12700">
            <a:solidFill>
              <a:srgbClr val="2E528F"/>
            </a:solidFill>
          </a:ln>
        </p:spPr>
        <p:txBody>
          <a:bodyPr vert="horz" wrap="square" lIns="0" tIns="168275" rIns="0" bIns="0" rtlCol="0">
            <a:spAutoFit/>
          </a:bodyPr>
          <a:lstStyle/>
          <a:p>
            <a:pPr marL="92075">
              <a:spcBef>
                <a:spcPts val="1325"/>
              </a:spcBef>
            </a:pPr>
            <a:r>
              <a:rPr sz="1600" spc="-5" dirty="0">
                <a:solidFill>
                  <a:srgbClr val="4471C4"/>
                </a:solidFill>
                <a:latin typeface="Times New Roman"/>
                <a:cs typeface="Times New Roman"/>
              </a:rPr>
              <a:t>Background</a:t>
            </a:r>
            <a:r>
              <a:rPr sz="1600" spc="40" dirty="0">
                <a:solidFill>
                  <a:srgbClr val="4471C4"/>
                </a:solidFill>
                <a:latin typeface="Times New Roman"/>
                <a:cs typeface="Times New Roman"/>
              </a:rPr>
              <a:t> </a:t>
            </a:r>
            <a:r>
              <a:rPr sz="1600" spc="-5" dirty="0">
                <a:solidFill>
                  <a:srgbClr val="4471C4"/>
                </a:solidFill>
                <a:latin typeface="Times New Roman"/>
                <a:cs typeface="Times New Roman"/>
              </a:rPr>
              <a:t>Modeling</a:t>
            </a:r>
            <a:endParaRPr sz="1600">
              <a:solidFill>
                <a:prstClr val="black"/>
              </a:solidFill>
              <a:latin typeface="Times New Roman"/>
              <a:cs typeface="Times New Roman"/>
            </a:endParaRPr>
          </a:p>
          <a:p>
            <a:pPr marL="92075">
              <a:spcBef>
                <a:spcPts val="50"/>
              </a:spcBef>
            </a:pPr>
            <a:r>
              <a:rPr sz="1600" spc="-5" dirty="0">
                <a:solidFill>
                  <a:prstClr val="black"/>
                </a:solidFill>
                <a:latin typeface="Times New Roman"/>
                <a:cs typeface="Times New Roman"/>
              </a:rPr>
              <a:t>-</a:t>
            </a:r>
            <a:r>
              <a:rPr sz="1200" spc="-5" dirty="0">
                <a:solidFill>
                  <a:prstClr val="black"/>
                </a:solidFill>
                <a:latin typeface="Times New Roman"/>
                <a:cs typeface="Times New Roman"/>
              </a:rPr>
              <a:t>Background</a:t>
            </a:r>
            <a:r>
              <a:rPr sz="1200" spc="15" dirty="0">
                <a:solidFill>
                  <a:prstClr val="black"/>
                </a:solidFill>
                <a:latin typeface="Times New Roman"/>
                <a:cs typeface="Times New Roman"/>
              </a:rPr>
              <a:t> </a:t>
            </a:r>
            <a:r>
              <a:rPr sz="1200" spc="-5" dirty="0">
                <a:solidFill>
                  <a:prstClr val="black"/>
                </a:solidFill>
                <a:latin typeface="Times New Roman"/>
                <a:cs typeface="Times New Roman"/>
              </a:rPr>
              <a:t>initialization</a:t>
            </a:r>
            <a:endParaRPr sz="1200">
              <a:solidFill>
                <a:prstClr val="black"/>
              </a:solidFill>
              <a:latin typeface="Times New Roman"/>
              <a:cs typeface="Times New Roman"/>
            </a:endParaRPr>
          </a:p>
          <a:p>
            <a:pPr marL="92075">
              <a:spcBef>
                <a:spcPts val="20"/>
              </a:spcBef>
            </a:pPr>
            <a:r>
              <a:rPr sz="1200" spc="-5" dirty="0">
                <a:solidFill>
                  <a:prstClr val="black"/>
                </a:solidFill>
                <a:latin typeface="Times New Roman"/>
                <a:cs typeface="Times New Roman"/>
              </a:rPr>
              <a:t>-Background</a:t>
            </a:r>
            <a:r>
              <a:rPr sz="1200" spc="-15" dirty="0">
                <a:solidFill>
                  <a:prstClr val="black"/>
                </a:solidFill>
                <a:latin typeface="Times New Roman"/>
                <a:cs typeface="Times New Roman"/>
              </a:rPr>
              <a:t> </a:t>
            </a:r>
            <a:r>
              <a:rPr sz="1200" spc="-5" dirty="0">
                <a:solidFill>
                  <a:prstClr val="black"/>
                </a:solidFill>
                <a:latin typeface="Times New Roman"/>
                <a:cs typeface="Times New Roman"/>
              </a:rPr>
              <a:t>Maintenance</a:t>
            </a:r>
            <a:endParaRPr sz="1200">
              <a:solidFill>
                <a:prstClr val="black"/>
              </a:solidFill>
              <a:latin typeface="Times New Roman"/>
              <a:cs typeface="Times New Roman"/>
            </a:endParaRPr>
          </a:p>
        </p:txBody>
      </p:sp>
      <p:sp>
        <p:nvSpPr>
          <p:cNvPr id="14" name="object 14"/>
          <p:cNvSpPr txBox="1"/>
          <p:nvPr/>
        </p:nvSpPr>
        <p:spPr>
          <a:xfrm>
            <a:off x="4651248" y="4402835"/>
            <a:ext cx="2719070" cy="470642"/>
          </a:xfrm>
          <a:prstGeom prst="rect">
            <a:avLst/>
          </a:prstGeom>
          <a:ln w="12700">
            <a:solidFill>
              <a:srgbClr val="2E528F"/>
            </a:solidFill>
          </a:ln>
        </p:spPr>
        <p:txBody>
          <a:bodyPr vert="horz" wrap="square" lIns="0" tIns="1270" rIns="0" bIns="0" rtlCol="0">
            <a:spAutoFit/>
          </a:bodyPr>
          <a:lstStyle/>
          <a:p>
            <a:pPr>
              <a:spcBef>
                <a:spcPts val="10"/>
              </a:spcBef>
            </a:pPr>
            <a:endParaRPr sz="1450">
              <a:solidFill>
                <a:prstClr val="black"/>
              </a:solidFill>
              <a:latin typeface="Times New Roman"/>
              <a:cs typeface="Times New Roman"/>
            </a:endParaRPr>
          </a:p>
          <a:p>
            <a:pPr marL="465455"/>
            <a:r>
              <a:rPr sz="1600" spc="-5" dirty="0">
                <a:solidFill>
                  <a:srgbClr val="4471C4"/>
                </a:solidFill>
                <a:latin typeface="Times New Roman"/>
                <a:cs typeface="Times New Roman"/>
              </a:rPr>
              <a:t>Foreground</a:t>
            </a:r>
            <a:r>
              <a:rPr sz="1600" spc="-20" dirty="0">
                <a:solidFill>
                  <a:srgbClr val="4471C4"/>
                </a:solidFill>
                <a:latin typeface="Times New Roman"/>
                <a:cs typeface="Times New Roman"/>
              </a:rPr>
              <a:t> </a:t>
            </a:r>
            <a:r>
              <a:rPr sz="1600" spc="-5" dirty="0">
                <a:solidFill>
                  <a:srgbClr val="4471C4"/>
                </a:solidFill>
                <a:latin typeface="Times New Roman"/>
                <a:cs typeface="Times New Roman"/>
              </a:rPr>
              <a:t>Detection</a:t>
            </a:r>
            <a:endParaRPr sz="1600">
              <a:solidFill>
                <a:prstClr val="black"/>
              </a:solidFill>
              <a:latin typeface="Times New Roman"/>
              <a:cs typeface="Times New Roman"/>
            </a:endParaRPr>
          </a:p>
        </p:txBody>
      </p:sp>
      <p:grpSp>
        <p:nvGrpSpPr>
          <p:cNvPr id="15" name="object 15"/>
          <p:cNvGrpSpPr/>
          <p:nvPr/>
        </p:nvGrpSpPr>
        <p:grpSpPr>
          <a:xfrm>
            <a:off x="4463542" y="953769"/>
            <a:ext cx="3507740" cy="4690110"/>
            <a:chOff x="2939542" y="953769"/>
            <a:chExt cx="3507740" cy="4690110"/>
          </a:xfrm>
        </p:grpSpPr>
        <p:sp>
          <p:nvSpPr>
            <p:cNvPr id="16" name="object 16"/>
            <p:cNvSpPr/>
            <p:nvPr/>
          </p:nvSpPr>
          <p:spPr>
            <a:xfrm>
              <a:off x="2945892" y="960119"/>
              <a:ext cx="3130550" cy="4677410"/>
            </a:xfrm>
            <a:custGeom>
              <a:avLst/>
              <a:gdLst/>
              <a:ahLst/>
              <a:cxnLst/>
              <a:rect l="l" t="t" r="r" b="b"/>
              <a:pathLst>
                <a:path w="3130550" h="4677410">
                  <a:moveTo>
                    <a:pt x="0" y="4677156"/>
                  </a:moveTo>
                  <a:lnTo>
                    <a:pt x="3130296" y="4677156"/>
                  </a:lnTo>
                  <a:lnTo>
                    <a:pt x="3130296" y="0"/>
                  </a:lnTo>
                  <a:lnTo>
                    <a:pt x="0" y="0"/>
                  </a:lnTo>
                  <a:lnTo>
                    <a:pt x="0" y="4677156"/>
                  </a:lnTo>
                  <a:close/>
                </a:path>
              </a:pathLst>
            </a:custGeom>
            <a:ln w="12700">
              <a:solidFill>
                <a:srgbClr val="2E528F"/>
              </a:solidFill>
            </a:ln>
          </p:spPr>
          <p:txBody>
            <a:bodyPr wrap="square" lIns="0" tIns="0" rIns="0" bIns="0" rtlCol="0"/>
            <a:lstStyle/>
            <a:p>
              <a:endParaRPr>
                <a:solidFill>
                  <a:prstClr val="black"/>
                </a:solidFill>
                <a:latin typeface="Calibri"/>
              </a:endParaRPr>
            </a:p>
          </p:txBody>
        </p:sp>
        <p:sp>
          <p:nvSpPr>
            <p:cNvPr id="17" name="object 17"/>
            <p:cNvSpPr/>
            <p:nvPr/>
          </p:nvSpPr>
          <p:spPr>
            <a:xfrm>
              <a:off x="6082284" y="3704843"/>
              <a:ext cx="358140" cy="370840"/>
            </a:xfrm>
            <a:custGeom>
              <a:avLst/>
              <a:gdLst/>
              <a:ahLst/>
              <a:cxnLst/>
              <a:rect l="l" t="t" r="r" b="b"/>
              <a:pathLst>
                <a:path w="358139" h="370839">
                  <a:moveTo>
                    <a:pt x="0" y="92582"/>
                  </a:moveTo>
                  <a:lnTo>
                    <a:pt x="11175" y="92582"/>
                  </a:lnTo>
                  <a:lnTo>
                    <a:pt x="11175" y="277748"/>
                  </a:lnTo>
                  <a:lnTo>
                    <a:pt x="0" y="277748"/>
                  </a:lnTo>
                  <a:lnTo>
                    <a:pt x="0" y="92582"/>
                  </a:lnTo>
                  <a:close/>
                </a:path>
                <a:path w="358139" h="370839">
                  <a:moveTo>
                    <a:pt x="22351" y="92582"/>
                  </a:moveTo>
                  <a:lnTo>
                    <a:pt x="44703" y="92582"/>
                  </a:lnTo>
                  <a:lnTo>
                    <a:pt x="44703" y="277748"/>
                  </a:lnTo>
                  <a:lnTo>
                    <a:pt x="22351" y="277748"/>
                  </a:lnTo>
                  <a:lnTo>
                    <a:pt x="22351" y="92582"/>
                  </a:lnTo>
                  <a:close/>
                </a:path>
                <a:path w="358139" h="370839">
                  <a:moveTo>
                    <a:pt x="56006" y="92582"/>
                  </a:moveTo>
                  <a:lnTo>
                    <a:pt x="179069" y="92582"/>
                  </a:lnTo>
                  <a:lnTo>
                    <a:pt x="179069" y="0"/>
                  </a:lnTo>
                  <a:lnTo>
                    <a:pt x="358139" y="185165"/>
                  </a:lnTo>
                  <a:lnTo>
                    <a:pt x="179069" y="370331"/>
                  </a:lnTo>
                  <a:lnTo>
                    <a:pt x="179069" y="277748"/>
                  </a:lnTo>
                  <a:lnTo>
                    <a:pt x="56006" y="277748"/>
                  </a:lnTo>
                  <a:lnTo>
                    <a:pt x="56006" y="92582"/>
                  </a:lnTo>
                  <a:close/>
                </a:path>
              </a:pathLst>
            </a:custGeom>
            <a:ln w="12700">
              <a:solidFill>
                <a:srgbClr val="001F5F"/>
              </a:solidFill>
            </a:ln>
          </p:spPr>
          <p:txBody>
            <a:bodyPr wrap="square" lIns="0" tIns="0" rIns="0" bIns="0" rtlCol="0"/>
            <a:lstStyle/>
            <a:p>
              <a:endParaRPr>
                <a:solidFill>
                  <a:prstClr val="black"/>
                </a:solidFill>
                <a:latin typeface="Calibri"/>
              </a:endParaRPr>
            </a:p>
          </p:txBody>
        </p:sp>
      </p:grpSp>
      <p:sp>
        <p:nvSpPr>
          <p:cNvPr id="18" name="object 18"/>
          <p:cNvSpPr txBox="1"/>
          <p:nvPr/>
        </p:nvSpPr>
        <p:spPr>
          <a:xfrm>
            <a:off x="3221227" y="5875426"/>
            <a:ext cx="5295900" cy="299720"/>
          </a:xfrm>
          <a:prstGeom prst="rect">
            <a:avLst/>
          </a:prstGeom>
        </p:spPr>
        <p:txBody>
          <a:bodyPr vert="horz" wrap="square" lIns="0" tIns="12700" rIns="0" bIns="0" rtlCol="0">
            <a:spAutoFit/>
          </a:bodyPr>
          <a:lstStyle/>
          <a:p>
            <a:pPr marL="12700">
              <a:spcBef>
                <a:spcPts val="100"/>
              </a:spcBef>
            </a:pPr>
            <a:r>
              <a:rPr b="1" spc="-10" dirty="0">
                <a:solidFill>
                  <a:prstClr val="black"/>
                </a:solidFill>
                <a:latin typeface="Times New Roman"/>
                <a:cs typeface="Times New Roman"/>
              </a:rPr>
              <a:t>Figure</a:t>
            </a:r>
            <a:r>
              <a:rPr b="1" dirty="0">
                <a:solidFill>
                  <a:prstClr val="black"/>
                </a:solidFill>
                <a:latin typeface="Times New Roman"/>
                <a:cs typeface="Times New Roman"/>
              </a:rPr>
              <a:t> :</a:t>
            </a:r>
            <a:r>
              <a:rPr b="1" spc="-5" dirty="0">
                <a:solidFill>
                  <a:prstClr val="black"/>
                </a:solidFill>
                <a:latin typeface="Times New Roman"/>
                <a:cs typeface="Times New Roman"/>
              </a:rPr>
              <a:t> </a:t>
            </a:r>
            <a:r>
              <a:rPr dirty="0">
                <a:solidFill>
                  <a:prstClr val="black"/>
                </a:solidFill>
                <a:latin typeface="Times New Roman"/>
                <a:cs typeface="Times New Roman"/>
              </a:rPr>
              <a:t>General</a:t>
            </a:r>
            <a:r>
              <a:rPr spc="5" dirty="0">
                <a:solidFill>
                  <a:prstClr val="black"/>
                </a:solidFill>
                <a:latin typeface="Times New Roman"/>
                <a:cs typeface="Times New Roman"/>
              </a:rPr>
              <a:t> </a:t>
            </a:r>
            <a:r>
              <a:rPr spc="-5" dirty="0">
                <a:solidFill>
                  <a:prstClr val="black"/>
                </a:solidFill>
                <a:latin typeface="Times New Roman"/>
                <a:cs typeface="Times New Roman"/>
              </a:rPr>
              <a:t>MOD</a:t>
            </a:r>
            <a:r>
              <a:rPr dirty="0">
                <a:solidFill>
                  <a:prstClr val="black"/>
                </a:solidFill>
                <a:latin typeface="Times New Roman"/>
                <a:cs typeface="Times New Roman"/>
              </a:rPr>
              <a:t> </a:t>
            </a:r>
            <a:r>
              <a:rPr spc="-5" dirty="0">
                <a:solidFill>
                  <a:prstClr val="black"/>
                </a:solidFill>
                <a:latin typeface="Times New Roman"/>
                <a:cs typeface="Times New Roman"/>
              </a:rPr>
              <a:t>framework</a:t>
            </a:r>
            <a:r>
              <a:rPr spc="5" dirty="0">
                <a:solidFill>
                  <a:prstClr val="black"/>
                </a:solidFill>
                <a:latin typeface="Times New Roman"/>
                <a:cs typeface="Times New Roman"/>
              </a:rPr>
              <a:t> </a:t>
            </a:r>
            <a:r>
              <a:rPr dirty="0">
                <a:solidFill>
                  <a:prstClr val="black"/>
                </a:solidFill>
                <a:latin typeface="Times New Roman"/>
                <a:cs typeface="Times New Roman"/>
              </a:rPr>
              <a:t>in</a:t>
            </a:r>
            <a:r>
              <a:rPr spc="5" dirty="0">
                <a:solidFill>
                  <a:prstClr val="black"/>
                </a:solidFill>
                <a:latin typeface="Times New Roman"/>
                <a:cs typeface="Times New Roman"/>
              </a:rPr>
              <a:t> </a:t>
            </a:r>
            <a:r>
              <a:rPr dirty="0">
                <a:solidFill>
                  <a:prstClr val="black"/>
                </a:solidFill>
                <a:latin typeface="Times New Roman"/>
                <a:cs typeface="Times New Roman"/>
              </a:rPr>
              <a:t>traditional</a:t>
            </a:r>
            <a:r>
              <a:rPr spc="-30" dirty="0">
                <a:solidFill>
                  <a:prstClr val="black"/>
                </a:solidFill>
                <a:latin typeface="Times New Roman"/>
                <a:cs typeface="Times New Roman"/>
              </a:rPr>
              <a:t> </a:t>
            </a:r>
            <a:r>
              <a:rPr spc="-5" dirty="0">
                <a:solidFill>
                  <a:prstClr val="black"/>
                </a:solidFill>
                <a:latin typeface="Times New Roman"/>
                <a:cs typeface="Times New Roman"/>
              </a:rPr>
              <a:t>methods</a:t>
            </a:r>
            <a:endParaRPr dirty="0">
              <a:solidFill>
                <a:prstClr val="black"/>
              </a:solidFill>
              <a:latin typeface="Times New Roman"/>
              <a:cs typeface="Times New Roman"/>
            </a:endParaRPr>
          </a:p>
        </p:txBody>
      </p:sp>
      <p:sp>
        <p:nvSpPr>
          <p:cNvPr id="19" name="object 19"/>
          <p:cNvSpPr txBox="1"/>
          <p:nvPr/>
        </p:nvSpPr>
        <p:spPr>
          <a:xfrm>
            <a:off x="4681221" y="6540704"/>
            <a:ext cx="3227705" cy="278765"/>
          </a:xfrm>
          <a:prstGeom prst="rect">
            <a:avLst/>
          </a:prstGeom>
        </p:spPr>
        <p:txBody>
          <a:bodyPr vert="horz" wrap="square" lIns="0" tIns="0" rIns="0" bIns="0" rtlCol="0">
            <a:spAutoFit/>
          </a:bodyPr>
          <a:lstStyle/>
          <a:p>
            <a:pPr marL="12700">
              <a:lnSpc>
                <a:spcPts val="2065"/>
              </a:lnSpc>
            </a:pPr>
            <a:r>
              <a:rPr u="sng" dirty="0">
                <a:solidFill>
                  <a:srgbClr val="0462C1"/>
                </a:solidFill>
                <a:uFill>
                  <a:solidFill>
                    <a:srgbClr val="0462C1"/>
                  </a:solidFill>
                </a:uFill>
                <a:latin typeface="Times New Roman"/>
                <a:cs typeface="Times New Roman"/>
                <a:hlinkClick r:id="rId7"/>
              </a:rPr>
              <a:t>/</a:t>
            </a:r>
            <a:endParaRPr dirty="0">
              <a:solidFill>
                <a:prstClr val="black"/>
              </a:solidFill>
              <a:latin typeface="Times New Roman"/>
              <a:cs typeface="Times New Roman"/>
            </a:endParaRPr>
          </a:p>
        </p:txBody>
      </p:sp>
      <p:sp>
        <p:nvSpPr>
          <p:cNvPr id="20" name="object 2">
            <a:extLst>
              <a:ext uri="{FF2B5EF4-FFF2-40B4-BE49-F238E27FC236}">
                <a16:creationId xmlns:a16="http://schemas.microsoft.com/office/drawing/2014/main" id="{49F55A53-FDC4-5864-42AA-B4220B78A866}"/>
              </a:ext>
            </a:extLst>
          </p:cNvPr>
          <p:cNvSpPr txBox="1">
            <a:spLocks/>
          </p:cNvSpPr>
          <p:nvPr/>
        </p:nvSpPr>
        <p:spPr>
          <a:xfrm>
            <a:off x="6096000" y="0"/>
            <a:ext cx="5920292" cy="319959"/>
          </a:xfrm>
          <a:prstGeom prst="rect">
            <a:avLst/>
          </a:prstGeom>
          <a:solidFill>
            <a:srgbClr val="00B0F0"/>
          </a:solidFill>
        </p:spPr>
        <p:txBody>
          <a:bodyPr vert="horz" wrap="square" lIns="0" tIns="12065" rIns="0" bIns="0" rtlCol="0">
            <a:spAutoFit/>
          </a:bodyPr>
          <a:lstStyle>
            <a:lvl1pPr>
              <a:defRPr sz="2400" b="1" i="0">
                <a:solidFill>
                  <a:schemeClr val="tx1"/>
                </a:solidFill>
                <a:latin typeface="Arial"/>
                <a:ea typeface="+mj-ea"/>
                <a:cs typeface="Arial"/>
              </a:defRPr>
            </a:lvl1pPr>
          </a:lstStyle>
          <a:p>
            <a:pPr marL="12700">
              <a:spcBef>
                <a:spcPts val="95"/>
              </a:spcBef>
            </a:pPr>
            <a:r>
              <a:rPr lang="en-IN" sz="2000" dirty="0">
                <a:solidFill>
                  <a:prstClr val="black"/>
                </a:solidFill>
                <a:latin typeface="Times New Roman"/>
                <a:cs typeface="Times New Roman"/>
              </a:rPr>
              <a:t>traditional</a:t>
            </a:r>
            <a:r>
              <a:rPr lang="en-IN" sz="2000" spc="-30" dirty="0">
                <a:solidFill>
                  <a:prstClr val="black"/>
                </a:solidFill>
                <a:latin typeface="Times New Roman"/>
                <a:cs typeface="Times New Roman"/>
              </a:rPr>
              <a:t> </a:t>
            </a:r>
            <a:r>
              <a:rPr lang="en-IN" sz="2000" spc="-5" dirty="0">
                <a:solidFill>
                  <a:prstClr val="black"/>
                </a:solidFill>
                <a:latin typeface="Times New Roman"/>
                <a:cs typeface="Times New Roman"/>
              </a:rPr>
              <a:t>methods</a:t>
            </a:r>
            <a:endParaRPr lang="en-IN" sz="3400" kern="0" dirty="0">
              <a:latin typeface="Times New Roman"/>
              <a:cs typeface="Times New Roman"/>
            </a:endParaRPr>
          </a:p>
        </p:txBody>
      </p:sp>
      <p:sp>
        <p:nvSpPr>
          <p:cNvPr id="21" name="Date Placeholder 20">
            <a:extLst>
              <a:ext uri="{FF2B5EF4-FFF2-40B4-BE49-F238E27FC236}">
                <a16:creationId xmlns:a16="http://schemas.microsoft.com/office/drawing/2014/main" id="{62C9D5EA-B13F-2CCE-B0F5-94411C879959}"/>
              </a:ext>
            </a:extLst>
          </p:cNvPr>
          <p:cNvSpPr>
            <a:spLocks noGrp="1"/>
          </p:cNvSpPr>
          <p:nvPr>
            <p:ph type="dt" sz="half" idx="6"/>
          </p:nvPr>
        </p:nvSpPr>
        <p:spPr/>
        <p:txBody>
          <a:bodyPr/>
          <a:lstStyle/>
          <a:p>
            <a:endParaRPr lang="en-US" dirty="0"/>
          </a:p>
        </p:txBody>
      </p:sp>
      <p:sp>
        <p:nvSpPr>
          <p:cNvPr id="22" name="Slide Number Placeholder 21">
            <a:extLst>
              <a:ext uri="{FF2B5EF4-FFF2-40B4-BE49-F238E27FC236}">
                <a16:creationId xmlns:a16="http://schemas.microsoft.com/office/drawing/2014/main" id="{5A992DA7-985D-6383-8864-A239730F1BB4}"/>
              </a:ext>
            </a:extLst>
          </p:cNvPr>
          <p:cNvSpPr>
            <a:spLocks noGrp="1"/>
          </p:cNvSpPr>
          <p:nvPr>
            <p:ph type="sldNum" sz="quarter" idx="7"/>
          </p:nvPr>
        </p:nvSpPr>
        <p:spPr/>
        <p:txBody>
          <a:bodyPr/>
          <a:lstStyle/>
          <a:p>
            <a:fld id="{B6F15528-21DE-4FAA-801E-634DDDAF4B2B}" type="slidenum">
              <a:rPr lang="en-IN" smtClean="0"/>
              <a:t>25</a:t>
            </a:fld>
            <a:endParaRPr lang="en-IN"/>
          </a:p>
        </p:txBody>
      </p:sp>
      <p:pic>
        <p:nvPicPr>
          <p:cNvPr id="23" name="Picture 2" descr="E:\NIET\Project\xLogo11.png.pagespeed.ic.pydHLuCQEZ.png">
            <a:extLst>
              <a:ext uri="{FF2B5EF4-FFF2-40B4-BE49-F238E27FC236}">
                <a16:creationId xmlns:a16="http://schemas.microsoft.com/office/drawing/2014/main" id="{448B52F2-FD04-B0B2-C7A1-A24FCD640333}"/>
              </a:ext>
            </a:extLst>
          </p:cNvPr>
          <p:cNvPicPr>
            <a:picLocks noChangeAspect="1" noChangeArrowheads="1"/>
          </p:cNvPicPr>
          <p:nvPr/>
        </p:nvPicPr>
        <p:blipFill>
          <a:blip r:embed="rId8" cstate="print"/>
          <a:srcRect/>
          <a:stretch>
            <a:fillRect/>
          </a:stretch>
        </p:blipFill>
        <p:spPr bwMode="auto">
          <a:xfrm>
            <a:off x="0" y="15548"/>
            <a:ext cx="1447800" cy="817163"/>
          </a:xfrm>
          <a:prstGeom prst="rect">
            <a:avLst/>
          </a:prstGeom>
          <a:noFill/>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2051304" y="914400"/>
            <a:ext cx="1917700" cy="3794760"/>
            <a:chOff x="527304" y="914400"/>
            <a:chExt cx="1917700" cy="3794760"/>
          </a:xfrm>
        </p:grpSpPr>
        <p:sp>
          <p:nvSpPr>
            <p:cNvPr id="3" name="object 3"/>
            <p:cNvSpPr/>
            <p:nvPr/>
          </p:nvSpPr>
          <p:spPr>
            <a:xfrm>
              <a:off x="527304" y="914400"/>
              <a:ext cx="1917700" cy="3794760"/>
            </a:xfrm>
            <a:custGeom>
              <a:avLst/>
              <a:gdLst/>
              <a:ahLst/>
              <a:cxnLst/>
              <a:rect l="l" t="t" r="r" b="b"/>
              <a:pathLst>
                <a:path w="1917700" h="3794760">
                  <a:moveTo>
                    <a:pt x="1917192" y="0"/>
                  </a:moveTo>
                  <a:lnTo>
                    <a:pt x="0" y="0"/>
                  </a:lnTo>
                  <a:lnTo>
                    <a:pt x="0" y="3794760"/>
                  </a:lnTo>
                  <a:lnTo>
                    <a:pt x="1917192" y="3794760"/>
                  </a:lnTo>
                  <a:lnTo>
                    <a:pt x="1917192" y="0"/>
                  </a:lnTo>
                  <a:close/>
                </a:path>
              </a:pathLst>
            </a:custGeom>
            <a:solidFill>
              <a:srgbClr val="BCD6ED"/>
            </a:solidFill>
          </p:spPr>
          <p:txBody>
            <a:bodyPr wrap="square" lIns="0" tIns="0" rIns="0" bIns="0" rtlCol="0"/>
            <a:lstStyle/>
            <a:p>
              <a:endParaRPr>
                <a:solidFill>
                  <a:prstClr val="black"/>
                </a:solidFill>
                <a:latin typeface="Calibri"/>
              </a:endParaRPr>
            </a:p>
          </p:txBody>
        </p:sp>
        <p:pic>
          <p:nvPicPr>
            <p:cNvPr id="4" name="object 4"/>
            <p:cNvPicPr/>
            <p:nvPr/>
          </p:nvPicPr>
          <p:blipFill>
            <a:blip r:embed="rId2" cstate="print"/>
            <a:stretch>
              <a:fillRect/>
            </a:stretch>
          </p:blipFill>
          <p:spPr>
            <a:xfrm>
              <a:off x="707136" y="3400044"/>
              <a:ext cx="1559052" cy="1168908"/>
            </a:xfrm>
            <a:prstGeom prst="rect">
              <a:avLst/>
            </a:prstGeom>
          </p:spPr>
        </p:pic>
        <p:pic>
          <p:nvPicPr>
            <p:cNvPr id="5" name="object 5"/>
            <p:cNvPicPr/>
            <p:nvPr/>
          </p:nvPicPr>
          <p:blipFill>
            <a:blip r:embed="rId3" cstate="print"/>
            <a:stretch>
              <a:fillRect/>
            </a:stretch>
          </p:blipFill>
          <p:spPr>
            <a:xfrm>
              <a:off x="995172" y="1034783"/>
              <a:ext cx="980706" cy="735342"/>
            </a:xfrm>
            <a:prstGeom prst="rect">
              <a:avLst/>
            </a:prstGeom>
          </p:spPr>
        </p:pic>
        <p:pic>
          <p:nvPicPr>
            <p:cNvPr id="6" name="object 6"/>
            <p:cNvPicPr/>
            <p:nvPr/>
          </p:nvPicPr>
          <p:blipFill>
            <a:blip r:embed="rId4" cstate="print"/>
            <a:stretch>
              <a:fillRect/>
            </a:stretch>
          </p:blipFill>
          <p:spPr>
            <a:xfrm>
              <a:off x="995172" y="1542287"/>
              <a:ext cx="980706" cy="736853"/>
            </a:xfrm>
            <a:prstGeom prst="rect">
              <a:avLst/>
            </a:prstGeom>
          </p:spPr>
        </p:pic>
        <p:pic>
          <p:nvPicPr>
            <p:cNvPr id="7" name="object 7"/>
            <p:cNvPicPr/>
            <p:nvPr/>
          </p:nvPicPr>
          <p:blipFill>
            <a:blip r:embed="rId5" cstate="print"/>
            <a:stretch>
              <a:fillRect/>
            </a:stretch>
          </p:blipFill>
          <p:spPr>
            <a:xfrm>
              <a:off x="995172" y="2109203"/>
              <a:ext cx="980706" cy="735342"/>
            </a:xfrm>
            <a:prstGeom prst="rect">
              <a:avLst/>
            </a:prstGeom>
          </p:spPr>
        </p:pic>
        <p:sp>
          <p:nvSpPr>
            <p:cNvPr id="8" name="object 8"/>
            <p:cNvSpPr/>
            <p:nvPr/>
          </p:nvSpPr>
          <p:spPr>
            <a:xfrm>
              <a:off x="1485900" y="2843783"/>
              <a:ext cx="0" cy="526415"/>
            </a:xfrm>
            <a:custGeom>
              <a:avLst/>
              <a:gdLst/>
              <a:ahLst/>
              <a:cxnLst/>
              <a:rect l="l" t="t" r="r" b="b"/>
              <a:pathLst>
                <a:path h="526414">
                  <a:moveTo>
                    <a:pt x="0" y="0"/>
                  </a:moveTo>
                  <a:lnTo>
                    <a:pt x="0" y="526288"/>
                  </a:lnTo>
                </a:path>
              </a:pathLst>
            </a:custGeom>
            <a:ln w="6350">
              <a:solidFill>
                <a:srgbClr val="6F2F9F"/>
              </a:solidFill>
              <a:prstDash val="sysDash"/>
            </a:ln>
          </p:spPr>
          <p:txBody>
            <a:bodyPr wrap="square" lIns="0" tIns="0" rIns="0" bIns="0" rtlCol="0"/>
            <a:lstStyle/>
            <a:p>
              <a:endParaRPr>
                <a:solidFill>
                  <a:prstClr val="black"/>
                </a:solidFill>
                <a:latin typeface="Calibri"/>
              </a:endParaRPr>
            </a:p>
          </p:txBody>
        </p:sp>
      </p:grpSp>
      <p:sp>
        <p:nvSpPr>
          <p:cNvPr id="9" name="object 9"/>
          <p:cNvSpPr txBox="1">
            <a:spLocks noGrp="1"/>
          </p:cNvSpPr>
          <p:nvPr>
            <p:ph type="title"/>
          </p:nvPr>
        </p:nvSpPr>
        <p:spPr>
          <a:xfrm>
            <a:off x="2229408" y="0"/>
            <a:ext cx="3550920" cy="543560"/>
          </a:xfrm>
          <a:prstGeom prst="rect">
            <a:avLst/>
          </a:prstGeom>
        </p:spPr>
        <p:txBody>
          <a:bodyPr vert="horz" wrap="square" lIns="0" tIns="12065" rIns="0" bIns="0" rtlCol="0">
            <a:spAutoFit/>
          </a:bodyPr>
          <a:lstStyle/>
          <a:p>
            <a:pPr marL="12700">
              <a:spcBef>
                <a:spcPts val="95"/>
              </a:spcBef>
            </a:pPr>
            <a:r>
              <a:rPr sz="3400" b="0" spc="-15" dirty="0">
                <a:solidFill>
                  <a:srgbClr val="FFFFFF"/>
                </a:solidFill>
                <a:latin typeface="Times New Roman"/>
                <a:cs typeface="Times New Roman"/>
              </a:rPr>
              <a:t>Traditional</a:t>
            </a:r>
            <a:r>
              <a:rPr sz="3400" b="0" spc="-45" dirty="0">
                <a:solidFill>
                  <a:srgbClr val="FFFFFF"/>
                </a:solidFill>
                <a:latin typeface="Times New Roman"/>
                <a:cs typeface="Times New Roman"/>
              </a:rPr>
              <a:t> </a:t>
            </a:r>
            <a:r>
              <a:rPr sz="3400" b="0" dirty="0">
                <a:solidFill>
                  <a:srgbClr val="FFFFFF"/>
                </a:solidFill>
                <a:latin typeface="Times New Roman"/>
                <a:cs typeface="Times New Roman"/>
              </a:rPr>
              <a:t>Methods</a:t>
            </a:r>
            <a:endParaRPr sz="3400">
              <a:latin typeface="Times New Roman"/>
              <a:cs typeface="Times New Roman"/>
            </a:endParaRPr>
          </a:p>
        </p:txBody>
      </p:sp>
      <p:grpSp>
        <p:nvGrpSpPr>
          <p:cNvPr id="10" name="object 10"/>
          <p:cNvGrpSpPr/>
          <p:nvPr/>
        </p:nvGrpSpPr>
        <p:grpSpPr>
          <a:xfrm>
            <a:off x="4106927" y="2057146"/>
            <a:ext cx="5464175" cy="3580129"/>
            <a:chOff x="2582926" y="2057145"/>
            <a:chExt cx="5464175" cy="3580129"/>
          </a:xfrm>
        </p:grpSpPr>
        <p:pic>
          <p:nvPicPr>
            <p:cNvPr id="11" name="object 11"/>
            <p:cNvPicPr/>
            <p:nvPr/>
          </p:nvPicPr>
          <p:blipFill>
            <a:blip r:embed="rId6" cstate="print"/>
            <a:stretch>
              <a:fillRect/>
            </a:stretch>
          </p:blipFill>
          <p:spPr>
            <a:xfrm>
              <a:off x="6487667" y="4468367"/>
              <a:ext cx="1559052" cy="1168908"/>
            </a:xfrm>
            <a:prstGeom prst="rect">
              <a:avLst/>
            </a:prstGeom>
          </p:spPr>
        </p:pic>
        <p:sp>
          <p:nvSpPr>
            <p:cNvPr id="12" name="object 12"/>
            <p:cNvSpPr/>
            <p:nvPr/>
          </p:nvSpPr>
          <p:spPr>
            <a:xfrm>
              <a:off x="2589276" y="2063495"/>
              <a:ext cx="356870" cy="372110"/>
            </a:xfrm>
            <a:custGeom>
              <a:avLst/>
              <a:gdLst/>
              <a:ahLst/>
              <a:cxnLst/>
              <a:rect l="l" t="t" r="r" b="b"/>
              <a:pathLst>
                <a:path w="356869" h="372110">
                  <a:moveTo>
                    <a:pt x="0" y="92963"/>
                  </a:moveTo>
                  <a:lnTo>
                    <a:pt x="11175" y="92963"/>
                  </a:lnTo>
                  <a:lnTo>
                    <a:pt x="11175" y="278891"/>
                  </a:lnTo>
                  <a:lnTo>
                    <a:pt x="0" y="278891"/>
                  </a:lnTo>
                  <a:lnTo>
                    <a:pt x="0" y="92963"/>
                  </a:lnTo>
                  <a:close/>
                </a:path>
                <a:path w="356869" h="372110">
                  <a:moveTo>
                    <a:pt x="22225" y="92963"/>
                  </a:moveTo>
                  <a:lnTo>
                    <a:pt x="44576" y="92963"/>
                  </a:lnTo>
                  <a:lnTo>
                    <a:pt x="44576" y="278891"/>
                  </a:lnTo>
                  <a:lnTo>
                    <a:pt x="22225" y="278891"/>
                  </a:lnTo>
                  <a:lnTo>
                    <a:pt x="22225" y="92963"/>
                  </a:lnTo>
                  <a:close/>
                </a:path>
                <a:path w="356869" h="372110">
                  <a:moveTo>
                    <a:pt x="55753" y="92963"/>
                  </a:moveTo>
                  <a:lnTo>
                    <a:pt x="178307" y="92963"/>
                  </a:lnTo>
                  <a:lnTo>
                    <a:pt x="178307" y="0"/>
                  </a:lnTo>
                  <a:lnTo>
                    <a:pt x="356616" y="185927"/>
                  </a:lnTo>
                  <a:lnTo>
                    <a:pt x="178307" y="371855"/>
                  </a:lnTo>
                  <a:lnTo>
                    <a:pt x="178307" y="278891"/>
                  </a:lnTo>
                  <a:lnTo>
                    <a:pt x="55753" y="278891"/>
                  </a:lnTo>
                  <a:lnTo>
                    <a:pt x="55753" y="92963"/>
                  </a:lnTo>
                  <a:close/>
                </a:path>
              </a:pathLst>
            </a:custGeom>
            <a:ln w="12700">
              <a:solidFill>
                <a:srgbClr val="001F5F"/>
              </a:solidFill>
            </a:ln>
          </p:spPr>
          <p:txBody>
            <a:bodyPr wrap="square" lIns="0" tIns="0" rIns="0" bIns="0" rtlCol="0"/>
            <a:lstStyle/>
            <a:p>
              <a:endParaRPr>
                <a:solidFill>
                  <a:prstClr val="black"/>
                </a:solidFill>
                <a:latin typeface="Calibri"/>
              </a:endParaRPr>
            </a:p>
          </p:txBody>
        </p:sp>
      </p:grpSp>
      <p:sp>
        <p:nvSpPr>
          <p:cNvPr id="13" name="object 13"/>
          <p:cNvSpPr txBox="1"/>
          <p:nvPr/>
        </p:nvSpPr>
        <p:spPr>
          <a:xfrm>
            <a:off x="4651248" y="1135380"/>
            <a:ext cx="2719070" cy="1070806"/>
          </a:xfrm>
          <a:prstGeom prst="rect">
            <a:avLst/>
          </a:prstGeom>
          <a:solidFill>
            <a:srgbClr val="FFC000"/>
          </a:solidFill>
        </p:spPr>
        <p:txBody>
          <a:bodyPr vert="horz" wrap="square" lIns="0" tIns="85090" rIns="0" bIns="0" rtlCol="0">
            <a:spAutoFit/>
          </a:bodyPr>
          <a:lstStyle/>
          <a:p>
            <a:pPr marL="92075">
              <a:spcBef>
                <a:spcPts val="670"/>
              </a:spcBef>
            </a:pPr>
            <a:r>
              <a:rPr sz="1600" spc="-5" dirty="0">
                <a:solidFill>
                  <a:srgbClr val="4471C4"/>
                </a:solidFill>
                <a:latin typeface="Times New Roman"/>
                <a:cs typeface="Times New Roman"/>
              </a:rPr>
              <a:t>Feature Extraction</a:t>
            </a:r>
            <a:endParaRPr sz="1600">
              <a:solidFill>
                <a:prstClr val="black"/>
              </a:solidFill>
              <a:latin typeface="Times New Roman"/>
              <a:cs typeface="Times New Roman"/>
            </a:endParaRPr>
          </a:p>
          <a:p>
            <a:pPr marL="92075">
              <a:spcBef>
                <a:spcPts val="15"/>
              </a:spcBef>
            </a:pPr>
            <a:r>
              <a:rPr sz="1200" spc="-5" dirty="0">
                <a:solidFill>
                  <a:prstClr val="black"/>
                </a:solidFill>
                <a:latin typeface="Times New Roman"/>
                <a:cs typeface="Times New Roman"/>
              </a:rPr>
              <a:t>-Color</a:t>
            </a:r>
            <a:endParaRPr sz="1200">
              <a:solidFill>
                <a:prstClr val="black"/>
              </a:solidFill>
              <a:latin typeface="Times New Roman"/>
              <a:cs typeface="Times New Roman"/>
            </a:endParaRPr>
          </a:p>
          <a:p>
            <a:pPr marL="92075"/>
            <a:r>
              <a:rPr sz="1200" spc="-5" dirty="0">
                <a:solidFill>
                  <a:prstClr val="black"/>
                </a:solidFill>
                <a:latin typeface="Times New Roman"/>
                <a:cs typeface="Times New Roman"/>
              </a:rPr>
              <a:t>-Edge</a:t>
            </a:r>
            <a:endParaRPr sz="1200">
              <a:solidFill>
                <a:prstClr val="black"/>
              </a:solidFill>
              <a:latin typeface="Times New Roman"/>
              <a:cs typeface="Times New Roman"/>
            </a:endParaRPr>
          </a:p>
          <a:p>
            <a:pPr marL="92075"/>
            <a:r>
              <a:rPr sz="1200" spc="-5" dirty="0">
                <a:solidFill>
                  <a:prstClr val="black"/>
                </a:solidFill>
                <a:latin typeface="Times New Roman"/>
                <a:cs typeface="Times New Roman"/>
              </a:rPr>
              <a:t>-Spatial</a:t>
            </a:r>
            <a:r>
              <a:rPr sz="1200" spc="-10" dirty="0">
                <a:solidFill>
                  <a:prstClr val="black"/>
                </a:solidFill>
                <a:latin typeface="Times New Roman"/>
                <a:cs typeface="Times New Roman"/>
              </a:rPr>
              <a:t> </a:t>
            </a:r>
            <a:r>
              <a:rPr sz="1200" spc="-5" dirty="0">
                <a:solidFill>
                  <a:prstClr val="black"/>
                </a:solidFill>
                <a:latin typeface="Times New Roman"/>
                <a:cs typeface="Times New Roman"/>
              </a:rPr>
              <a:t>features</a:t>
            </a:r>
            <a:endParaRPr sz="1200">
              <a:solidFill>
                <a:prstClr val="black"/>
              </a:solidFill>
              <a:latin typeface="Times New Roman"/>
              <a:cs typeface="Times New Roman"/>
            </a:endParaRPr>
          </a:p>
          <a:p>
            <a:pPr marL="92075"/>
            <a:r>
              <a:rPr sz="1200" spc="-15" dirty="0">
                <a:solidFill>
                  <a:prstClr val="black"/>
                </a:solidFill>
                <a:latin typeface="Times New Roman"/>
                <a:cs typeface="Times New Roman"/>
              </a:rPr>
              <a:t>-Temporal</a:t>
            </a:r>
            <a:r>
              <a:rPr sz="1200" spc="5" dirty="0">
                <a:solidFill>
                  <a:prstClr val="black"/>
                </a:solidFill>
                <a:latin typeface="Times New Roman"/>
                <a:cs typeface="Times New Roman"/>
              </a:rPr>
              <a:t> </a:t>
            </a:r>
            <a:r>
              <a:rPr sz="1200" spc="-5" dirty="0">
                <a:solidFill>
                  <a:prstClr val="black"/>
                </a:solidFill>
                <a:latin typeface="Times New Roman"/>
                <a:cs typeface="Times New Roman"/>
              </a:rPr>
              <a:t>features</a:t>
            </a:r>
            <a:endParaRPr sz="1200">
              <a:solidFill>
                <a:prstClr val="black"/>
              </a:solidFill>
              <a:latin typeface="Times New Roman"/>
              <a:cs typeface="Times New Roman"/>
            </a:endParaRPr>
          </a:p>
        </p:txBody>
      </p:sp>
      <p:sp>
        <p:nvSpPr>
          <p:cNvPr id="14" name="object 14"/>
          <p:cNvSpPr txBox="1"/>
          <p:nvPr/>
        </p:nvSpPr>
        <p:spPr>
          <a:xfrm>
            <a:off x="4651248" y="2731007"/>
            <a:ext cx="2719070" cy="858568"/>
          </a:xfrm>
          <a:prstGeom prst="rect">
            <a:avLst/>
          </a:prstGeom>
          <a:ln w="12700">
            <a:solidFill>
              <a:srgbClr val="2E528F"/>
            </a:solidFill>
          </a:ln>
        </p:spPr>
        <p:txBody>
          <a:bodyPr vert="horz" wrap="square" lIns="0" tIns="167005" rIns="0" bIns="0" rtlCol="0">
            <a:spAutoFit/>
          </a:bodyPr>
          <a:lstStyle/>
          <a:p>
            <a:pPr marL="92075">
              <a:spcBef>
                <a:spcPts val="1315"/>
              </a:spcBef>
            </a:pPr>
            <a:r>
              <a:rPr sz="1600" spc="-5" dirty="0">
                <a:solidFill>
                  <a:srgbClr val="4471C4"/>
                </a:solidFill>
                <a:latin typeface="Times New Roman"/>
                <a:cs typeface="Times New Roman"/>
              </a:rPr>
              <a:t>Background</a:t>
            </a:r>
            <a:r>
              <a:rPr sz="1600" spc="40" dirty="0">
                <a:solidFill>
                  <a:srgbClr val="4471C4"/>
                </a:solidFill>
                <a:latin typeface="Times New Roman"/>
                <a:cs typeface="Times New Roman"/>
              </a:rPr>
              <a:t> </a:t>
            </a:r>
            <a:r>
              <a:rPr sz="1600" spc="-5" dirty="0">
                <a:solidFill>
                  <a:srgbClr val="4471C4"/>
                </a:solidFill>
                <a:latin typeface="Times New Roman"/>
                <a:cs typeface="Times New Roman"/>
              </a:rPr>
              <a:t>Modeling</a:t>
            </a:r>
            <a:endParaRPr sz="1600">
              <a:solidFill>
                <a:prstClr val="black"/>
              </a:solidFill>
              <a:latin typeface="Times New Roman"/>
              <a:cs typeface="Times New Roman"/>
            </a:endParaRPr>
          </a:p>
          <a:p>
            <a:pPr marL="92075">
              <a:spcBef>
                <a:spcPts val="50"/>
              </a:spcBef>
            </a:pPr>
            <a:r>
              <a:rPr sz="1600" spc="-5" dirty="0">
                <a:solidFill>
                  <a:prstClr val="black"/>
                </a:solidFill>
                <a:latin typeface="Times New Roman"/>
                <a:cs typeface="Times New Roman"/>
              </a:rPr>
              <a:t>-</a:t>
            </a:r>
            <a:r>
              <a:rPr sz="1200" spc="-5" dirty="0">
                <a:solidFill>
                  <a:prstClr val="black"/>
                </a:solidFill>
                <a:latin typeface="Times New Roman"/>
                <a:cs typeface="Times New Roman"/>
              </a:rPr>
              <a:t>Background</a:t>
            </a:r>
            <a:r>
              <a:rPr sz="1200" spc="15" dirty="0">
                <a:solidFill>
                  <a:prstClr val="black"/>
                </a:solidFill>
                <a:latin typeface="Times New Roman"/>
                <a:cs typeface="Times New Roman"/>
              </a:rPr>
              <a:t> </a:t>
            </a:r>
            <a:r>
              <a:rPr sz="1200" spc="-5" dirty="0">
                <a:solidFill>
                  <a:prstClr val="black"/>
                </a:solidFill>
                <a:latin typeface="Times New Roman"/>
                <a:cs typeface="Times New Roman"/>
              </a:rPr>
              <a:t>initialization</a:t>
            </a:r>
            <a:endParaRPr sz="1200">
              <a:solidFill>
                <a:prstClr val="black"/>
              </a:solidFill>
              <a:latin typeface="Times New Roman"/>
              <a:cs typeface="Times New Roman"/>
            </a:endParaRPr>
          </a:p>
          <a:p>
            <a:pPr marL="92075">
              <a:spcBef>
                <a:spcPts val="15"/>
              </a:spcBef>
            </a:pPr>
            <a:r>
              <a:rPr sz="1200" spc="-5" dirty="0">
                <a:solidFill>
                  <a:prstClr val="black"/>
                </a:solidFill>
                <a:latin typeface="Times New Roman"/>
                <a:cs typeface="Times New Roman"/>
              </a:rPr>
              <a:t>-Background</a:t>
            </a:r>
            <a:r>
              <a:rPr sz="1200" spc="-15" dirty="0">
                <a:solidFill>
                  <a:prstClr val="black"/>
                </a:solidFill>
                <a:latin typeface="Times New Roman"/>
                <a:cs typeface="Times New Roman"/>
              </a:rPr>
              <a:t> </a:t>
            </a:r>
            <a:r>
              <a:rPr sz="1200" spc="-5" dirty="0">
                <a:solidFill>
                  <a:prstClr val="black"/>
                </a:solidFill>
                <a:latin typeface="Times New Roman"/>
                <a:cs typeface="Times New Roman"/>
              </a:rPr>
              <a:t>Maintenance</a:t>
            </a:r>
            <a:endParaRPr sz="1200">
              <a:solidFill>
                <a:prstClr val="black"/>
              </a:solidFill>
              <a:latin typeface="Times New Roman"/>
              <a:cs typeface="Times New Roman"/>
            </a:endParaRPr>
          </a:p>
        </p:txBody>
      </p:sp>
      <p:sp>
        <p:nvSpPr>
          <p:cNvPr id="15" name="object 15"/>
          <p:cNvSpPr txBox="1"/>
          <p:nvPr/>
        </p:nvSpPr>
        <p:spPr>
          <a:xfrm>
            <a:off x="4651248" y="4402835"/>
            <a:ext cx="2719070" cy="470642"/>
          </a:xfrm>
          <a:prstGeom prst="rect">
            <a:avLst/>
          </a:prstGeom>
          <a:ln w="12700">
            <a:solidFill>
              <a:srgbClr val="2E528F"/>
            </a:solidFill>
          </a:ln>
        </p:spPr>
        <p:txBody>
          <a:bodyPr vert="horz" wrap="square" lIns="0" tIns="1270" rIns="0" bIns="0" rtlCol="0">
            <a:spAutoFit/>
          </a:bodyPr>
          <a:lstStyle/>
          <a:p>
            <a:pPr>
              <a:spcBef>
                <a:spcPts val="10"/>
              </a:spcBef>
            </a:pPr>
            <a:endParaRPr sz="1450">
              <a:solidFill>
                <a:prstClr val="black"/>
              </a:solidFill>
              <a:latin typeface="Times New Roman"/>
              <a:cs typeface="Times New Roman"/>
            </a:endParaRPr>
          </a:p>
          <a:p>
            <a:pPr marL="465455"/>
            <a:r>
              <a:rPr sz="1600" spc="-5" dirty="0">
                <a:solidFill>
                  <a:srgbClr val="4471C4"/>
                </a:solidFill>
                <a:latin typeface="Times New Roman"/>
                <a:cs typeface="Times New Roman"/>
              </a:rPr>
              <a:t>Foreground</a:t>
            </a:r>
            <a:r>
              <a:rPr sz="1600" spc="-20" dirty="0">
                <a:solidFill>
                  <a:srgbClr val="4471C4"/>
                </a:solidFill>
                <a:latin typeface="Times New Roman"/>
                <a:cs typeface="Times New Roman"/>
              </a:rPr>
              <a:t> </a:t>
            </a:r>
            <a:r>
              <a:rPr sz="1600" spc="-5" dirty="0">
                <a:solidFill>
                  <a:srgbClr val="4471C4"/>
                </a:solidFill>
                <a:latin typeface="Times New Roman"/>
                <a:cs typeface="Times New Roman"/>
              </a:rPr>
              <a:t>Detection</a:t>
            </a:r>
            <a:endParaRPr sz="1600">
              <a:solidFill>
                <a:prstClr val="black"/>
              </a:solidFill>
              <a:latin typeface="Times New Roman"/>
              <a:cs typeface="Times New Roman"/>
            </a:endParaRPr>
          </a:p>
        </p:txBody>
      </p:sp>
      <p:grpSp>
        <p:nvGrpSpPr>
          <p:cNvPr id="16" name="object 16"/>
          <p:cNvGrpSpPr/>
          <p:nvPr/>
        </p:nvGrpSpPr>
        <p:grpSpPr>
          <a:xfrm>
            <a:off x="4463543" y="943103"/>
            <a:ext cx="3504565" cy="4700905"/>
            <a:chOff x="2939542" y="943102"/>
            <a:chExt cx="3504565" cy="4700905"/>
          </a:xfrm>
        </p:grpSpPr>
        <p:sp>
          <p:nvSpPr>
            <p:cNvPr id="17" name="object 17"/>
            <p:cNvSpPr/>
            <p:nvPr/>
          </p:nvSpPr>
          <p:spPr>
            <a:xfrm>
              <a:off x="2945892" y="960120"/>
              <a:ext cx="3130550" cy="4677410"/>
            </a:xfrm>
            <a:custGeom>
              <a:avLst/>
              <a:gdLst/>
              <a:ahLst/>
              <a:cxnLst/>
              <a:rect l="l" t="t" r="r" b="b"/>
              <a:pathLst>
                <a:path w="3130550" h="4677410">
                  <a:moveTo>
                    <a:pt x="0" y="4677156"/>
                  </a:moveTo>
                  <a:lnTo>
                    <a:pt x="3130296" y="4677156"/>
                  </a:lnTo>
                  <a:lnTo>
                    <a:pt x="3130296" y="0"/>
                  </a:lnTo>
                  <a:lnTo>
                    <a:pt x="0" y="0"/>
                  </a:lnTo>
                  <a:lnTo>
                    <a:pt x="0" y="4677156"/>
                  </a:lnTo>
                  <a:close/>
                </a:path>
              </a:pathLst>
            </a:custGeom>
            <a:ln w="12700">
              <a:solidFill>
                <a:srgbClr val="2E528F"/>
              </a:solidFill>
            </a:ln>
          </p:spPr>
          <p:txBody>
            <a:bodyPr wrap="square" lIns="0" tIns="0" rIns="0" bIns="0" rtlCol="0"/>
            <a:lstStyle/>
            <a:p>
              <a:endParaRPr>
                <a:solidFill>
                  <a:prstClr val="black"/>
                </a:solidFill>
                <a:latin typeface="Calibri"/>
              </a:endParaRPr>
            </a:p>
          </p:txBody>
        </p:sp>
        <p:sp>
          <p:nvSpPr>
            <p:cNvPr id="18" name="object 18"/>
            <p:cNvSpPr/>
            <p:nvPr/>
          </p:nvSpPr>
          <p:spPr>
            <a:xfrm>
              <a:off x="6080760" y="4681728"/>
              <a:ext cx="356870" cy="372110"/>
            </a:xfrm>
            <a:custGeom>
              <a:avLst/>
              <a:gdLst/>
              <a:ahLst/>
              <a:cxnLst/>
              <a:rect l="l" t="t" r="r" b="b"/>
              <a:pathLst>
                <a:path w="356870" h="372110">
                  <a:moveTo>
                    <a:pt x="0" y="92964"/>
                  </a:moveTo>
                  <a:lnTo>
                    <a:pt x="11175" y="92964"/>
                  </a:lnTo>
                  <a:lnTo>
                    <a:pt x="11175" y="278892"/>
                  </a:lnTo>
                  <a:lnTo>
                    <a:pt x="0" y="278892"/>
                  </a:lnTo>
                  <a:lnTo>
                    <a:pt x="0" y="92964"/>
                  </a:lnTo>
                  <a:close/>
                </a:path>
                <a:path w="356870" h="372110">
                  <a:moveTo>
                    <a:pt x="22225" y="92964"/>
                  </a:moveTo>
                  <a:lnTo>
                    <a:pt x="44576" y="92964"/>
                  </a:lnTo>
                  <a:lnTo>
                    <a:pt x="44576" y="278892"/>
                  </a:lnTo>
                  <a:lnTo>
                    <a:pt x="22225" y="278892"/>
                  </a:lnTo>
                  <a:lnTo>
                    <a:pt x="22225" y="92964"/>
                  </a:lnTo>
                  <a:close/>
                </a:path>
                <a:path w="356870" h="372110">
                  <a:moveTo>
                    <a:pt x="55752" y="92964"/>
                  </a:moveTo>
                  <a:lnTo>
                    <a:pt x="178307" y="92964"/>
                  </a:lnTo>
                  <a:lnTo>
                    <a:pt x="178307" y="0"/>
                  </a:lnTo>
                  <a:lnTo>
                    <a:pt x="356615" y="185928"/>
                  </a:lnTo>
                  <a:lnTo>
                    <a:pt x="178307" y="371856"/>
                  </a:lnTo>
                  <a:lnTo>
                    <a:pt x="178307" y="278892"/>
                  </a:lnTo>
                  <a:lnTo>
                    <a:pt x="55752" y="278892"/>
                  </a:lnTo>
                  <a:lnTo>
                    <a:pt x="55752" y="92964"/>
                  </a:lnTo>
                  <a:close/>
                </a:path>
              </a:pathLst>
            </a:custGeom>
            <a:ln w="12700">
              <a:solidFill>
                <a:srgbClr val="001F5F"/>
              </a:solidFill>
            </a:ln>
          </p:spPr>
          <p:txBody>
            <a:bodyPr wrap="square" lIns="0" tIns="0" rIns="0" bIns="0" rtlCol="0"/>
            <a:lstStyle/>
            <a:p>
              <a:endParaRPr>
                <a:solidFill>
                  <a:prstClr val="black"/>
                </a:solidFill>
                <a:latin typeface="Calibri"/>
              </a:endParaRPr>
            </a:p>
          </p:txBody>
        </p:sp>
        <p:sp>
          <p:nvSpPr>
            <p:cNvPr id="19" name="object 19"/>
            <p:cNvSpPr/>
            <p:nvPr/>
          </p:nvSpPr>
          <p:spPr>
            <a:xfrm>
              <a:off x="6118860" y="949452"/>
              <a:ext cx="253365" cy="2935605"/>
            </a:xfrm>
            <a:custGeom>
              <a:avLst/>
              <a:gdLst/>
              <a:ahLst/>
              <a:cxnLst/>
              <a:rect l="l" t="t" r="r" b="b"/>
              <a:pathLst>
                <a:path w="253364" h="2935604">
                  <a:moveTo>
                    <a:pt x="252984" y="2935224"/>
                  </a:moveTo>
                  <a:lnTo>
                    <a:pt x="197360" y="2905934"/>
                  </a:lnTo>
                  <a:lnTo>
                    <a:pt x="173873" y="2871922"/>
                  </a:lnTo>
                  <a:lnTo>
                    <a:pt x="154283" y="2827308"/>
                  </a:lnTo>
                  <a:lnTo>
                    <a:pt x="139350" y="2773826"/>
                  </a:lnTo>
                  <a:lnTo>
                    <a:pt x="129833" y="2713208"/>
                  </a:lnTo>
                  <a:lnTo>
                    <a:pt x="126491" y="2647188"/>
                  </a:lnTo>
                  <a:lnTo>
                    <a:pt x="126491" y="1007745"/>
                  </a:lnTo>
                  <a:lnTo>
                    <a:pt x="123150" y="941677"/>
                  </a:lnTo>
                  <a:lnTo>
                    <a:pt x="113633" y="881025"/>
                  </a:lnTo>
                  <a:lnTo>
                    <a:pt x="98700" y="827520"/>
                  </a:lnTo>
                  <a:lnTo>
                    <a:pt x="79110" y="782893"/>
                  </a:lnTo>
                  <a:lnTo>
                    <a:pt x="55623" y="748874"/>
                  </a:lnTo>
                  <a:lnTo>
                    <a:pt x="0" y="719582"/>
                  </a:lnTo>
                  <a:lnTo>
                    <a:pt x="29000" y="711977"/>
                  </a:lnTo>
                  <a:lnTo>
                    <a:pt x="79110" y="656320"/>
                  </a:lnTo>
                  <a:lnTo>
                    <a:pt x="98700" y="611720"/>
                  </a:lnTo>
                  <a:lnTo>
                    <a:pt x="113633" y="558240"/>
                  </a:lnTo>
                  <a:lnTo>
                    <a:pt x="123150" y="497606"/>
                  </a:lnTo>
                  <a:lnTo>
                    <a:pt x="126491" y="431546"/>
                  </a:lnTo>
                  <a:lnTo>
                    <a:pt x="126491" y="288036"/>
                  </a:lnTo>
                  <a:lnTo>
                    <a:pt x="129833" y="222015"/>
                  </a:lnTo>
                  <a:lnTo>
                    <a:pt x="139350" y="161397"/>
                  </a:lnTo>
                  <a:lnTo>
                    <a:pt x="154283" y="107915"/>
                  </a:lnTo>
                  <a:lnTo>
                    <a:pt x="173873" y="63301"/>
                  </a:lnTo>
                  <a:lnTo>
                    <a:pt x="197360" y="29289"/>
                  </a:lnTo>
                  <a:lnTo>
                    <a:pt x="223983" y="7611"/>
                  </a:lnTo>
                  <a:lnTo>
                    <a:pt x="252984" y="0"/>
                  </a:lnTo>
                </a:path>
              </a:pathLst>
            </a:custGeom>
            <a:ln w="12699">
              <a:solidFill>
                <a:srgbClr val="000000"/>
              </a:solidFill>
            </a:ln>
          </p:spPr>
          <p:txBody>
            <a:bodyPr wrap="square" lIns="0" tIns="0" rIns="0" bIns="0" rtlCol="0"/>
            <a:lstStyle/>
            <a:p>
              <a:endParaRPr>
                <a:solidFill>
                  <a:prstClr val="black"/>
                </a:solidFill>
                <a:latin typeface="Calibri"/>
              </a:endParaRPr>
            </a:p>
          </p:txBody>
        </p:sp>
      </p:grpSp>
      <p:sp>
        <p:nvSpPr>
          <p:cNvPr id="20" name="object 20"/>
          <p:cNvSpPr txBox="1"/>
          <p:nvPr/>
        </p:nvSpPr>
        <p:spPr>
          <a:xfrm>
            <a:off x="8007097" y="982980"/>
            <a:ext cx="1237615" cy="230190"/>
          </a:xfrm>
          <a:prstGeom prst="rect">
            <a:avLst/>
          </a:prstGeom>
          <a:solidFill>
            <a:srgbClr val="92D050"/>
          </a:solidFill>
        </p:spPr>
        <p:txBody>
          <a:bodyPr vert="horz" wrap="square" lIns="0" tIns="14604" rIns="0" bIns="0" rtlCol="0">
            <a:spAutoFit/>
          </a:bodyPr>
          <a:lstStyle/>
          <a:p>
            <a:pPr marL="1270" algn="ctr">
              <a:spcBef>
                <a:spcPts val="114"/>
              </a:spcBef>
            </a:pPr>
            <a:r>
              <a:rPr sz="1400" dirty="0">
                <a:solidFill>
                  <a:prstClr val="black"/>
                </a:solidFill>
                <a:latin typeface="Times New Roman"/>
                <a:cs typeface="Times New Roman"/>
              </a:rPr>
              <a:t>Color</a:t>
            </a:r>
            <a:endParaRPr sz="1400">
              <a:solidFill>
                <a:prstClr val="black"/>
              </a:solidFill>
              <a:latin typeface="Times New Roman"/>
              <a:cs typeface="Times New Roman"/>
            </a:endParaRPr>
          </a:p>
        </p:txBody>
      </p:sp>
      <p:sp>
        <p:nvSpPr>
          <p:cNvPr id="26" name="object 26"/>
          <p:cNvSpPr txBox="1"/>
          <p:nvPr/>
        </p:nvSpPr>
        <p:spPr>
          <a:xfrm>
            <a:off x="4681221" y="6540704"/>
            <a:ext cx="3227705" cy="278765"/>
          </a:xfrm>
          <a:prstGeom prst="rect">
            <a:avLst/>
          </a:prstGeom>
        </p:spPr>
        <p:txBody>
          <a:bodyPr vert="horz" wrap="square" lIns="0" tIns="0" rIns="0" bIns="0" rtlCol="0">
            <a:spAutoFit/>
          </a:bodyPr>
          <a:lstStyle/>
          <a:p>
            <a:pPr marL="12700">
              <a:lnSpc>
                <a:spcPts val="2065"/>
              </a:lnSpc>
            </a:pPr>
            <a:r>
              <a:rPr u="sng" dirty="0">
                <a:solidFill>
                  <a:srgbClr val="0462C1"/>
                </a:solidFill>
                <a:uFill>
                  <a:solidFill>
                    <a:srgbClr val="0462C1"/>
                  </a:solidFill>
                </a:uFill>
                <a:latin typeface="Times New Roman"/>
                <a:cs typeface="Times New Roman"/>
                <a:hlinkClick r:id="rId7"/>
              </a:rPr>
              <a:t>/</a:t>
            </a:r>
            <a:endParaRPr dirty="0">
              <a:solidFill>
                <a:prstClr val="black"/>
              </a:solidFill>
              <a:latin typeface="Times New Roman"/>
              <a:cs typeface="Times New Roman"/>
            </a:endParaRPr>
          </a:p>
        </p:txBody>
      </p:sp>
      <p:sp>
        <p:nvSpPr>
          <p:cNvPr id="21" name="object 21"/>
          <p:cNvSpPr txBox="1"/>
          <p:nvPr/>
        </p:nvSpPr>
        <p:spPr>
          <a:xfrm>
            <a:off x="8007097" y="1469137"/>
            <a:ext cx="1237615" cy="228909"/>
          </a:xfrm>
          <a:prstGeom prst="rect">
            <a:avLst/>
          </a:prstGeom>
          <a:solidFill>
            <a:srgbClr val="92D050"/>
          </a:solidFill>
        </p:spPr>
        <p:txBody>
          <a:bodyPr vert="horz" wrap="square" lIns="0" tIns="13335" rIns="0" bIns="0" rtlCol="0">
            <a:spAutoFit/>
          </a:bodyPr>
          <a:lstStyle/>
          <a:p>
            <a:pPr algn="ctr">
              <a:spcBef>
                <a:spcPts val="105"/>
              </a:spcBef>
            </a:pPr>
            <a:r>
              <a:rPr sz="1400" spc="-5" dirty="0">
                <a:solidFill>
                  <a:prstClr val="black"/>
                </a:solidFill>
                <a:latin typeface="Times New Roman"/>
                <a:cs typeface="Times New Roman"/>
              </a:rPr>
              <a:t>Edge</a:t>
            </a:r>
            <a:endParaRPr sz="1400">
              <a:solidFill>
                <a:prstClr val="black"/>
              </a:solidFill>
              <a:latin typeface="Times New Roman"/>
              <a:cs typeface="Times New Roman"/>
            </a:endParaRPr>
          </a:p>
        </p:txBody>
      </p:sp>
      <p:sp>
        <p:nvSpPr>
          <p:cNvPr id="22" name="object 22"/>
          <p:cNvSpPr txBox="1"/>
          <p:nvPr/>
        </p:nvSpPr>
        <p:spPr>
          <a:xfrm>
            <a:off x="8007097" y="1950721"/>
            <a:ext cx="1237615" cy="455253"/>
          </a:xfrm>
          <a:prstGeom prst="rect">
            <a:avLst/>
          </a:prstGeom>
          <a:solidFill>
            <a:srgbClr val="92D050"/>
          </a:solidFill>
        </p:spPr>
        <p:txBody>
          <a:bodyPr vert="horz" wrap="square" lIns="0" tIns="24130" rIns="0" bIns="0" rtlCol="0">
            <a:spAutoFit/>
          </a:bodyPr>
          <a:lstStyle/>
          <a:p>
            <a:pPr marL="316230" marR="307975" indent="53340">
              <a:spcBef>
                <a:spcPts val="190"/>
              </a:spcBef>
            </a:pPr>
            <a:r>
              <a:rPr sz="1400" dirty="0">
                <a:solidFill>
                  <a:prstClr val="black"/>
                </a:solidFill>
                <a:latin typeface="Times New Roman"/>
                <a:cs typeface="Times New Roman"/>
              </a:rPr>
              <a:t>Spatial </a:t>
            </a:r>
            <a:r>
              <a:rPr sz="1400" spc="5" dirty="0">
                <a:solidFill>
                  <a:prstClr val="black"/>
                </a:solidFill>
                <a:latin typeface="Times New Roman"/>
                <a:cs typeface="Times New Roman"/>
              </a:rPr>
              <a:t> </a:t>
            </a:r>
            <a:r>
              <a:rPr sz="1400" dirty="0">
                <a:solidFill>
                  <a:prstClr val="black"/>
                </a:solidFill>
                <a:latin typeface="Times New Roman"/>
                <a:cs typeface="Times New Roman"/>
              </a:rPr>
              <a:t>Features</a:t>
            </a:r>
            <a:endParaRPr sz="1400">
              <a:solidFill>
                <a:prstClr val="black"/>
              </a:solidFill>
              <a:latin typeface="Times New Roman"/>
              <a:cs typeface="Times New Roman"/>
            </a:endParaRPr>
          </a:p>
        </p:txBody>
      </p:sp>
      <p:sp>
        <p:nvSpPr>
          <p:cNvPr id="23" name="object 23"/>
          <p:cNvSpPr txBox="1"/>
          <p:nvPr/>
        </p:nvSpPr>
        <p:spPr>
          <a:xfrm>
            <a:off x="8007097" y="2731008"/>
            <a:ext cx="1237615" cy="436245"/>
          </a:xfrm>
          <a:prstGeom prst="rect">
            <a:avLst/>
          </a:prstGeom>
          <a:solidFill>
            <a:srgbClr val="92D050"/>
          </a:solidFill>
        </p:spPr>
        <p:txBody>
          <a:bodyPr vert="horz" wrap="square" lIns="0" tIns="6985" rIns="0" bIns="0" rtlCol="0">
            <a:spAutoFit/>
          </a:bodyPr>
          <a:lstStyle/>
          <a:p>
            <a:pPr marL="336550" marR="271145" indent="-56515">
              <a:lnSpc>
                <a:spcPts val="1680"/>
              </a:lnSpc>
              <a:spcBef>
                <a:spcPts val="55"/>
              </a:spcBef>
            </a:pPr>
            <a:r>
              <a:rPr sz="1400" spc="-105" dirty="0">
                <a:solidFill>
                  <a:prstClr val="black"/>
                </a:solidFill>
                <a:latin typeface="Times New Roman"/>
                <a:cs typeface="Times New Roman"/>
              </a:rPr>
              <a:t>T</a:t>
            </a:r>
            <a:r>
              <a:rPr sz="1400" dirty="0">
                <a:solidFill>
                  <a:prstClr val="black"/>
                </a:solidFill>
                <a:latin typeface="Times New Roman"/>
                <a:cs typeface="Times New Roman"/>
              </a:rPr>
              <a:t>e</a:t>
            </a:r>
            <a:r>
              <a:rPr sz="1400" spc="-25" dirty="0">
                <a:solidFill>
                  <a:prstClr val="black"/>
                </a:solidFill>
                <a:latin typeface="Times New Roman"/>
                <a:cs typeface="Times New Roman"/>
              </a:rPr>
              <a:t>m</a:t>
            </a:r>
            <a:r>
              <a:rPr sz="1400" dirty="0">
                <a:solidFill>
                  <a:prstClr val="black"/>
                </a:solidFill>
                <a:latin typeface="Times New Roman"/>
                <a:cs typeface="Times New Roman"/>
              </a:rPr>
              <a:t>poral  features</a:t>
            </a:r>
            <a:endParaRPr sz="1400">
              <a:solidFill>
                <a:prstClr val="black"/>
              </a:solidFill>
              <a:latin typeface="Times New Roman"/>
              <a:cs typeface="Times New Roman"/>
            </a:endParaRPr>
          </a:p>
        </p:txBody>
      </p:sp>
      <p:sp>
        <p:nvSpPr>
          <p:cNvPr id="24" name="object 24"/>
          <p:cNvSpPr txBox="1"/>
          <p:nvPr/>
        </p:nvSpPr>
        <p:spPr>
          <a:xfrm>
            <a:off x="8007097" y="3400044"/>
            <a:ext cx="1237615" cy="455930"/>
          </a:xfrm>
          <a:prstGeom prst="rect">
            <a:avLst/>
          </a:prstGeom>
          <a:solidFill>
            <a:srgbClr val="92D050"/>
          </a:solidFill>
        </p:spPr>
        <p:txBody>
          <a:bodyPr vert="horz" wrap="square" lIns="0" tIns="8890" rIns="0" bIns="0" rtlCol="0">
            <a:spAutoFit/>
          </a:bodyPr>
          <a:lstStyle/>
          <a:p>
            <a:pPr marL="366395">
              <a:spcBef>
                <a:spcPts val="70"/>
              </a:spcBef>
            </a:pPr>
            <a:r>
              <a:rPr sz="1400" spc="-5" dirty="0">
                <a:solidFill>
                  <a:prstClr val="black"/>
                </a:solidFill>
                <a:latin typeface="Times New Roman"/>
                <a:cs typeface="Times New Roman"/>
              </a:rPr>
              <a:t>Hybrid</a:t>
            </a:r>
            <a:endParaRPr sz="1400">
              <a:solidFill>
                <a:prstClr val="black"/>
              </a:solidFill>
              <a:latin typeface="Times New Roman"/>
              <a:cs typeface="Times New Roman"/>
            </a:endParaRPr>
          </a:p>
          <a:p>
            <a:pPr marL="336550"/>
            <a:r>
              <a:rPr sz="1400" dirty="0">
                <a:solidFill>
                  <a:prstClr val="black"/>
                </a:solidFill>
                <a:latin typeface="Times New Roman"/>
                <a:cs typeface="Times New Roman"/>
              </a:rPr>
              <a:t>features</a:t>
            </a:r>
            <a:endParaRPr sz="1400">
              <a:solidFill>
                <a:prstClr val="black"/>
              </a:solidFill>
              <a:latin typeface="Times New Roman"/>
              <a:cs typeface="Times New Roman"/>
            </a:endParaRPr>
          </a:p>
        </p:txBody>
      </p:sp>
      <p:sp>
        <p:nvSpPr>
          <p:cNvPr id="25" name="object 25"/>
          <p:cNvSpPr txBox="1"/>
          <p:nvPr/>
        </p:nvSpPr>
        <p:spPr>
          <a:xfrm>
            <a:off x="3221227" y="5875426"/>
            <a:ext cx="5295900" cy="299720"/>
          </a:xfrm>
          <a:prstGeom prst="rect">
            <a:avLst/>
          </a:prstGeom>
        </p:spPr>
        <p:txBody>
          <a:bodyPr vert="horz" wrap="square" lIns="0" tIns="12700" rIns="0" bIns="0" rtlCol="0">
            <a:spAutoFit/>
          </a:bodyPr>
          <a:lstStyle/>
          <a:p>
            <a:pPr marL="12700">
              <a:spcBef>
                <a:spcPts val="100"/>
              </a:spcBef>
            </a:pPr>
            <a:r>
              <a:rPr b="1" spc="-10" dirty="0">
                <a:solidFill>
                  <a:prstClr val="black"/>
                </a:solidFill>
                <a:latin typeface="Times New Roman"/>
                <a:cs typeface="Times New Roman"/>
              </a:rPr>
              <a:t>Figure</a:t>
            </a:r>
            <a:r>
              <a:rPr b="1" dirty="0">
                <a:solidFill>
                  <a:prstClr val="black"/>
                </a:solidFill>
                <a:latin typeface="Times New Roman"/>
                <a:cs typeface="Times New Roman"/>
              </a:rPr>
              <a:t> :</a:t>
            </a:r>
            <a:r>
              <a:rPr b="1" spc="-5" dirty="0">
                <a:solidFill>
                  <a:prstClr val="black"/>
                </a:solidFill>
                <a:latin typeface="Times New Roman"/>
                <a:cs typeface="Times New Roman"/>
              </a:rPr>
              <a:t> </a:t>
            </a:r>
            <a:r>
              <a:rPr dirty="0">
                <a:solidFill>
                  <a:prstClr val="black"/>
                </a:solidFill>
                <a:latin typeface="Times New Roman"/>
                <a:cs typeface="Times New Roman"/>
              </a:rPr>
              <a:t>General</a:t>
            </a:r>
            <a:r>
              <a:rPr spc="5" dirty="0">
                <a:solidFill>
                  <a:prstClr val="black"/>
                </a:solidFill>
                <a:latin typeface="Times New Roman"/>
                <a:cs typeface="Times New Roman"/>
              </a:rPr>
              <a:t> </a:t>
            </a:r>
            <a:r>
              <a:rPr spc="-5" dirty="0">
                <a:solidFill>
                  <a:prstClr val="black"/>
                </a:solidFill>
                <a:latin typeface="Times New Roman"/>
                <a:cs typeface="Times New Roman"/>
              </a:rPr>
              <a:t>MOD</a:t>
            </a:r>
            <a:r>
              <a:rPr dirty="0">
                <a:solidFill>
                  <a:prstClr val="black"/>
                </a:solidFill>
                <a:latin typeface="Times New Roman"/>
                <a:cs typeface="Times New Roman"/>
              </a:rPr>
              <a:t> </a:t>
            </a:r>
            <a:r>
              <a:rPr spc="-5" dirty="0">
                <a:solidFill>
                  <a:prstClr val="black"/>
                </a:solidFill>
                <a:latin typeface="Times New Roman"/>
                <a:cs typeface="Times New Roman"/>
              </a:rPr>
              <a:t>framework</a:t>
            </a:r>
            <a:r>
              <a:rPr spc="5" dirty="0">
                <a:solidFill>
                  <a:prstClr val="black"/>
                </a:solidFill>
                <a:latin typeface="Times New Roman"/>
                <a:cs typeface="Times New Roman"/>
              </a:rPr>
              <a:t> </a:t>
            </a:r>
            <a:r>
              <a:rPr dirty="0">
                <a:solidFill>
                  <a:prstClr val="black"/>
                </a:solidFill>
                <a:latin typeface="Times New Roman"/>
                <a:cs typeface="Times New Roman"/>
              </a:rPr>
              <a:t>in</a:t>
            </a:r>
            <a:r>
              <a:rPr spc="5" dirty="0">
                <a:solidFill>
                  <a:prstClr val="black"/>
                </a:solidFill>
                <a:latin typeface="Times New Roman"/>
                <a:cs typeface="Times New Roman"/>
              </a:rPr>
              <a:t> </a:t>
            </a:r>
            <a:r>
              <a:rPr dirty="0">
                <a:solidFill>
                  <a:prstClr val="black"/>
                </a:solidFill>
                <a:latin typeface="Times New Roman"/>
                <a:cs typeface="Times New Roman"/>
              </a:rPr>
              <a:t>traditional</a:t>
            </a:r>
            <a:r>
              <a:rPr spc="-30" dirty="0">
                <a:solidFill>
                  <a:prstClr val="black"/>
                </a:solidFill>
                <a:latin typeface="Times New Roman"/>
                <a:cs typeface="Times New Roman"/>
              </a:rPr>
              <a:t> </a:t>
            </a:r>
            <a:r>
              <a:rPr spc="-5" dirty="0">
                <a:solidFill>
                  <a:prstClr val="black"/>
                </a:solidFill>
                <a:latin typeface="Times New Roman"/>
                <a:cs typeface="Times New Roman"/>
              </a:rPr>
              <a:t>methods</a:t>
            </a:r>
            <a:endParaRPr>
              <a:solidFill>
                <a:prstClr val="black"/>
              </a:solidFill>
              <a:latin typeface="Times New Roman"/>
              <a:cs typeface="Times New Roman"/>
            </a:endParaRPr>
          </a:p>
        </p:txBody>
      </p:sp>
      <p:sp>
        <p:nvSpPr>
          <p:cNvPr id="29" name="object 2">
            <a:extLst>
              <a:ext uri="{FF2B5EF4-FFF2-40B4-BE49-F238E27FC236}">
                <a16:creationId xmlns:a16="http://schemas.microsoft.com/office/drawing/2014/main" id="{8C7D19FC-852D-AD58-B579-50485B98DC23}"/>
              </a:ext>
            </a:extLst>
          </p:cNvPr>
          <p:cNvSpPr txBox="1">
            <a:spLocks/>
          </p:cNvSpPr>
          <p:nvPr/>
        </p:nvSpPr>
        <p:spPr>
          <a:xfrm>
            <a:off x="6096000" y="0"/>
            <a:ext cx="5920292" cy="319959"/>
          </a:xfrm>
          <a:prstGeom prst="rect">
            <a:avLst/>
          </a:prstGeom>
          <a:solidFill>
            <a:srgbClr val="00B0F0"/>
          </a:solidFill>
        </p:spPr>
        <p:txBody>
          <a:bodyPr vert="horz" wrap="square" lIns="0" tIns="12065" rIns="0" bIns="0" rtlCol="0">
            <a:spAutoFit/>
          </a:bodyPr>
          <a:lstStyle>
            <a:lvl1pPr>
              <a:defRPr sz="2400" b="1" i="0">
                <a:solidFill>
                  <a:schemeClr val="tx1"/>
                </a:solidFill>
                <a:latin typeface="Arial"/>
                <a:ea typeface="+mj-ea"/>
                <a:cs typeface="Arial"/>
              </a:defRPr>
            </a:lvl1pPr>
          </a:lstStyle>
          <a:p>
            <a:pPr marL="12700">
              <a:spcBef>
                <a:spcPts val="95"/>
              </a:spcBef>
            </a:pPr>
            <a:r>
              <a:rPr lang="en-IN" sz="2000" dirty="0">
                <a:solidFill>
                  <a:prstClr val="black"/>
                </a:solidFill>
                <a:latin typeface="Times New Roman"/>
                <a:cs typeface="Times New Roman"/>
              </a:rPr>
              <a:t>traditional</a:t>
            </a:r>
            <a:r>
              <a:rPr lang="en-IN" sz="2000" spc="-30" dirty="0">
                <a:solidFill>
                  <a:prstClr val="black"/>
                </a:solidFill>
                <a:latin typeface="Times New Roman"/>
                <a:cs typeface="Times New Roman"/>
              </a:rPr>
              <a:t> </a:t>
            </a:r>
            <a:r>
              <a:rPr lang="en-IN" sz="2000" spc="-5" dirty="0">
                <a:solidFill>
                  <a:prstClr val="black"/>
                </a:solidFill>
                <a:latin typeface="Times New Roman"/>
                <a:cs typeface="Times New Roman"/>
              </a:rPr>
              <a:t>methods</a:t>
            </a:r>
            <a:endParaRPr lang="en-IN" sz="3400" kern="0" dirty="0">
              <a:latin typeface="Times New Roman"/>
              <a:cs typeface="Times New Roman"/>
            </a:endParaRPr>
          </a:p>
        </p:txBody>
      </p:sp>
      <p:sp>
        <p:nvSpPr>
          <p:cNvPr id="27" name="Date Placeholder 26">
            <a:extLst>
              <a:ext uri="{FF2B5EF4-FFF2-40B4-BE49-F238E27FC236}">
                <a16:creationId xmlns:a16="http://schemas.microsoft.com/office/drawing/2014/main" id="{0C471267-B42C-0127-FA20-C3E68B31417D}"/>
              </a:ext>
            </a:extLst>
          </p:cNvPr>
          <p:cNvSpPr>
            <a:spLocks noGrp="1"/>
          </p:cNvSpPr>
          <p:nvPr>
            <p:ph type="dt" sz="half" idx="6"/>
          </p:nvPr>
        </p:nvSpPr>
        <p:spPr/>
        <p:txBody>
          <a:bodyPr/>
          <a:lstStyle/>
          <a:p>
            <a:endParaRPr lang="en-US" dirty="0"/>
          </a:p>
        </p:txBody>
      </p:sp>
      <p:sp>
        <p:nvSpPr>
          <p:cNvPr id="28" name="Slide Number Placeholder 27">
            <a:extLst>
              <a:ext uri="{FF2B5EF4-FFF2-40B4-BE49-F238E27FC236}">
                <a16:creationId xmlns:a16="http://schemas.microsoft.com/office/drawing/2014/main" id="{B1CCBD4B-D6F4-1416-77A8-0F80174CAA19}"/>
              </a:ext>
            </a:extLst>
          </p:cNvPr>
          <p:cNvSpPr>
            <a:spLocks noGrp="1"/>
          </p:cNvSpPr>
          <p:nvPr>
            <p:ph type="sldNum" sz="quarter" idx="7"/>
          </p:nvPr>
        </p:nvSpPr>
        <p:spPr/>
        <p:txBody>
          <a:bodyPr/>
          <a:lstStyle/>
          <a:p>
            <a:fld id="{B6F15528-21DE-4FAA-801E-634DDDAF4B2B}" type="slidenum">
              <a:rPr lang="en-IN" smtClean="0"/>
              <a:t>26</a:t>
            </a:fld>
            <a:endParaRPr lang="en-IN"/>
          </a:p>
        </p:txBody>
      </p:sp>
      <p:pic>
        <p:nvPicPr>
          <p:cNvPr id="30" name="Picture 2" descr="E:\NIET\Project\xLogo11.png.pagespeed.ic.pydHLuCQEZ.png">
            <a:extLst>
              <a:ext uri="{FF2B5EF4-FFF2-40B4-BE49-F238E27FC236}">
                <a16:creationId xmlns:a16="http://schemas.microsoft.com/office/drawing/2014/main" id="{FD4B45F5-53FB-05E4-531B-538D0AFF48DD}"/>
              </a:ext>
            </a:extLst>
          </p:cNvPr>
          <p:cNvPicPr>
            <a:picLocks noChangeAspect="1" noChangeArrowheads="1"/>
          </p:cNvPicPr>
          <p:nvPr/>
        </p:nvPicPr>
        <p:blipFill>
          <a:blip r:embed="rId8" cstate="print"/>
          <a:srcRect/>
          <a:stretch>
            <a:fillRect/>
          </a:stretch>
        </p:blipFill>
        <p:spPr bwMode="auto">
          <a:xfrm>
            <a:off x="0" y="15548"/>
            <a:ext cx="1447800" cy="817163"/>
          </a:xfrm>
          <a:prstGeom prst="rect">
            <a:avLst/>
          </a:prstGeom>
          <a:noFill/>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2051304" y="914400"/>
            <a:ext cx="1917700" cy="3794760"/>
            <a:chOff x="527304" y="914400"/>
            <a:chExt cx="1917700" cy="3794760"/>
          </a:xfrm>
        </p:grpSpPr>
        <p:sp>
          <p:nvSpPr>
            <p:cNvPr id="3" name="object 3"/>
            <p:cNvSpPr/>
            <p:nvPr/>
          </p:nvSpPr>
          <p:spPr>
            <a:xfrm>
              <a:off x="527304" y="914400"/>
              <a:ext cx="1917700" cy="3794760"/>
            </a:xfrm>
            <a:custGeom>
              <a:avLst/>
              <a:gdLst/>
              <a:ahLst/>
              <a:cxnLst/>
              <a:rect l="l" t="t" r="r" b="b"/>
              <a:pathLst>
                <a:path w="1917700" h="3794760">
                  <a:moveTo>
                    <a:pt x="1917192" y="0"/>
                  </a:moveTo>
                  <a:lnTo>
                    <a:pt x="0" y="0"/>
                  </a:lnTo>
                  <a:lnTo>
                    <a:pt x="0" y="3794760"/>
                  </a:lnTo>
                  <a:lnTo>
                    <a:pt x="1917192" y="3794760"/>
                  </a:lnTo>
                  <a:lnTo>
                    <a:pt x="1917192" y="0"/>
                  </a:lnTo>
                  <a:close/>
                </a:path>
              </a:pathLst>
            </a:custGeom>
            <a:solidFill>
              <a:srgbClr val="BCD6ED"/>
            </a:solidFill>
          </p:spPr>
          <p:txBody>
            <a:bodyPr wrap="square" lIns="0" tIns="0" rIns="0" bIns="0" rtlCol="0"/>
            <a:lstStyle/>
            <a:p>
              <a:endParaRPr>
                <a:solidFill>
                  <a:prstClr val="black"/>
                </a:solidFill>
                <a:latin typeface="Calibri"/>
              </a:endParaRPr>
            </a:p>
          </p:txBody>
        </p:sp>
        <p:pic>
          <p:nvPicPr>
            <p:cNvPr id="4" name="object 4"/>
            <p:cNvPicPr/>
            <p:nvPr/>
          </p:nvPicPr>
          <p:blipFill>
            <a:blip r:embed="rId2" cstate="print"/>
            <a:stretch>
              <a:fillRect/>
            </a:stretch>
          </p:blipFill>
          <p:spPr>
            <a:xfrm>
              <a:off x="707136" y="3400044"/>
              <a:ext cx="1559052" cy="1168908"/>
            </a:xfrm>
            <a:prstGeom prst="rect">
              <a:avLst/>
            </a:prstGeom>
          </p:spPr>
        </p:pic>
        <p:pic>
          <p:nvPicPr>
            <p:cNvPr id="5" name="object 5"/>
            <p:cNvPicPr/>
            <p:nvPr/>
          </p:nvPicPr>
          <p:blipFill>
            <a:blip r:embed="rId3" cstate="print"/>
            <a:stretch>
              <a:fillRect/>
            </a:stretch>
          </p:blipFill>
          <p:spPr>
            <a:xfrm>
              <a:off x="995172" y="1034783"/>
              <a:ext cx="980706" cy="735342"/>
            </a:xfrm>
            <a:prstGeom prst="rect">
              <a:avLst/>
            </a:prstGeom>
          </p:spPr>
        </p:pic>
        <p:pic>
          <p:nvPicPr>
            <p:cNvPr id="6" name="object 6"/>
            <p:cNvPicPr/>
            <p:nvPr/>
          </p:nvPicPr>
          <p:blipFill>
            <a:blip r:embed="rId4" cstate="print"/>
            <a:stretch>
              <a:fillRect/>
            </a:stretch>
          </p:blipFill>
          <p:spPr>
            <a:xfrm>
              <a:off x="995172" y="1542287"/>
              <a:ext cx="980706" cy="736853"/>
            </a:xfrm>
            <a:prstGeom prst="rect">
              <a:avLst/>
            </a:prstGeom>
          </p:spPr>
        </p:pic>
        <p:pic>
          <p:nvPicPr>
            <p:cNvPr id="7" name="object 7"/>
            <p:cNvPicPr/>
            <p:nvPr/>
          </p:nvPicPr>
          <p:blipFill>
            <a:blip r:embed="rId5" cstate="print"/>
            <a:stretch>
              <a:fillRect/>
            </a:stretch>
          </p:blipFill>
          <p:spPr>
            <a:xfrm>
              <a:off x="995172" y="2109203"/>
              <a:ext cx="980706" cy="735342"/>
            </a:xfrm>
            <a:prstGeom prst="rect">
              <a:avLst/>
            </a:prstGeom>
          </p:spPr>
        </p:pic>
        <p:sp>
          <p:nvSpPr>
            <p:cNvPr id="8" name="object 8"/>
            <p:cNvSpPr/>
            <p:nvPr/>
          </p:nvSpPr>
          <p:spPr>
            <a:xfrm>
              <a:off x="1485900" y="2843783"/>
              <a:ext cx="0" cy="526415"/>
            </a:xfrm>
            <a:custGeom>
              <a:avLst/>
              <a:gdLst/>
              <a:ahLst/>
              <a:cxnLst/>
              <a:rect l="l" t="t" r="r" b="b"/>
              <a:pathLst>
                <a:path h="526414">
                  <a:moveTo>
                    <a:pt x="0" y="0"/>
                  </a:moveTo>
                  <a:lnTo>
                    <a:pt x="0" y="526288"/>
                  </a:lnTo>
                </a:path>
              </a:pathLst>
            </a:custGeom>
            <a:ln w="6350">
              <a:solidFill>
                <a:srgbClr val="6F2F9F"/>
              </a:solidFill>
              <a:prstDash val="sysDash"/>
            </a:ln>
          </p:spPr>
          <p:txBody>
            <a:bodyPr wrap="square" lIns="0" tIns="0" rIns="0" bIns="0" rtlCol="0"/>
            <a:lstStyle/>
            <a:p>
              <a:endParaRPr>
                <a:solidFill>
                  <a:prstClr val="black"/>
                </a:solidFill>
                <a:latin typeface="Calibri"/>
              </a:endParaRPr>
            </a:p>
          </p:txBody>
        </p:sp>
      </p:grpSp>
      <p:sp>
        <p:nvSpPr>
          <p:cNvPr id="9" name="object 9"/>
          <p:cNvSpPr txBox="1">
            <a:spLocks noGrp="1"/>
          </p:cNvSpPr>
          <p:nvPr>
            <p:ph type="title"/>
          </p:nvPr>
        </p:nvSpPr>
        <p:spPr>
          <a:xfrm>
            <a:off x="2229408" y="0"/>
            <a:ext cx="3550920" cy="543560"/>
          </a:xfrm>
          <a:prstGeom prst="rect">
            <a:avLst/>
          </a:prstGeom>
        </p:spPr>
        <p:txBody>
          <a:bodyPr vert="horz" wrap="square" lIns="0" tIns="12065" rIns="0" bIns="0" rtlCol="0">
            <a:spAutoFit/>
          </a:bodyPr>
          <a:lstStyle/>
          <a:p>
            <a:pPr marL="12700">
              <a:spcBef>
                <a:spcPts val="95"/>
              </a:spcBef>
            </a:pPr>
            <a:r>
              <a:rPr sz="3400" b="0" spc="-15" dirty="0">
                <a:solidFill>
                  <a:srgbClr val="FFFFFF"/>
                </a:solidFill>
                <a:latin typeface="Times New Roman"/>
                <a:cs typeface="Times New Roman"/>
              </a:rPr>
              <a:t>Traditional</a:t>
            </a:r>
            <a:r>
              <a:rPr sz="3400" b="0" spc="-45" dirty="0">
                <a:solidFill>
                  <a:srgbClr val="FFFFFF"/>
                </a:solidFill>
                <a:latin typeface="Times New Roman"/>
                <a:cs typeface="Times New Roman"/>
              </a:rPr>
              <a:t> </a:t>
            </a:r>
            <a:r>
              <a:rPr sz="3400" b="0" dirty="0">
                <a:solidFill>
                  <a:srgbClr val="FFFFFF"/>
                </a:solidFill>
                <a:latin typeface="Times New Roman"/>
                <a:cs typeface="Times New Roman"/>
              </a:rPr>
              <a:t>Methods</a:t>
            </a:r>
            <a:endParaRPr sz="3400">
              <a:latin typeface="Times New Roman"/>
              <a:cs typeface="Times New Roman"/>
            </a:endParaRPr>
          </a:p>
        </p:txBody>
      </p:sp>
      <p:sp>
        <p:nvSpPr>
          <p:cNvPr id="10" name="object 10"/>
          <p:cNvSpPr/>
          <p:nvPr/>
        </p:nvSpPr>
        <p:spPr>
          <a:xfrm>
            <a:off x="4113276" y="2063495"/>
            <a:ext cx="356870" cy="372110"/>
          </a:xfrm>
          <a:custGeom>
            <a:avLst/>
            <a:gdLst/>
            <a:ahLst/>
            <a:cxnLst/>
            <a:rect l="l" t="t" r="r" b="b"/>
            <a:pathLst>
              <a:path w="356869" h="372110">
                <a:moveTo>
                  <a:pt x="0" y="92963"/>
                </a:moveTo>
                <a:lnTo>
                  <a:pt x="11175" y="92963"/>
                </a:lnTo>
                <a:lnTo>
                  <a:pt x="11175" y="278891"/>
                </a:lnTo>
                <a:lnTo>
                  <a:pt x="0" y="278891"/>
                </a:lnTo>
                <a:lnTo>
                  <a:pt x="0" y="92963"/>
                </a:lnTo>
                <a:close/>
              </a:path>
              <a:path w="356869" h="372110">
                <a:moveTo>
                  <a:pt x="22225" y="92963"/>
                </a:moveTo>
                <a:lnTo>
                  <a:pt x="44576" y="92963"/>
                </a:lnTo>
                <a:lnTo>
                  <a:pt x="44576" y="278891"/>
                </a:lnTo>
                <a:lnTo>
                  <a:pt x="22225" y="278891"/>
                </a:lnTo>
                <a:lnTo>
                  <a:pt x="22225" y="92963"/>
                </a:lnTo>
                <a:close/>
              </a:path>
              <a:path w="356869" h="372110">
                <a:moveTo>
                  <a:pt x="55753" y="92963"/>
                </a:moveTo>
                <a:lnTo>
                  <a:pt x="178307" y="92963"/>
                </a:lnTo>
                <a:lnTo>
                  <a:pt x="178307" y="0"/>
                </a:lnTo>
                <a:lnTo>
                  <a:pt x="356616" y="185927"/>
                </a:lnTo>
                <a:lnTo>
                  <a:pt x="178307" y="371855"/>
                </a:lnTo>
                <a:lnTo>
                  <a:pt x="178307" y="278891"/>
                </a:lnTo>
                <a:lnTo>
                  <a:pt x="55753" y="278891"/>
                </a:lnTo>
                <a:lnTo>
                  <a:pt x="55753" y="92963"/>
                </a:lnTo>
                <a:close/>
              </a:path>
            </a:pathLst>
          </a:custGeom>
          <a:ln w="12700">
            <a:solidFill>
              <a:srgbClr val="001F5F"/>
            </a:solidFill>
          </a:ln>
        </p:spPr>
        <p:txBody>
          <a:bodyPr wrap="square" lIns="0" tIns="0" rIns="0" bIns="0" rtlCol="0"/>
          <a:lstStyle/>
          <a:p>
            <a:endParaRPr>
              <a:solidFill>
                <a:prstClr val="black"/>
              </a:solidFill>
              <a:latin typeface="Calibri"/>
            </a:endParaRPr>
          </a:p>
        </p:txBody>
      </p:sp>
      <p:sp>
        <p:nvSpPr>
          <p:cNvPr id="11" name="object 11"/>
          <p:cNvSpPr txBox="1"/>
          <p:nvPr/>
        </p:nvSpPr>
        <p:spPr>
          <a:xfrm>
            <a:off x="4651248" y="1135380"/>
            <a:ext cx="2719070" cy="1070806"/>
          </a:xfrm>
          <a:prstGeom prst="rect">
            <a:avLst/>
          </a:prstGeom>
          <a:ln w="12700">
            <a:solidFill>
              <a:srgbClr val="000000"/>
            </a:solidFill>
          </a:ln>
        </p:spPr>
        <p:txBody>
          <a:bodyPr vert="horz" wrap="square" lIns="0" tIns="85090" rIns="0" bIns="0" rtlCol="0">
            <a:spAutoFit/>
          </a:bodyPr>
          <a:lstStyle/>
          <a:p>
            <a:pPr marL="92075">
              <a:spcBef>
                <a:spcPts val="670"/>
              </a:spcBef>
            </a:pPr>
            <a:r>
              <a:rPr sz="1600" spc="-5" dirty="0">
                <a:solidFill>
                  <a:srgbClr val="4471C4"/>
                </a:solidFill>
                <a:latin typeface="Times New Roman"/>
                <a:cs typeface="Times New Roman"/>
              </a:rPr>
              <a:t>Feature Extraction</a:t>
            </a:r>
            <a:endParaRPr sz="1600">
              <a:solidFill>
                <a:prstClr val="black"/>
              </a:solidFill>
              <a:latin typeface="Times New Roman"/>
              <a:cs typeface="Times New Roman"/>
            </a:endParaRPr>
          </a:p>
          <a:p>
            <a:pPr marL="92075">
              <a:spcBef>
                <a:spcPts val="15"/>
              </a:spcBef>
            </a:pPr>
            <a:r>
              <a:rPr sz="1200" spc="-5" dirty="0">
                <a:solidFill>
                  <a:prstClr val="black"/>
                </a:solidFill>
                <a:latin typeface="Times New Roman"/>
                <a:cs typeface="Times New Roman"/>
              </a:rPr>
              <a:t>-Color</a:t>
            </a:r>
            <a:endParaRPr sz="1200">
              <a:solidFill>
                <a:prstClr val="black"/>
              </a:solidFill>
              <a:latin typeface="Times New Roman"/>
              <a:cs typeface="Times New Roman"/>
            </a:endParaRPr>
          </a:p>
          <a:p>
            <a:pPr marL="92075"/>
            <a:r>
              <a:rPr sz="1200" spc="-5" dirty="0">
                <a:solidFill>
                  <a:prstClr val="black"/>
                </a:solidFill>
                <a:latin typeface="Times New Roman"/>
                <a:cs typeface="Times New Roman"/>
              </a:rPr>
              <a:t>-Edge</a:t>
            </a:r>
            <a:endParaRPr sz="1200">
              <a:solidFill>
                <a:prstClr val="black"/>
              </a:solidFill>
              <a:latin typeface="Times New Roman"/>
              <a:cs typeface="Times New Roman"/>
            </a:endParaRPr>
          </a:p>
          <a:p>
            <a:pPr marL="92075"/>
            <a:r>
              <a:rPr sz="1200" spc="-5" dirty="0">
                <a:solidFill>
                  <a:prstClr val="black"/>
                </a:solidFill>
                <a:latin typeface="Times New Roman"/>
                <a:cs typeface="Times New Roman"/>
              </a:rPr>
              <a:t>-Spatial</a:t>
            </a:r>
            <a:r>
              <a:rPr sz="1200" spc="-10" dirty="0">
                <a:solidFill>
                  <a:prstClr val="black"/>
                </a:solidFill>
                <a:latin typeface="Times New Roman"/>
                <a:cs typeface="Times New Roman"/>
              </a:rPr>
              <a:t> </a:t>
            </a:r>
            <a:r>
              <a:rPr sz="1200" spc="-5" dirty="0">
                <a:solidFill>
                  <a:prstClr val="black"/>
                </a:solidFill>
                <a:latin typeface="Times New Roman"/>
                <a:cs typeface="Times New Roman"/>
              </a:rPr>
              <a:t>features</a:t>
            </a:r>
            <a:endParaRPr sz="1200">
              <a:solidFill>
                <a:prstClr val="black"/>
              </a:solidFill>
              <a:latin typeface="Times New Roman"/>
              <a:cs typeface="Times New Roman"/>
            </a:endParaRPr>
          </a:p>
          <a:p>
            <a:pPr marL="92075"/>
            <a:r>
              <a:rPr sz="1200" spc="-15" dirty="0">
                <a:solidFill>
                  <a:prstClr val="black"/>
                </a:solidFill>
                <a:latin typeface="Times New Roman"/>
                <a:cs typeface="Times New Roman"/>
              </a:rPr>
              <a:t>-Temporal</a:t>
            </a:r>
            <a:r>
              <a:rPr sz="1200" spc="5" dirty="0">
                <a:solidFill>
                  <a:prstClr val="black"/>
                </a:solidFill>
                <a:latin typeface="Times New Roman"/>
                <a:cs typeface="Times New Roman"/>
              </a:rPr>
              <a:t> </a:t>
            </a:r>
            <a:r>
              <a:rPr sz="1200" spc="-5" dirty="0">
                <a:solidFill>
                  <a:prstClr val="black"/>
                </a:solidFill>
                <a:latin typeface="Times New Roman"/>
                <a:cs typeface="Times New Roman"/>
              </a:rPr>
              <a:t>features</a:t>
            </a:r>
            <a:endParaRPr sz="1200">
              <a:solidFill>
                <a:prstClr val="black"/>
              </a:solidFill>
              <a:latin typeface="Times New Roman"/>
              <a:cs typeface="Times New Roman"/>
            </a:endParaRPr>
          </a:p>
        </p:txBody>
      </p:sp>
      <p:sp>
        <p:nvSpPr>
          <p:cNvPr id="12" name="object 12"/>
          <p:cNvSpPr txBox="1"/>
          <p:nvPr/>
        </p:nvSpPr>
        <p:spPr>
          <a:xfrm>
            <a:off x="4651248" y="2750821"/>
            <a:ext cx="2719070" cy="859851"/>
          </a:xfrm>
          <a:prstGeom prst="rect">
            <a:avLst/>
          </a:prstGeom>
          <a:solidFill>
            <a:srgbClr val="FFC000"/>
          </a:solidFill>
        </p:spPr>
        <p:txBody>
          <a:bodyPr vert="horz" wrap="square" lIns="0" tIns="168275" rIns="0" bIns="0" rtlCol="0">
            <a:spAutoFit/>
          </a:bodyPr>
          <a:lstStyle/>
          <a:p>
            <a:pPr marL="92075">
              <a:spcBef>
                <a:spcPts val="1325"/>
              </a:spcBef>
            </a:pPr>
            <a:r>
              <a:rPr sz="1600" spc="-5" dirty="0">
                <a:solidFill>
                  <a:srgbClr val="4471C4"/>
                </a:solidFill>
                <a:latin typeface="Times New Roman"/>
                <a:cs typeface="Times New Roman"/>
              </a:rPr>
              <a:t>Background</a:t>
            </a:r>
            <a:r>
              <a:rPr sz="1600" spc="40" dirty="0">
                <a:solidFill>
                  <a:srgbClr val="4471C4"/>
                </a:solidFill>
                <a:latin typeface="Times New Roman"/>
                <a:cs typeface="Times New Roman"/>
              </a:rPr>
              <a:t> </a:t>
            </a:r>
            <a:r>
              <a:rPr sz="1600" spc="-5" dirty="0">
                <a:solidFill>
                  <a:srgbClr val="4471C4"/>
                </a:solidFill>
                <a:latin typeface="Times New Roman"/>
                <a:cs typeface="Times New Roman"/>
              </a:rPr>
              <a:t>Modeling</a:t>
            </a:r>
            <a:endParaRPr sz="1600">
              <a:solidFill>
                <a:prstClr val="black"/>
              </a:solidFill>
              <a:latin typeface="Times New Roman"/>
              <a:cs typeface="Times New Roman"/>
            </a:endParaRPr>
          </a:p>
          <a:p>
            <a:pPr marL="92075">
              <a:spcBef>
                <a:spcPts val="50"/>
              </a:spcBef>
            </a:pPr>
            <a:r>
              <a:rPr sz="1600" spc="-5" dirty="0">
                <a:solidFill>
                  <a:prstClr val="black"/>
                </a:solidFill>
                <a:latin typeface="Times New Roman"/>
                <a:cs typeface="Times New Roman"/>
              </a:rPr>
              <a:t>-</a:t>
            </a:r>
            <a:r>
              <a:rPr sz="1200" spc="-5" dirty="0">
                <a:solidFill>
                  <a:prstClr val="black"/>
                </a:solidFill>
                <a:latin typeface="Times New Roman"/>
                <a:cs typeface="Times New Roman"/>
              </a:rPr>
              <a:t>Background</a:t>
            </a:r>
            <a:r>
              <a:rPr sz="1200" spc="15" dirty="0">
                <a:solidFill>
                  <a:prstClr val="black"/>
                </a:solidFill>
                <a:latin typeface="Times New Roman"/>
                <a:cs typeface="Times New Roman"/>
              </a:rPr>
              <a:t> </a:t>
            </a:r>
            <a:r>
              <a:rPr sz="1200" spc="-5" dirty="0">
                <a:solidFill>
                  <a:prstClr val="black"/>
                </a:solidFill>
                <a:latin typeface="Times New Roman"/>
                <a:cs typeface="Times New Roman"/>
              </a:rPr>
              <a:t>initialization</a:t>
            </a:r>
            <a:endParaRPr sz="1200">
              <a:solidFill>
                <a:prstClr val="black"/>
              </a:solidFill>
              <a:latin typeface="Times New Roman"/>
              <a:cs typeface="Times New Roman"/>
            </a:endParaRPr>
          </a:p>
          <a:p>
            <a:pPr marL="92075">
              <a:spcBef>
                <a:spcPts val="15"/>
              </a:spcBef>
            </a:pPr>
            <a:r>
              <a:rPr sz="1200" spc="-5" dirty="0">
                <a:solidFill>
                  <a:prstClr val="black"/>
                </a:solidFill>
                <a:latin typeface="Times New Roman"/>
                <a:cs typeface="Times New Roman"/>
              </a:rPr>
              <a:t>-Background</a:t>
            </a:r>
            <a:r>
              <a:rPr sz="1200" spc="-15" dirty="0">
                <a:solidFill>
                  <a:prstClr val="black"/>
                </a:solidFill>
                <a:latin typeface="Times New Roman"/>
                <a:cs typeface="Times New Roman"/>
              </a:rPr>
              <a:t> </a:t>
            </a:r>
            <a:r>
              <a:rPr sz="1200" spc="-5" dirty="0">
                <a:solidFill>
                  <a:prstClr val="black"/>
                </a:solidFill>
                <a:latin typeface="Times New Roman"/>
                <a:cs typeface="Times New Roman"/>
              </a:rPr>
              <a:t>Maintenance</a:t>
            </a:r>
            <a:endParaRPr sz="1200">
              <a:solidFill>
                <a:prstClr val="black"/>
              </a:solidFill>
              <a:latin typeface="Times New Roman"/>
              <a:cs typeface="Times New Roman"/>
            </a:endParaRPr>
          </a:p>
        </p:txBody>
      </p:sp>
      <p:sp>
        <p:nvSpPr>
          <p:cNvPr id="13" name="object 13"/>
          <p:cNvSpPr txBox="1"/>
          <p:nvPr/>
        </p:nvSpPr>
        <p:spPr>
          <a:xfrm>
            <a:off x="4651248" y="4402835"/>
            <a:ext cx="2719070" cy="470642"/>
          </a:xfrm>
          <a:prstGeom prst="rect">
            <a:avLst/>
          </a:prstGeom>
          <a:ln w="12700">
            <a:solidFill>
              <a:srgbClr val="2E528F"/>
            </a:solidFill>
          </a:ln>
        </p:spPr>
        <p:txBody>
          <a:bodyPr vert="horz" wrap="square" lIns="0" tIns="1270" rIns="0" bIns="0" rtlCol="0">
            <a:spAutoFit/>
          </a:bodyPr>
          <a:lstStyle/>
          <a:p>
            <a:pPr>
              <a:spcBef>
                <a:spcPts val="10"/>
              </a:spcBef>
            </a:pPr>
            <a:endParaRPr sz="1450">
              <a:solidFill>
                <a:prstClr val="black"/>
              </a:solidFill>
              <a:latin typeface="Times New Roman"/>
              <a:cs typeface="Times New Roman"/>
            </a:endParaRPr>
          </a:p>
          <a:p>
            <a:pPr marL="465455"/>
            <a:r>
              <a:rPr sz="1600" spc="-5" dirty="0">
                <a:solidFill>
                  <a:srgbClr val="4471C4"/>
                </a:solidFill>
                <a:latin typeface="Times New Roman"/>
                <a:cs typeface="Times New Roman"/>
              </a:rPr>
              <a:t>Foreground</a:t>
            </a:r>
            <a:r>
              <a:rPr sz="1600" spc="-20" dirty="0">
                <a:solidFill>
                  <a:srgbClr val="4471C4"/>
                </a:solidFill>
                <a:latin typeface="Times New Roman"/>
                <a:cs typeface="Times New Roman"/>
              </a:rPr>
              <a:t> </a:t>
            </a:r>
            <a:r>
              <a:rPr sz="1600" spc="-5" dirty="0">
                <a:solidFill>
                  <a:srgbClr val="4471C4"/>
                </a:solidFill>
                <a:latin typeface="Times New Roman"/>
                <a:cs typeface="Times New Roman"/>
              </a:rPr>
              <a:t>Detection</a:t>
            </a:r>
            <a:endParaRPr sz="1600">
              <a:solidFill>
                <a:prstClr val="black"/>
              </a:solidFill>
              <a:latin typeface="Times New Roman"/>
              <a:cs typeface="Times New Roman"/>
            </a:endParaRPr>
          </a:p>
        </p:txBody>
      </p:sp>
      <p:sp>
        <p:nvSpPr>
          <p:cNvPr id="14" name="object 14"/>
          <p:cNvSpPr/>
          <p:nvPr/>
        </p:nvSpPr>
        <p:spPr>
          <a:xfrm>
            <a:off x="4469892" y="960119"/>
            <a:ext cx="3130550" cy="4677410"/>
          </a:xfrm>
          <a:custGeom>
            <a:avLst/>
            <a:gdLst/>
            <a:ahLst/>
            <a:cxnLst/>
            <a:rect l="l" t="t" r="r" b="b"/>
            <a:pathLst>
              <a:path w="3130550" h="4677410">
                <a:moveTo>
                  <a:pt x="0" y="4677156"/>
                </a:moveTo>
                <a:lnTo>
                  <a:pt x="3130296" y="4677156"/>
                </a:lnTo>
                <a:lnTo>
                  <a:pt x="3130296" y="0"/>
                </a:lnTo>
                <a:lnTo>
                  <a:pt x="0" y="0"/>
                </a:lnTo>
                <a:lnTo>
                  <a:pt x="0" y="4677156"/>
                </a:lnTo>
                <a:close/>
              </a:path>
            </a:pathLst>
          </a:custGeom>
          <a:ln w="12700">
            <a:solidFill>
              <a:srgbClr val="2E528F"/>
            </a:solidFill>
          </a:ln>
        </p:spPr>
        <p:txBody>
          <a:bodyPr wrap="square" lIns="0" tIns="0" rIns="0" bIns="0" rtlCol="0"/>
          <a:lstStyle/>
          <a:p>
            <a:endParaRPr>
              <a:solidFill>
                <a:prstClr val="black"/>
              </a:solidFill>
              <a:latin typeface="Calibri"/>
            </a:endParaRPr>
          </a:p>
        </p:txBody>
      </p:sp>
      <p:sp>
        <p:nvSpPr>
          <p:cNvPr id="15" name="object 15"/>
          <p:cNvSpPr txBox="1"/>
          <p:nvPr/>
        </p:nvSpPr>
        <p:spPr>
          <a:xfrm>
            <a:off x="7979664" y="786738"/>
            <a:ext cx="1865630" cy="314830"/>
          </a:xfrm>
          <a:prstGeom prst="rect">
            <a:avLst/>
          </a:prstGeom>
          <a:solidFill>
            <a:srgbClr val="92D050"/>
          </a:solidFill>
        </p:spPr>
        <p:txBody>
          <a:bodyPr vert="horz" wrap="square" lIns="0" tIns="98425" rIns="0" bIns="0" rtlCol="0">
            <a:spAutoFit/>
          </a:bodyPr>
          <a:lstStyle/>
          <a:p>
            <a:pPr marL="169545">
              <a:spcBef>
                <a:spcPts val="775"/>
              </a:spcBef>
            </a:pPr>
            <a:r>
              <a:rPr sz="1400" spc="-5" dirty="0">
                <a:solidFill>
                  <a:prstClr val="black"/>
                </a:solidFill>
                <a:latin typeface="Times New Roman"/>
                <a:cs typeface="Times New Roman"/>
              </a:rPr>
              <a:t>Parametric/Statistical</a:t>
            </a:r>
            <a:endParaRPr sz="1400">
              <a:solidFill>
                <a:prstClr val="black"/>
              </a:solidFill>
              <a:latin typeface="Times New Roman"/>
              <a:cs typeface="Times New Roman"/>
            </a:endParaRPr>
          </a:p>
        </p:txBody>
      </p:sp>
      <p:sp>
        <p:nvSpPr>
          <p:cNvPr id="16" name="object 16"/>
          <p:cNvSpPr txBox="1"/>
          <p:nvPr/>
        </p:nvSpPr>
        <p:spPr>
          <a:xfrm>
            <a:off x="7988809" y="1312164"/>
            <a:ext cx="1856739" cy="286617"/>
          </a:xfrm>
          <a:prstGeom prst="rect">
            <a:avLst/>
          </a:prstGeom>
          <a:solidFill>
            <a:srgbClr val="92D050"/>
          </a:solidFill>
        </p:spPr>
        <p:txBody>
          <a:bodyPr vert="horz" wrap="square" lIns="0" tIns="70485" rIns="0" bIns="0" rtlCol="0">
            <a:spAutoFit/>
          </a:bodyPr>
          <a:lstStyle/>
          <a:p>
            <a:pPr marL="360045">
              <a:spcBef>
                <a:spcPts val="555"/>
              </a:spcBef>
            </a:pPr>
            <a:r>
              <a:rPr sz="1400" spc="-5" dirty="0">
                <a:solidFill>
                  <a:prstClr val="black"/>
                </a:solidFill>
                <a:latin typeface="Times New Roman"/>
                <a:cs typeface="Times New Roman"/>
              </a:rPr>
              <a:t>Non-Parametric</a:t>
            </a:r>
            <a:endParaRPr sz="1400">
              <a:solidFill>
                <a:prstClr val="black"/>
              </a:solidFill>
              <a:latin typeface="Times New Roman"/>
              <a:cs typeface="Times New Roman"/>
            </a:endParaRPr>
          </a:p>
        </p:txBody>
      </p:sp>
      <p:grpSp>
        <p:nvGrpSpPr>
          <p:cNvPr id="17" name="object 17"/>
          <p:cNvGrpSpPr/>
          <p:nvPr/>
        </p:nvGrpSpPr>
        <p:grpSpPr>
          <a:xfrm>
            <a:off x="7598409" y="776986"/>
            <a:ext cx="1972310" cy="4860290"/>
            <a:chOff x="6074409" y="776986"/>
            <a:chExt cx="1972310" cy="4860290"/>
          </a:xfrm>
        </p:grpSpPr>
        <p:sp>
          <p:nvSpPr>
            <p:cNvPr id="18" name="object 18"/>
            <p:cNvSpPr/>
            <p:nvPr/>
          </p:nvSpPr>
          <p:spPr>
            <a:xfrm>
              <a:off x="6118859" y="783336"/>
              <a:ext cx="294640" cy="3610610"/>
            </a:xfrm>
            <a:custGeom>
              <a:avLst/>
              <a:gdLst/>
              <a:ahLst/>
              <a:cxnLst/>
              <a:rect l="l" t="t" r="r" b="b"/>
              <a:pathLst>
                <a:path w="294639" h="3610610">
                  <a:moveTo>
                    <a:pt x="294131" y="3610355"/>
                  </a:moveTo>
                  <a:lnTo>
                    <a:pt x="236862" y="3584031"/>
                  </a:lnTo>
                  <a:lnTo>
                    <a:pt x="211880" y="3553147"/>
                  </a:lnTo>
                  <a:lnTo>
                    <a:pt x="190118" y="3512248"/>
                  </a:lnTo>
                  <a:lnTo>
                    <a:pt x="172167" y="3462681"/>
                  </a:lnTo>
                  <a:lnTo>
                    <a:pt x="158615" y="3405794"/>
                  </a:lnTo>
                  <a:lnTo>
                    <a:pt x="150051" y="3342937"/>
                  </a:lnTo>
                  <a:lnTo>
                    <a:pt x="147065" y="3275456"/>
                  </a:lnTo>
                  <a:lnTo>
                    <a:pt x="147065" y="2695575"/>
                  </a:lnTo>
                  <a:lnTo>
                    <a:pt x="144080" y="2628052"/>
                  </a:lnTo>
                  <a:lnTo>
                    <a:pt x="135516" y="2565163"/>
                  </a:lnTo>
                  <a:lnTo>
                    <a:pt x="121964" y="2508254"/>
                  </a:lnTo>
                  <a:lnTo>
                    <a:pt x="104013" y="2458672"/>
                  </a:lnTo>
                  <a:lnTo>
                    <a:pt x="82251" y="2417763"/>
                  </a:lnTo>
                  <a:lnTo>
                    <a:pt x="57269" y="2386875"/>
                  </a:lnTo>
                  <a:lnTo>
                    <a:pt x="0" y="2360549"/>
                  </a:lnTo>
                  <a:lnTo>
                    <a:pt x="29655" y="2353748"/>
                  </a:lnTo>
                  <a:lnTo>
                    <a:pt x="82251" y="2303374"/>
                  </a:lnTo>
                  <a:lnTo>
                    <a:pt x="104012" y="2262489"/>
                  </a:lnTo>
                  <a:lnTo>
                    <a:pt x="121964" y="2212930"/>
                  </a:lnTo>
                  <a:lnTo>
                    <a:pt x="135516" y="2156041"/>
                  </a:lnTo>
                  <a:lnTo>
                    <a:pt x="144080" y="2093166"/>
                  </a:lnTo>
                  <a:lnTo>
                    <a:pt x="147065" y="2025650"/>
                  </a:lnTo>
                  <a:lnTo>
                    <a:pt x="147065" y="334899"/>
                  </a:lnTo>
                  <a:lnTo>
                    <a:pt x="150051" y="267418"/>
                  </a:lnTo>
                  <a:lnTo>
                    <a:pt x="158615" y="204561"/>
                  </a:lnTo>
                  <a:lnTo>
                    <a:pt x="172167" y="147674"/>
                  </a:lnTo>
                  <a:lnTo>
                    <a:pt x="190118" y="98107"/>
                  </a:lnTo>
                  <a:lnTo>
                    <a:pt x="211880" y="57208"/>
                  </a:lnTo>
                  <a:lnTo>
                    <a:pt x="236862" y="26324"/>
                  </a:lnTo>
                  <a:lnTo>
                    <a:pt x="264476" y="6805"/>
                  </a:lnTo>
                  <a:lnTo>
                    <a:pt x="294131" y="0"/>
                  </a:lnTo>
                </a:path>
              </a:pathLst>
            </a:custGeom>
            <a:ln w="12700">
              <a:solidFill>
                <a:srgbClr val="000000"/>
              </a:solidFill>
            </a:ln>
          </p:spPr>
          <p:txBody>
            <a:bodyPr wrap="square" lIns="0" tIns="0" rIns="0" bIns="0" rtlCol="0"/>
            <a:lstStyle/>
            <a:p>
              <a:endParaRPr>
                <a:solidFill>
                  <a:prstClr val="black"/>
                </a:solidFill>
                <a:latin typeface="Calibri"/>
              </a:endParaRPr>
            </a:p>
          </p:txBody>
        </p:sp>
        <p:sp>
          <p:nvSpPr>
            <p:cNvPr id="19" name="object 19"/>
            <p:cNvSpPr/>
            <p:nvPr/>
          </p:nvSpPr>
          <p:spPr>
            <a:xfrm>
              <a:off x="6080759" y="4774691"/>
              <a:ext cx="45085" cy="186055"/>
            </a:xfrm>
            <a:custGeom>
              <a:avLst/>
              <a:gdLst/>
              <a:ahLst/>
              <a:cxnLst/>
              <a:rect l="l" t="t" r="r" b="b"/>
              <a:pathLst>
                <a:path w="45085" h="186054">
                  <a:moveTo>
                    <a:pt x="0" y="0"/>
                  </a:moveTo>
                  <a:lnTo>
                    <a:pt x="11175" y="0"/>
                  </a:lnTo>
                  <a:lnTo>
                    <a:pt x="11175" y="185927"/>
                  </a:lnTo>
                  <a:lnTo>
                    <a:pt x="0" y="185927"/>
                  </a:lnTo>
                  <a:lnTo>
                    <a:pt x="0" y="0"/>
                  </a:lnTo>
                  <a:close/>
                </a:path>
                <a:path w="45085" h="186054">
                  <a:moveTo>
                    <a:pt x="22225" y="0"/>
                  </a:moveTo>
                  <a:lnTo>
                    <a:pt x="44576" y="0"/>
                  </a:lnTo>
                  <a:lnTo>
                    <a:pt x="44576" y="185927"/>
                  </a:lnTo>
                  <a:lnTo>
                    <a:pt x="22225" y="185927"/>
                  </a:lnTo>
                  <a:lnTo>
                    <a:pt x="22225" y="0"/>
                  </a:lnTo>
                  <a:close/>
                </a:path>
              </a:pathLst>
            </a:custGeom>
            <a:ln w="12700">
              <a:solidFill>
                <a:srgbClr val="001F5F"/>
              </a:solidFill>
            </a:ln>
          </p:spPr>
          <p:txBody>
            <a:bodyPr wrap="square" lIns="0" tIns="0" rIns="0" bIns="0" rtlCol="0"/>
            <a:lstStyle/>
            <a:p>
              <a:endParaRPr>
                <a:solidFill>
                  <a:prstClr val="black"/>
                </a:solidFill>
                <a:latin typeface="Calibri"/>
              </a:endParaRPr>
            </a:p>
          </p:txBody>
        </p:sp>
        <p:pic>
          <p:nvPicPr>
            <p:cNvPr id="20" name="object 20"/>
            <p:cNvPicPr/>
            <p:nvPr/>
          </p:nvPicPr>
          <p:blipFill>
            <a:blip r:embed="rId6" cstate="print"/>
            <a:stretch>
              <a:fillRect/>
            </a:stretch>
          </p:blipFill>
          <p:spPr>
            <a:xfrm>
              <a:off x="6487667" y="4468368"/>
              <a:ext cx="1559052" cy="1168908"/>
            </a:xfrm>
            <a:prstGeom prst="rect">
              <a:avLst/>
            </a:prstGeom>
          </p:spPr>
        </p:pic>
        <p:sp>
          <p:nvSpPr>
            <p:cNvPr id="21" name="object 21"/>
            <p:cNvSpPr/>
            <p:nvPr/>
          </p:nvSpPr>
          <p:spPr>
            <a:xfrm>
              <a:off x="6136512" y="4681727"/>
              <a:ext cx="300990" cy="372110"/>
            </a:xfrm>
            <a:custGeom>
              <a:avLst/>
              <a:gdLst/>
              <a:ahLst/>
              <a:cxnLst/>
              <a:rect l="l" t="t" r="r" b="b"/>
              <a:pathLst>
                <a:path w="300989" h="372110">
                  <a:moveTo>
                    <a:pt x="0" y="92964"/>
                  </a:moveTo>
                  <a:lnTo>
                    <a:pt x="122554" y="92964"/>
                  </a:lnTo>
                  <a:lnTo>
                    <a:pt x="122554" y="0"/>
                  </a:lnTo>
                  <a:lnTo>
                    <a:pt x="300863" y="185928"/>
                  </a:lnTo>
                  <a:lnTo>
                    <a:pt x="122554" y="371856"/>
                  </a:lnTo>
                  <a:lnTo>
                    <a:pt x="122554" y="278892"/>
                  </a:lnTo>
                  <a:lnTo>
                    <a:pt x="0" y="278892"/>
                  </a:lnTo>
                  <a:lnTo>
                    <a:pt x="0" y="92964"/>
                  </a:lnTo>
                  <a:close/>
                </a:path>
              </a:pathLst>
            </a:custGeom>
            <a:ln w="12700">
              <a:solidFill>
                <a:srgbClr val="001F5F"/>
              </a:solidFill>
            </a:ln>
          </p:spPr>
          <p:txBody>
            <a:bodyPr wrap="square" lIns="0" tIns="0" rIns="0" bIns="0" rtlCol="0"/>
            <a:lstStyle/>
            <a:p>
              <a:endParaRPr>
                <a:solidFill>
                  <a:prstClr val="black"/>
                </a:solidFill>
                <a:latin typeface="Calibri"/>
              </a:endParaRPr>
            </a:p>
          </p:txBody>
        </p:sp>
      </p:grpSp>
      <p:sp>
        <p:nvSpPr>
          <p:cNvPr id="22" name="object 22"/>
          <p:cNvSpPr txBox="1"/>
          <p:nvPr/>
        </p:nvSpPr>
        <p:spPr>
          <a:xfrm>
            <a:off x="7988809" y="1828801"/>
            <a:ext cx="1856739" cy="286617"/>
          </a:xfrm>
          <a:prstGeom prst="rect">
            <a:avLst/>
          </a:prstGeom>
          <a:solidFill>
            <a:srgbClr val="92D050"/>
          </a:solidFill>
        </p:spPr>
        <p:txBody>
          <a:bodyPr vert="horz" wrap="square" lIns="0" tIns="70485" rIns="0" bIns="0" rtlCol="0">
            <a:spAutoFit/>
          </a:bodyPr>
          <a:lstStyle/>
          <a:p>
            <a:pPr marL="379730">
              <a:spcBef>
                <a:spcPts val="555"/>
              </a:spcBef>
            </a:pPr>
            <a:r>
              <a:rPr sz="1400" dirty="0">
                <a:solidFill>
                  <a:prstClr val="black"/>
                </a:solidFill>
                <a:latin typeface="Times New Roman"/>
                <a:cs typeface="Times New Roman"/>
              </a:rPr>
              <a:t>Cluster</a:t>
            </a:r>
            <a:r>
              <a:rPr sz="1400" spc="-60" dirty="0">
                <a:solidFill>
                  <a:prstClr val="black"/>
                </a:solidFill>
                <a:latin typeface="Times New Roman"/>
                <a:cs typeface="Times New Roman"/>
              </a:rPr>
              <a:t> </a:t>
            </a:r>
            <a:r>
              <a:rPr sz="1400" dirty="0">
                <a:solidFill>
                  <a:prstClr val="black"/>
                </a:solidFill>
                <a:latin typeface="Times New Roman"/>
                <a:cs typeface="Times New Roman"/>
              </a:rPr>
              <a:t>Models</a:t>
            </a:r>
            <a:endParaRPr sz="1400">
              <a:solidFill>
                <a:prstClr val="black"/>
              </a:solidFill>
              <a:latin typeface="Times New Roman"/>
              <a:cs typeface="Times New Roman"/>
            </a:endParaRPr>
          </a:p>
        </p:txBody>
      </p:sp>
      <p:sp>
        <p:nvSpPr>
          <p:cNvPr id="28" name="object 28"/>
          <p:cNvSpPr txBox="1"/>
          <p:nvPr/>
        </p:nvSpPr>
        <p:spPr>
          <a:xfrm>
            <a:off x="4681221" y="6540704"/>
            <a:ext cx="3227705" cy="278765"/>
          </a:xfrm>
          <a:prstGeom prst="rect">
            <a:avLst/>
          </a:prstGeom>
        </p:spPr>
        <p:txBody>
          <a:bodyPr vert="horz" wrap="square" lIns="0" tIns="0" rIns="0" bIns="0" rtlCol="0">
            <a:spAutoFit/>
          </a:bodyPr>
          <a:lstStyle/>
          <a:p>
            <a:pPr marL="12700">
              <a:lnSpc>
                <a:spcPts val="2065"/>
              </a:lnSpc>
            </a:pPr>
            <a:r>
              <a:rPr u="sng" dirty="0">
                <a:solidFill>
                  <a:srgbClr val="0462C1"/>
                </a:solidFill>
                <a:uFill>
                  <a:solidFill>
                    <a:srgbClr val="0462C1"/>
                  </a:solidFill>
                </a:uFill>
                <a:latin typeface="Times New Roman"/>
                <a:cs typeface="Times New Roman"/>
                <a:hlinkClick r:id="rId7"/>
              </a:rPr>
              <a:t>/</a:t>
            </a:r>
            <a:endParaRPr dirty="0">
              <a:solidFill>
                <a:prstClr val="black"/>
              </a:solidFill>
              <a:latin typeface="Times New Roman"/>
              <a:cs typeface="Times New Roman"/>
            </a:endParaRPr>
          </a:p>
        </p:txBody>
      </p:sp>
      <p:sp>
        <p:nvSpPr>
          <p:cNvPr id="23" name="object 23"/>
          <p:cNvSpPr txBox="1"/>
          <p:nvPr/>
        </p:nvSpPr>
        <p:spPr>
          <a:xfrm>
            <a:off x="7988809" y="2343912"/>
            <a:ext cx="1856739" cy="282129"/>
          </a:xfrm>
          <a:prstGeom prst="rect">
            <a:avLst/>
          </a:prstGeom>
          <a:solidFill>
            <a:srgbClr val="92D050"/>
          </a:solidFill>
        </p:spPr>
        <p:txBody>
          <a:bodyPr vert="horz" wrap="square" lIns="0" tIns="66040" rIns="0" bIns="0" rtlCol="0">
            <a:spAutoFit/>
          </a:bodyPr>
          <a:lstStyle/>
          <a:p>
            <a:pPr marL="352425">
              <a:spcBef>
                <a:spcPts val="520"/>
              </a:spcBef>
            </a:pPr>
            <a:r>
              <a:rPr sz="1400" dirty="0">
                <a:solidFill>
                  <a:prstClr val="black"/>
                </a:solidFill>
                <a:latin typeface="Times New Roman"/>
                <a:cs typeface="Times New Roman"/>
              </a:rPr>
              <a:t>Neural</a:t>
            </a:r>
            <a:r>
              <a:rPr sz="1400" spc="-40" dirty="0">
                <a:solidFill>
                  <a:prstClr val="black"/>
                </a:solidFill>
                <a:latin typeface="Times New Roman"/>
                <a:cs typeface="Times New Roman"/>
              </a:rPr>
              <a:t> </a:t>
            </a:r>
            <a:r>
              <a:rPr sz="1400" spc="-5" dirty="0">
                <a:solidFill>
                  <a:prstClr val="black"/>
                </a:solidFill>
                <a:latin typeface="Times New Roman"/>
                <a:cs typeface="Times New Roman"/>
              </a:rPr>
              <a:t>Network</a:t>
            </a:r>
            <a:endParaRPr sz="1400">
              <a:solidFill>
                <a:prstClr val="black"/>
              </a:solidFill>
              <a:latin typeface="Times New Roman"/>
              <a:cs typeface="Times New Roman"/>
            </a:endParaRPr>
          </a:p>
        </p:txBody>
      </p:sp>
      <p:sp>
        <p:nvSpPr>
          <p:cNvPr id="24" name="object 24"/>
          <p:cNvSpPr txBox="1"/>
          <p:nvPr/>
        </p:nvSpPr>
        <p:spPr>
          <a:xfrm>
            <a:off x="7984236" y="2860549"/>
            <a:ext cx="1856739" cy="281487"/>
          </a:xfrm>
          <a:prstGeom prst="rect">
            <a:avLst/>
          </a:prstGeom>
          <a:solidFill>
            <a:srgbClr val="92D050"/>
          </a:solidFill>
        </p:spPr>
        <p:txBody>
          <a:bodyPr vert="horz" wrap="square" lIns="0" tIns="65405" rIns="0" bIns="0" rtlCol="0">
            <a:spAutoFit/>
          </a:bodyPr>
          <a:lstStyle/>
          <a:p>
            <a:pPr marL="419734">
              <a:spcBef>
                <a:spcPts val="515"/>
              </a:spcBef>
            </a:pPr>
            <a:r>
              <a:rPr sz="1400" dirty="0">
                <a:solidFill>
                  <a:prstClr val="black"/>
                </a:solidFill>
                <a:latin typeface="Times New Roman"/>
                <a:cs typeface="Times New Roman"/>
              </a:rPr>
              <a:t>Fuzzy</a:t>
            </a:r>
            <a:r>
              <a:rPr sz="1400" spc="-45" dirty="0">
                <a:solidFill>
                  <a:prstClr val="black"/>
                </a:solidFill>
                <a:latin typeface="Times New Roman"/>
                <a:cs typeface="Times New Roman"/>
              </a:rPr>
              <a:t> </a:t>
            </a:r>
            <a:r>
              <a:rPr sz="1400" dirty="0">
                <a:solidFill>
                  <a:prstClr val="black"/>
                </a:solidFill>
                <a:latin typeface="Times New Roman"/>
                <a:cs typeface="Times New Roman"/>
              </a:rPr>
              <a:t>Models</a:t>
            </a:r>
            <a:endParaRPr sz="1400">
              <a:solidFill>
                <a:prstClr val="black"/>
              </a:solidFill>
              <a:latin typeface="Times New Roman"/>
              <a:cs typeface="Times New Roman"/>
            </a:endParaRPr>
          </a:p>
        </p:txBody>
      </p:sp>
      <p:sp>
        <p:nvSpPr>
          <p:cNvPr id="25" name="object 25"/>
          <p:cNvSpPr txBox="1"/>
          <p:nvPr/>
        </p:nvSpPr>
        <p:spPr>
          <a:xfrm>
            <a:off x="7988809" y="3386329"/>
            <a:ext cx="1856739" cy="309059"/>
          </a:xfrm>
          <a:prstGeom prst="rect">
            <a:avLst/>
          </a:prstGeom>
          <a:solidFill>
            <a:srgbClr val="92D050"/>
          </a:solidFill>
        </p:spPr>
        <p:txBody>
          <a:bodyPr vert="horz" wrap="square" lIns="0" tIns="92710" rIns="0" bIns="0" rtlCol="0">
            <a:spAutoFit/>
          </a:bodyPr>
          <a:lstStyle/>
          <a:p>
            <a:pPr marL="248920">
              <a:spcBef>
                <a:spcPts val="730"/>
              </a:spcBef>
            </a:pPr>
            <a:r>
              <a:rPr sz="1400" spc="-5" dirty="0">
                <a:solidFill>
                  <a:prstClr val="black"/>
                </a:solidFill>
                <a:latin typeface="Times New Roman"/>
                <a:cs typeface="Times New Roman"/>
              </a:rPr>
              <a:t>Domain</a:t>
            </a:r>
            <a:r>
              <a:rPr sz="1400" spc="-55" dirty="0">
                <a:solidFill>
                  <a:prstClr val="black"/>
                </a:solidFill>
                <a:latin typeface="Times New Roman"/>
                <a:cs typeface="Times New Roman"/>
              </a:rPr>
              <a:t> </a:t>
            </a:r>
            <a:r>
              <a:rPr sz="1400" spc="-5" dirty="0">
                <a:solidFill>
                  <a:prstClr val="black"/>
                </a:solidFill>
                <a:latin typeface="Times New Roman"/>
                <a:cs typeface="Times New Roman"/>
              </a:rPr>
              <a:t>Transform</a:t>
            </a:r>
            <a:endParaRPr sz="1400">
              <a:solidFill>
                <a:prstClr val="black"/>
              </a:solidFill>
              <a:latin typeface="Times New Roman"/>
              <a:cs typeface="Times New Roman"/>
            </a:endParaRPr>
          </a:p>
        </p:txBody>
      </p:sp>
      <p:sp>
        <p:nvSpPr>
          <p:cNvPr id="26" name="object 26"/>
          <p:cNvSpPr txBox="1"/>
          <p:nvPr/>
        </p:nvSpPr>
        <p:spPr>
          <a:xfrm>
            <a:off x="7988809" y="3953256"/>
            <a:ext cx="1856739" cy="276999"/>
          </a:xfrm>
          <a:prstGeom prst="rect">
            <a:avLst/>
          </a:prstGeom>
          <a:solidFill>
            <a:srgbClr val="92D050"/>
          </a:solidFill>
        </p:spPr>
        <p:txBody>
          <a:bodyPr vert="horz" wrap="square" lIns="0" tIns="60960" rIns="0" bIns="0" rtlCol="0">
            <a:spAutoFit/>
          </a:bodyPr>
          <a:lstStyle/>
          <a:p>
            <a:pPr marL="247650">
              <a:spcBef>
                <a:spcPts val="480"/>
              </a:spcBef>
            </a:pPr>
            <a:r>
              <a:rPr sz="1400" dirty="0">
                <a:solidFill>
                  <a:prstClr val="black"/>
                </a:solidFill>
                <a:latin typeface="Times New Roman"/>
                <a:cs typeface="Times New Roman"/>
              </a:rPr>
              <a:t>Subspace</a:t>
            </a:r>
            <a:r>
              <a:rPr sz="1400" spc="-55" dirty="0">
                <a:solidFill>
                  <a:prstClr val="black"/>
                </a:solidFill>
                <a:latin typeface="Times New Roman"/>
                <a:cs typeface="Times New Roman"/>
              </a:rPr>
              <a:t> </a:t>
            </a:r>
            <a:r>
              <a:rPr sz="1400" dirty="0">
                <a:solidFill>
                  <a:prstClr val="black"/>
                </a:solidFill>
                <a:latin typeface="Times New Roman"/>
                <a:cs typeface="Times New Roman"/>
              </a:rPr>
              <a:t>Learning</a:t>
            </a:r>
            <a:endParaRPr sz="1400">
              <a:solidFill>
                <a:prstClr val="black"/>
              </a:solidFill>
              <a:latin typeface="Times New Roman"/>
              <a:cs typeface="Times New Roman"/>
            </a:endParaRPr>
          </a:p>
        </p:txBody>
      </p:sp>
      <p:sp>
        <p:nvSpPr>
          <p:cNvPr id="27" name="object 27"/>
          <p:cNvSpPr txBox="1"/>
          <p:nvPr/>
        </p:nvSpPr>
        <p:spPr>
          <a:xfrm>
            <a:off x="3221227" y="5875426"/>
            <a:ext cx="5295900" cy="299720"/>
          </a:xfrm>
          <a:prstGeom prst="rect">
            <a:avLst/>
          </a:prstGeom>
        </p:spPr>
        <p:txBody>
          <a:bodyPr vert="horz" wrap="square" lIns="0" tIns="12700" rIns="0" bIns="0" rtlCol="0">
            <a:spAutoFit/>
          </a:bodyPr>
          <a:lstStyle/>
          <a:p>
            <a:pPr marL="12700">
              <a:spcBef>
                <a:spcPts val="100"/>
              </a:spcBef>
            </a:pPr>
            <a:r>
              <a:rPr b="1" spc="-10" dirty="0">
                <a:solidFill>
                  <a:prstClr val="black"/>
                </a:solidFill>
                <a:latin typeface="Times New Roman"/>
                <a:cs typeface="Times New Roman"/>
              </a:rPr>
              <a:t>Figure</a:t>
            </a:r>
            <a:r>
              <a:rPr b="1" dirty="0">
                <a:solidFill>
                  <a:prstClr val="black"/>
                </a:solidFill>
                <a:latin typeface="Times New Roman"/>
                <a:cs typeface="Times New Roman"/>
              </a:rPr>
              <a:t> :</a:t>
            </a:r>
            <a:r>
              <a:rPr b="1" spc="-5" dirty="0">
                <a:solidFill>
                  <a:prstClr val="black"/>
                </a:solidFill>
                <a:latin typeface="Times New Roman"/>
                <a:cs typeface="Times New Roman"/>
              </a:rPr>
              <a:t> </a:t>
            </a:r>
            <a:r>
              <a:rPr dirty="0">
                <a:solidFill>
                  <a:prstClr val="black"/>
                </a:solidFill>
                <a:latin typeface="Times New Roman"/>
                <a:cs typeface="Times New Roman"/>
              </a:rPr>
              <a:t>General</a:t>
            </a:r>
            <a:r>
              <a:rPr spc="5" dirty="0">
                <a:solidFill>
                  <a:prstClr val="black"/>
                </a:solidFill>
                <a:latin typeface="Times New Roman"/>
                <a:cs typeface="Times New Roman"/>
              </a:rPr>
              <a:t> </a:t>
            </a:r>
            <a:r>
              <a:rPr spc="-5" dirty="0">
                <a:solidFill>
                  <a:prstClr val="black"/>
                </a:solidFill>
                <a:latin typeface="Times New Roman"/>
                <a:cs typeface="Times New Roman"/>
              </a:rPr>
              <a:t>MOD</a:t>
            </a:r>
            <a:r>
              <a:rPr dirty="0">
                <a:solidFill>
                  <a:prstClr val="black"/>
                </a:solidFill>
                <a:latin typeface="Times New Roman"/>
                <a:cs typeface="Times New Roman"/>
              </a:rPr>
              <a:t> </a:t>
            </a:r>
            <a:r>
              <a:rPr spc="-5" dirty="0">
                <a:solidFill>
                  <a:prstClr val="black"/>
                </a:solidFill>
                <a:latin typeface="Times New Roman"/>
                <a:cs typeface="Times New Roman"/>
              </a:rPr>
              <a:t>framework</a:t>
            </a:r>
            <a:r>
              <a:rPr spc="5" dirty="0">
                <a:solidFill>
                  <a:prstClr val="black"/>
                </a:solidFill>
                <a:latin typeface="Times New Roman"/>
                <a:cs typeface="Times New Roman"/>
              </a:rPr>
              <a:t> </a:t>
            </a:r>
            <a:r>
              <a:rPr dirty="0">
                <a:solidFill>
                  <a:prstClr val="black"/>
                </a:solidFill>
                <a:latin typeface="Times New Roman"/>
                <a:cs typeface="Times New Roman"/>
              </a:rPr>
              <a:t>in</a:t>
            </a:r>
            <a:r>
              <a:rPr spc="5" dirty="0">
                <a:solidFill>
                  <a:prstClr val="black"/>
                </a:solidFill>
                <a:latin typeface="Times New Roman"/>
                <a:cs typeface="Times New Roman"/>
              </a:rPr>
              <a:t> </a:t>
            </a:r>
            <a:r>
              <a:rPr dirty="0">
                <a:solidFill>
                  <a:prstClr val="black"/>
                </a:solidFill>
                <a:latin typeface="Times New Roman"/>
                <a:cs typeface="Times New Roman"/>
              </a:rPr>
              <a:t>traditional</a:t>
            </a:r>
            <a:r>
              <a:rPr spc="-30" dirty="0">
                <a:solidFill>
                  <a:prstClr val="black"/>
                </a:solidFill>
                <a:latin typeface="Times New Roman"/>
                <a:cs typeface="Times New Roman"/>
              </a:rPr>
              <a:t> </a:t>
            </a:r>
            <a:r>
              <a:rPr spc="-5" dirty="0">
                <a:solidFill>
                  <a:prstClr val="black"/>
                </a:solidFill>
                <a:latin typeface="Times New Roman"/>
                <a:cs typeface="Times New Roman"/>
              </a:rPr>
              <a:t>methods</a:t>
            </a:r>
            <a:endParaRPr>
              <a:solidFill>
                <a:prstClr val="black"/>
              </a:solidFill>
              <a:latin typeface="Times New Roman"/>
              <a:cs typeface="Times New Roman"/>
            </a:endParaRPr>
          </a:p>
        </p:txBody>
      </p:sp>
      <p:sp>
        <p:nvSpPr>
          <p:cNvPr id="29" name="object 2">
            <a:extLst>
              <a:ext uri="{FF2B5EF4-FFF2-40B4-BE49-F238E27FC236}">
                <a16:creationId xmlns:a16="http://schemas.microsoft.com/office/drawing/2014/main" id="{DF738C3E-3B41-9836-CA23-0628BFA0B9D6}"/>
              </a:ext>
            </a:extLst>
          </p:cNvPr>
          <p:cNvSpPr txBox="1">
            <a:spLocks/>
          </p:cNvSpPr>
          <p:nvPr/>
        </p:nvSpPr>
        <p:spPr>
          <a:xfrm>
            <a:off x="6096000" y="0"/>
            <a:ext cx="5920292" cy="319959"/>
          </a:xfrm>
          <a:prstGeom prst="rect">
            <a:avLst/>
          </a:prstGeom>
          <a:solidFill>
            <a:srgbClr val="00B0F0"/>
          </a:solidFill>
        </p:spPr>
        <p:txBody>
          <a:bodyPr vert="horz" wrap="square" lIns="0" tIns="12065" rIns="0" bIns="0" rtlCol="0">
            <a:spAutoFit/>
          </a:bodyPr>
          <a:lstStyle>
            <a:lvl1pPr>
              <a:defRPr sz="2400" b="1" i="0">
                <a:solidFill>
                  <a:schemeClr val="tx1"/>
                </a:solidFill>
                <a:latin typeface="Arial"/>
                <a:ea typeface="+mj-ea"/>
                <a:cs typeface="Arial"/>
              </a:defRPr>
            </a:lvl1pPr>
          </a:lstStyle>
          <a:p>
            <a:pPr marL="12700">
              <a:spcBef>
                <a:spcPts val="95"/>
              </a:spcBef>
            </a:pPr>
            <a:r>
              <a:rPr lang="en-IN" sz="2000" dirty="0">
                <a:solidFill>
                  <a:prstClr val="black"/>
                </a:solidFill>
                <a:latin typeface="Times New Roman"/>
                <a:cs typeface="Times New Roman"/>
              </a:rPr>
              <a:t>traditional</a:t>
            </a:r>
            <a:r>
              <a:rPr lang="en-IN" sz="2000" spc="-30" dirty="0">
                <a:solidFill>
                  <a:prstClr val="black"/>
                </a:solidFill>
                <a:latin typeface="Times New Roman"/>
                <a:cs typeface="Times New Roman"/>
              </a:rPr>
              <a:t> </a:t>
            </a:r>
            <a:r>
              <a:rPr lang="en-IN" sz="2000" spc="-5" dirty="0">
                <a:solidFill>
                  <a:prstClr val="black"/>
                </a:solidFill>
                <a:latin typeface="Times New Roman"/>
                <a:cs typeface="Times New Roman"/>
              </a:rPr>
              <a:t>methods</a:t>
            </a:r>
            <a:endParaRPr lang="en-IN" sz="3400" kern="0" dirty="0">
              <a:latin typeface="Times New Roman"/>
              <a:cs typeface="Times New Roman"/>
            </a:endParaRPr>
          </a:p>
        </p:txBody>
      </p:sp>
      <p:sp>
        <p:nvSpPr>
          <p:cNvPr id="30" name="Date Placeholder 29">
            <a:extLst>
              <a:ext uri="{FF2B5EF4-FFF2-40B4-BE49-F238E27FC236}">
                <a16:creationId xmlns:a16="http://schemas.microsoft.com/office/drawing/2014/main" id="{A68A1CC1-58D6-2B18-4328-BCC1DD8357B0}"/>
              </a:ext>
            </a:extLst>
          </p:cNvPr>
          <p:cNvSpPr>
            <a:spLocks noGrp="1"/>
          </p:cNvSpPr>
          <p:nvPr>
            <p:ph type="dt" sz="half" idx="6"/>
          </p:nvPr>
        </p:nvSpPr>
        <p:spPr/>
        <p:txBody>
          <a:bodyPr/>
          <a:lstStyle/>
          <a:p>
            <a:endParaRPr lang="en-US" dirty="0"/>
          </a:p>
        </p:txBody>
      </p:sp>
      <p:sp>
        <p:nvSpPr>
          <p:cNvPr id="31" name="Slide Number Placeholder 30">
            <a:extLst>
              <a:ext uri="{FF2B5EF4-FFF2-40B4-BE49-F238E27FC236}">
                <a16:creationId xmlns:a16="http://schemas.microsoft.com/office/drawing/2014/main" id="{02D951DB-5DFB-A741-9211-61C64232D32D}"/>
              </a:ext>
            </a:extLst>
          </p:cNvPr>
          <p:cNvSpPr>
            <a:spLocks noGrp="1"/>
          </p:cNvSpPr>
          <p:nvPr>
            <p:ph type="sldNum" sz="quarter" idx="7"/>
          </p:nvPr>
        </p:nvSpPr>
        <p:spPr/>
        <p:txBody>
          <a:bodyPr/>
          <a:lstStyle/>
          <a:p>
            <a:fld id="{B6F15528-21DE-4FAA-801E-634DDDAF4B2B}" type="slidenum">
              <a:rPr lang="en-IN" smtClean="0"/>
              <a:t>27</a:t>
            </a:fld>
            <a:endParaRPr lang="en-IN"/>
          </a:p>
        </p:txBody>
      </p:sp>
      <p:pic>
        <p:nvPicPr>
          <p:cNvPr id="32" name="Picture 2" descr="E:\NIET\Project\xLogo11.png.pagespeed.ic.pydHLuCQEZ.png">
            <a:extLst>
              <a:ext uri="{FF2B5EF4-FFF2-40B4-BE49-F238E27FC236}">
                <a16:creationId xmlns:a16="http://schemas.microsoft.com/office/drawing/2014/main" id="{8EBFC82C-33DF-58C0-A5A0-E7DAD4DE6973}"/>
              </a:ext>
            </a:extLst>
          </p:cNvPr>
          <p:cNvPicPr>
            <a:picLocks noChangeAspect="1" noChangeArrowheads="1"/>
          </p:cNvPicPr>
          <p:nvPr/>
        </p:nvPicPr>
        <p:blipFill>
          <a:blip r:embed="rId8" cstate="print"/>
          <a:srcRect/>
          <a:stretch>
            <a:fillRect/>
          </a:stretch>
        </p:blipFill>
        <p:spPr bwMode="auto">
          <a:xfrm>
            <a:off x="0" y="15548"/>
            <a:ext cx="1447800" cy="817163"/>
          </a:xfrm>
          <a:prstGeom prst="rect">
            <a:avLst/>
          </a:prstGeom>
          <a:noFill/>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2051304" y="914400"/>
            <a:ext cx="1917700" cy="3794760"/>
            <a:chOff x="527304" y="914400"/>
            <a:chExt cx="1917700" cy="3794760"/>
          </a:xfrm>
        </p:grpSpPr>
        <p:sp>
          <p:nvSpPr>
            <p:cNvPr id="3" name="object 3"/>
            <p:cNvSpPr/>
            <p:nvPr/>
          </p:nvSpPr>
          <p:spPr>
            <a:xfrm>
              <a:off x="527304" y="914400"/>
              <a:ext cx="1917700" cy="3794760"/>
            </a:xfrm>
            <a:custGeom>
              <a:avLst/>
              <a:gdLst/>
              <a:ahLst/>
              <a:cxnLst/>
              <a:rect l="l" t="t" r="r" b="b"/>
              <a:pathLst>
                <a:path w="1917700" h="3794760">
                  <a:moveTo>
                    <a:pt x="1917192" y="0"/>
                  </a:moveTo>
                  <a:lnTo>
                    <a:pt x="0" y="0"/>
                  </a:lnTo>
                  <a:lnTo>
                    <a:pt x="0" y="3794760"/>
                  </a:lnTo>
                  <a:lnTo>
                    <a:pt x="1917192" y="3794760"/>
                  </a:lnTo>
                  <a:lnTo>
                    <a:pt x="1917192" y="0"/>
                  </a:lnTo>
                  <a:close/>
                </a:path>
              </a:pathLst>
            </a:custGeom>
            <a:solidFill>
              <a:srgbClr val="BCD6ED"/>
            </a:solidFill>
          </p:spPr>
          <p:txBody>
            <a:bodyPr wrap="square" lIns="0" tIns="0" rIns="0" bIns="0" rtlCol="0"/>
            <a:lstStyle/>
            <a:p>
              <a:endParaRPr>
                <a:solidFill>
                  <a:prstClr val="black"/>
                </a:solidFill>
                <a:latin typeface="Calibri"/>
              </a:endParaRPr>
            </a:p>
          </p:txBody>
        </p:sp>
        <p:pic>
          <p:nvPicPr>
            <p:cNvPr id="4" name="object 4"/>
            <p:cNvPicPr/>
            <p:nvPr/>
          </p:nvPicPr>
          <p:blipFill>
            <a:blip r:embed="rId2" cstate="print"/>
            <a:stretch>
              <a:fillRect/>
            </a:stretch>
          </p:blipFill>
          <p:spPr>
            <a:xfrm>
              <a:off x="707136" y="3400044"/>
              <a:ext cx="1559052" cy="1168908"/>
            </a:xfrm>
            <a:prstGeom prst="rect">
              <a:avLst/>
            </a:prstGeom>
          </p:spPr>
        </p:pic>
        <p:pic>
          <p:nvPicPr>
            <p:cNvPr id="5" name="object 5"/>
            <p:cNvPicPr/>
            <p:nvPr/>
          </p:nvPicPr>
          <p:blipFill>
            <a:blip r:embed="rId3" cstate="print"/>
            <a:stretch>
              <a:fillRect/>
            </a:stretch>
          </p:blipFill>
          <p:spPr>
            <a:xfrm>
              <a:off x="995172" y="1034783"/>
              <a:ext cx="980706" cy="735342"/>
            </a:xfrm>
            <a:prstGeom prst="rect">
              <a:avLst/>
            </a:prstGeom>
          </p:spPr>
        </p:pic>
        <p:pic>
          <p:nvPicPr>
            <p:cNvPr id="6" name="object 6"/>
            <p:cNvPicPr/>
            <p:nvPr/>
          </p:nvPicPr>
          <p:blipFill>
            <a:blip r:embed="rId4" cstate="print"/>
            <a:stretch>
              <a:fillRect/>
            </a:stretch>
          </p:blipFill>
          <p:spPr>
            <a:xfrm>
              <a:off x="995172" y="1542287"/>
              <a:ext cx="980706" cy="736853"/>
            </a:xfrm>
            <a:prstGeom prst="rect">
              <a:avLst/>
            </a:prstGeom>
          </p:spPr>
        </p:pic>
        <p:pic>
          <p:nvPicPr>
            <p:cNvPr id="7" name="object 7"/>
            <p:cNvPicPr/>
            <p:nvPr/>
          </p:nvPicPr>
          <p:blipFill>
            <a:blip r:embed="rId5" cstate="print"/>
            <a:stretch>
              <a:fillRect/>
            </a:stretch>
          </p:blipFill>
          <p:spPr>
            <a:xfrm>
              <a:off x="995172" y="2109203"/>
              <a:ext cx="980706" cy="735342"/>
            </a:xfrm>
            <a:prstGeom prst="rect">
              <a:avLst/>
            </a:prstGeom>
          </p:spPr>
        </p:pic>
        <p:sp>
          <p:nvSpPr>
            <p:cNvPr id="8" name="object 8"/>
            <p:cNvSpPr/>
            <p:nvPr/>
          </p:nvSpPr>
          <p:spPr>
            <a:xfrm>
              <a:off x="1485900" y="2843783"/>
              <a:ext cx="0" cy="526415"/>
            </a:xfrm>
            <a:custGeom>
              <a:avLst/>
              <a:gdLst/>
              <a:ahLst/>
              <a:cxnLst/>
              <a:rect l="l" t="t" r="r" b="b"/>
              <a:pathLst>
                <a:path h="526414">
                  <a:moveTo>
                    <a:pt x="0" y="0"/>
                  </a:moveTo>
                  <a:lnTo>
                    <a:pt x="0" y="526288"/>
                  </a:lnTo>
                </a:path>
              </a:pathLst>
            </a:custGeom>
            <a:ln w="6350">
              <a:solidFill>
                <a:srgbClr val="6F2F9F"/>
              </a:solidFill>
              <a:prstDash val="sysDash"/>
            </a:ln>
          </p:spPr>
          <p:txBody>
            <a:bodyPr wrap="square" lIns="0" tIns="0" rIns="0" bIns="0" rtlCol="0"/>
            <a:lstStyle/>
            <a:p>
              <a:endParaRPr>
                <a:solidFill>
                  <a:prstClr val="black"/>
                </a:solidFill>
                <a:latin typeface="Calibri"/>
              </a:endParaRPr>
            </a:p>
          </p:txBody>
        </p:sp>
      </p:grpSp>
      <p:sp>
        <p:nvSpPr>
          <p:cNvPr id="9" name="object 9"/>
          <p:cNvSpPr txBox="1">
            <a:spLocks noGrp="1"/>
          </p:cNvSpPr>
          <p:nvPr>
            <p:ph type="title"/>
          </p:nvPr>
        </p:nvSpPr>
        <p:spPr>
          <a:xfrm>
            <a:off x="2229408" y="0"/>
            <a:ext cx="3550920" cy="543560"/>
          </a:xfrm>
          <a:prstGeom prst="rect">
            <a:avLst/>
          </a:prstGeom>
        </p:spPr>
        <p:txBody>
          <a:bodyPr vert="horz" wrap="square" lIns="0" tIns="12065" rIns="0" bIns="0" rtlCol="0">
            <a:spAutoFit/>
          </a:bodyPr>
          <a:lstStyle/>
          <a:p>
            <a:pPr marL="12700">
              <a:spcBef>
                <a:spcPts val="95"/>
              </a:spcBef>
            </a:pPr>
            <a:r>
              <a:rPr sz="3400" b="0" spc="-15" dirty="0">
                <a:solidFill>
                  <a:srgbClr val="FFFFFF"/>
                </a:solidFill>
                <a:latin typeface="Times New Roman"/>
                <a:cs typeface="Times New Roman"/>
              </a:rPr>
              <a:t>Traditional</a:t>
            </a:r>
            <a:r>
              <a:rPr sz="3400" b="0" spc="-45" dirty="0">
                <a:solidFill>
                  <a:srgbClr val="FFFFFF"/>
                </a:solidFill>
                <a:latin typeface="Times New Roman"/>
                <a:cs typeface="Times New Roman"/>
              </a:rPr>
              <a:t> </a:t>
            </a:r>
            <a:r>
              <a:rPr sz="3400" b="0" dirty="0">
                <a:solidFill>
                  <a:srgbClr val="FFFFFF"/>
                </a:solidFill>
                <a:latin typeface="Times New Roman"/>
                <a:cs typeface="Times New Roman"/>
              </a:rPr>
              <a:t>Methods</a:t>
            </a:r>
            <a:endParaRPr sz="3400">
              <a:latin typeface="Times New Roman"/>
              <a:cs typeface="Times New Roman"/>
            </a:endParaRPr>
          </a:p>
        </p:txBody>
      </p:sp>
      <p:sp>
        <p:nvSpPr>
          <p:cNvPr id="10" name="object 10"/>
          <p:cNvSpPr/>
          <p:nvPr/>
        </p:nvSpPr>
        <p:spPr>
          <a:xfrm>
            <a:off x="4113276" y="2063495"/>
            <a:ext cx="356870" cy="372110"/>
          </a:xfrm>
          <a:custGeom>
            <a:avLst/>
            <a:gdLst/>
            <a:ahLst/>
            <a:cxnLst/>
            <a:rect l="l" t="t" r="r" b="b"/>
            <a:pathLst>
              <a:path w="356869" h="372110">
                <a:moveTo>
                  <a:pt x="0" y="92963"/>
                </a:moveTo>
                <a:lnTo>
                  <a:pt x="11175" y="92963"/>
                </a:lnTo>
                <a:lnTo>
                  <a:pt x="11175" y="278891"/>
                </a:lnTo>
                <a:lnTo>
                  <a:pt x="0" y="278891"/>
                </a:lnTo>
                <a:lnTo>
                  <a:pt x="0" y="92963"/>
                </a:lnTo>
                <a:close/>
              </a:path>
              <a:path w="356869" h="372110">
                <a:moveTo>
                  <a:pt x="22225" y="92963"/>
                </a:moveTo>
                <a:lnTo>
                  <a:pt x="44576" y="92963"/>
                </a:lnTo>
                <a:lnTo>
                  <a:pt x="44576" y="278891"/>
                </a:lnTo>
                <a:lnTo>
                  <a:pt x="22225" y="278891"/>
                </a:lnTo>
                <a:lnTo>
                  <a:pt x="22225" y="92963"/>
                </a:lnTo>
                <a:close/>
              </a:path>
              <a:path w="356869" h="372110">
                <a:moveTo>
                  <a:pt x="55753" y="92963"/>
                </a:moveTo>
                <a:lnTo>
                  <a:pt x="178307" y="92963"/>
                </a:lnTo>
                <a:lnTo>
                  <a:pt x="178307" y="0"/>
                </a:lnTo>
                <a:lnTo>
                  <a:pt x="356616" y="185927"/>
                </a:lnTo>
                <a:lnTo>
                  <a:pt x="178307" y="371855"/>
                </a:lnTo>
                <a:lnTo>
                  <a:pt x="178307" y="278891"/>
                </a:lnTo>
                <a:lnTo>
                  <a:pt x="55753" y="278891"/>
                </a:lnTo>
                <a:lnTo>
                  <a:pt x="55753" y="92963"/>
                </a:lnTo>
                <a:close/>
              </a:path>
            </a:pathLst>
          </a:custGeom>
          <a:ln w="12700">
            <a:solidFill>
              <a:srgbClr val="001F5F"/>
            </a:solidFill>
          </a:ln>
        </p:spPr>
        <p:txBody>
          <a:bodyPr wrap="square" lIns="0" tIns="0" rIns="0" bIns="0" rtlCol="0"/>
          <a:lstStyle/>
          <a:p>
            <a:endParaRPr>
              <a:solidFill>
                <a:prstClr val="black"/>
              </a:solidFill>
              <a:latin typeface="Calibri"/>
            </a:endParaRPr>
          </a:p>
        </p:txBody>
      </p:sp>
      <p:sp>
        <p:nvSpPr>
          <p:cNvPr id="11" name="object 11"/>
          <p:cNvSpPr txBox="1"/>
          <p:nvPr/>
        </p:nvSpPr>
        <p:spPr>
          <a:xfrm>
            <a:off x="4651248" y="1135380"/>
            <a:ext cx="2719070" cy="1070806"/>
          </a:xfrm>
          <a:prstGeom prst="rect">
            <a:avLst/>
          </a:prstGeom>
          <a:ln w="12700">
            <a:solidFill>
              <a:srgbClr val="000000"/>
            </a:solidFill>
          </a:ln>
        </p:spPr>
        <p:txBody>
          <a:bodyPr vert="horz" wrap="square" lIns="0" tIns="85090" rIns="0" bIns="0" rtlCol="0">
            <a:spAutoFit/>
          </a:bodyPr>
          <a:lstStyle/>
          <a:p>
            <a:pPr marL="92075">
              <a:spcBef>
                <a:spcPts val="670"/>
              </a:spcBef>
            </a:pPr>
            <a:r>
              <a:rPr sz="1600" spc="-5" dirty="0">
                <a:solidFill>
                  <a:srgbClr val="4471C4"/>
                </a:solidFill>
                <a:latin typeface="Times New Roman"/>
                <a:cs typeface="Times New Roman"/>
              </a:rPr>
              <a:t>Feature Extraction</a:t>
            </a:r>
            <a:endParaRPr sz="1600">
              <a:solidFill>
                <a:prstClr val="black"/>
              </a:solidFill>
              <a:latin typeface="Times New Roman"/>
              <a:cs typeface="Times New Roman"/>
            </a:endParaRPr>
          </a:p>
          <a:p>
            <a:pPr marL="92075">
              <a:spcBef>
                <a:spcPts val="15"/>
              </a:spcBef>
            </a:pPr>
            <a:r>
              <a:rPr sz="1200" spc="-5" dirty="0">
                <a:solidFill>
                  <a:prstClr val="black"/>
                </a:solidFill>
                <a:latin typeface="Times New Roman"/>
                <a:cs typeface="Times New Roman"/>
              </a:rPr>
              <a:t>-Color</a:t>
            </a:r>
            <a:endParaRPr sz="1200">
              <a:solidFill>
                <a:prstClr val="black"/>
              </a:solidFill>
              <a:latin typeface="Times New Roman"/>
              <a:cs typeface="Times New Roman"/>
            </a:endParaRPr>
          </a:p>
          <a:p>
            <a:pPr marL="92075"/>
            <a:r>
              <a:rPr sz="1200" spc="-5" dirty="0">
                <a:solidFill>
                  <a:prstClr val="black"/>
                </a:solidFill>
                <a:latin typeface="Times New Roman"/>
                <a:cs typeface="Times New Roman"/>
              </a:rPr>
              <a:t>-Edge</a:t>
            </a:r>
            <a:endParaRPr sz="1200">
              <a:solidFill>
                <a:prstClr val="black"/>
              </a:solidFill>
              <a:latin typeface="Times New Roman"/>
              <a:cs typeface="Times New Roman"/>
            </a:endParaRPr>
          </a:p>
          <a:p>
            <a:pPr marL="92075"/>
            <a:r>
              <a:rPr sz="1200" spc="-5" dirty="0">
                <a:solidFill>
                  <a:prstClr val="black"/>
                </a:solidFill>
                <a:latin typeface="Times New Roman"/>
                <a:cs typeface="Times New Roman"/>
              </a:rPr>
              <a:t>-Spatial</a:t>
            </a:r>
            <a:r>
              <a:rPr sz="1200" spc="-10" dirty="0">
                <a:solidFill>
                  <a:prstClr val="black"/>
                </a:solidFill>
                <a:latin typeface="Times New Roman"/>
                <a:cs typeface="Times New Roman"/>
              </a:rPr>
              <a:t> </a:t>
            </a:r>
            <a:r>
              <a:rPr sz="1200" spc="-5" dirty="0">
                <a:solidFill>
                  <a:prstClr val="black"/>
                </a:solidFill>
                <a:latin typeface="Times New Roman"/>
                <a:cs typeface="Times New Roman"/>
              </a:rPr>
              <a:t>features</a:t>
            </a:r>
            <a:endParaRPr sz="1200">
              <a:solidFill>
                <a:prstClr val="black"/>
              </a:solidFill>
              <a:latin typeface="Times New Roman"/>
              <a:cs typeface="Times New Roman"/>
            </a:endParaRPr>
          </a:p>
          <a:p>
            <a:pPr marL="92075"/>
            <a:r>
              <a:rPr sz="1200" spc="-15" dirty="0">
                <a:solidFill>
                  <a:prstClr val="black"/>
                </a:solidFill>
                <a:latin typeface="Times New Roman"/>
                <a:cs typeface="Times New Roman"/>
              </a:rPr>
              <a:t>-Temporal</a:t>
            </a:r>
            <a:r>
              <a:rPr sz="1200" spc="5" dirty="0">
                <a:solidFill>
                  <a:prstClr val="black"/>
                </a:solidFill>
                <a:latin typeface="Times New Roman"/>
                <a:cs typeface="Times New Roman"/>
              </a:rPr>
              <a:t> </a:t>
            </a:r>
            <a:r>
              <a:rPr sz="1200" spc="-5" dirty="0">
                <a:solidFill>
                  <a:prstClr val="black"/>
                </a:solidFill>
                <a:latin typeface="Times New Roman"/>
                <a:cs typeface="Times New Roman"/>
              </a:rPr>
              <a:t>features</a:t>
            </a:r>
            <a:endParaRPr sz="1200">
              <a:solidFill>
                <a:prstClr val="black"/>
              </a:solidFill>
              <a:latin typeface="Times New Roman"/>
              <a:cs typeface="Times New Roman"/>
            </a:endParaRPr>
          </a:p>
        </p:txBody>
      </p:sp>
      <p:sp>
        <p:nvSpPr>
          <p:cNvPr id="12" name="object 12"/>
          <p:cNvSpPr txBox="1"/>
          <p:nvPr/>
        </p:nvSpPr>
        <p:spPr>
          <a:xfrm>
            <a:off x="4651248" y="2750821"/>
            <a:ext cx="2719070" cy="859851"/>
          </a:xfrm>
          <a:prstGeom prst="rect">
            <a:avLst/>
          </a:prstGeom>
          <a:ln w="12700">
            <a:solidFill>
              <a:srgbClr val="000000"/>
            </a:solidFill>
          </a:ln>
        </p:spPr>
        <p:txBody>
          <a:bodyPr vert="horz" wrap="square" lIns="0" tIns="168275" rIns="0" bIns="0" rtlCol="0">
            <a:spAutoFit/>
          </a:bodyPr>
          <a:lstStyle/>
          <a:p>
            <a:pPr marL="92075">
              <a:spcBef>
                <a:spcPts val="1325"/>
              </a:spcBef>
            </a:pPr>
            <a:r>
              <a:rPr sz="1600" spc="-5" dirty="0">
                <a:solidFill>
                  <a:srgbClr val="4471C4"/>
                </a:solidFill>
                <a:latin typeface="Times New Roman"/>
                <a:cs typeface="Times New Roman"/>
              </a:rPr>
              <a:t>Background</a:t>
            </a:r>
            <a:r>
              <a:rPr sz="1600" spc="40" dirty="0">
                <a:solidFill>
                  <a:srgbClr val="4471C4"/>
                </a:solidFill>
                <a:latin typeface="Times New Roman"/>
                <a:cs typeface="Times New Roman"/>
              </a:rPr>
              <a:t> </a:t>
            </a:r>
            <a:r>
              <a:rPr sz="1600" spc="-5" dirty="0">
                <a:solidFill>
                  <a:srgbClr val="4471C4"/>
                </a:solidFill>
                <a:latin typeface="Times New Roman"/>
                <a:cs typeface="Times New Roman"/>
              </a:rPr>
              <a:t>Modeling</a:t>
            </a:r>
            <a:endParaRPr sz="1600">
              <a:solidFill>
                <a:prstClr val="black"/>
              </a:solidFill>
              <a:latin typeface="Times New Roman"/>
              <a:cs typeface="Times New Roman"/>
            </a:endParaRPr>
          </a:p>
          <a:p>
            <a:pPr marL="92075">
              <a:spcBef>
                <a:spcPts val="50"/>
              </a:spcBef>
            </a:pPr>
            <a:r>
              <a:rPr sz="1600" spc="-5" dirty="0">
                <a:solidFill>
                  <a:prstClr val="black"/>
                </a:solidFill>
                <a:latin typeface="Times New Roman"/>
                <a:cs typeface="Times New Roman"/>
              </a:rPr>
              <a:t>-</a:t>
            </a:r>
            <a:r>
              <a:rPr sz="1200" spc="-5" dirty="0">
                <a:solidFill>
                  <a:prstClr val="black"/>
                </a:solidFill>
                <a:latin typeface="Times New Roman"/>
                <a:cs typeface="Times New Roman"/>
              </a:rPr>
              <a:t>Background</a:t>
            </a:r>
            <a:r>
              <a:rPr sz="1200" spc="15" dirty="0">
                <a:solidFill>
                  <a:prstClr val="black"/>
                </a:solidFill>
                <a:latin typeface="Times New Roman"/>
                <a:cs typeface="Times New Roman"/>
              </a:rPr>
              <a:t> </a:t>
            </a:r>
            <a:r>
              <a:rPr sz="1200" spc="-5" dirty="0">
                <a:solidFill>
                  <a:prstClr val="black"/>
                </a:solidFill>
                <a:latin typeface="Times New Roman"/>
                <a:cs typeface="Times New Roman"/>
              </a:rPr>
              <a:t>initialization</a:t>
            </a:r>
            <a:endParaRPr sz="1200">
              <a:solidFill>
                <a:prstClr val="black"/>
              </a:solidFill>
              <a:latin typeface="Times New Roman"/>
              <a:cs typeface="Times New Roman"/>
            </a:endParaRPr>
          </a:p>
          <a:p>
            <a:pPr marL="92075">
              <a:spcBef>
                <a:spcPts val="15"/>
              </a:spcBef>
            </a:pPr>
            <a:r>
              <a:rPr sz="1200" spc="-5" dirty="0">
                <a:solidFill>
                  <a:prstClr val="black"/>
                </a:solidFill>
                <a:latin typeface="Times New Roman"/>
                <a:cs typeface="Times New Roman"/>
              </a:rPr>
              <a:t>-Background</a:t>
            </a:r>
            <a:r>
              <a:rPr sz="1200" spc="-15" dirty="0">
                <a:solidFill>
                  <a:prstClr val="black"/>
                </a:solidFill>
                <a:latin typeface="Times New Roman"/>
                <a:cs typeface="Times New Roman"/>
              </a:rPr>
              <a:t> </a:t>
            </a:r>
            <a:r>
              <a:rPr sz="1200" spc="-5" dirty="0">
                <a:solidFill>
                  <a:prstClr val="black"/>
                </a:solidFill>
                <a:latin typeface="Times New Roman"/>
                <a:cs typeface="Times New Roman"/>
              </a:rPr>
              <a:t>Maintenance</a:t>
            </a:r>
            <a:endParaRPr sz="1200">
              <a:solidFill>
                <a:prstClr val="black"/>
              </a:solidFill>
              <a:latin typeface="Times New Roman"/>
              <a:cs typeface="Times New Roman"/>
            </a:endParaRPr>
          </a:p>
        </p:txBody>
      </p:sp>
      <p:sp>
        <p:nvSpPr>
          <p:cNvPr id="13" name="object 13"/>
          <p:cNvSpPr txBox="1"/>
          <p:nvPr/>
        </p:nvSpPr>
        <p:spPr>
          <a:xfrm>
            <a:off x="4651248" y="4402835"/>
            <a:ext cx="2719070" cy="470642"/>
          </a:xfrm>
          <a:prstGeom prst="rect">
            <a:avLst/>
          </a:prstGeom>
          <a:solidFill>
            <a:srgbClr val="FFC000"/>
          </a:solidFill>
        </p:spPr>
        <p:txBody>
          <a:bodyPr vert="horz" wrap="square" lIns="0" tIns="1270" rIns="0" bIns="0" rtlCol="0">
            <a:spAutoFit/>
          </a:bodyPr>
          <a:lstStyle/>
          <a:p>
            <a:pPr>
              <a:spcBef>
                <a:spcPts val="10"/>
              </a:spcBef>
            </a:pPr>
            <a:endParaRPr sz="1450">
              <a:solidFill>
                <a:prstClr val="black"/>
              </a:solidFill>
              <a:latin typeface="Times New Roman"/>
              <a:cs typeface="Times New Roman"/>
            </a:endParaRPr>
          </a:p>
          <a:p>
            <a:pPr marL="465455"/>
            <a:r>
              <a:rPr sz="1600" spc="-5" dirty="0">
                <a:solidFill>
                  <a:srgbClr val="4471C4"/>
                </a:solidFill>
                <a:latin typeface="Times New Roman"/>
                <a:cs typeface="Times New Roman"/>
              </a:rPr>
              <a:t>Foreground</a:t>
            </a:r>
            <a:r>
              <a:rPr sz="1600" spc="-20" dirty="0">
                <a:solidFill>
                  <a:srgbClr val="4471C4"/>
                </a:solidFill>
                <a:latin typeface="Times New Roman"/>
                <a:cs typeface="Times New Roman"/>
              </a:rPr>
              <a:t> </a:t>
            </a:r>
            <a:r>
              <a:rPr sz="1600" spc="-5" dirty="0">
                <a:solidFill>
                  <a:srgbClr val="4471C4"/>
                </a:solidFill>
                <a:latin typeface="Times New Roman"/>
                <a:cs typeface="Times New Roman"/>
              </a:rPr>
              <a:t>Detection</a:t>
            </a:r>
            <a:endParaRPr sz="1600">
              <a:solidFill>
                <a:prstClr val="black"/>
              </a:solidFill>
              <a:latin typeface="Times New Roman"/>
              <a:cs typeface="Times New Roman"/>
            </a:endParaRPr>
          </a:p>
        </p:txBody>
      </p:sp>
      <p:grpSp>
        <p:nvGrpSpPr>
          <p:cNvPr id="14" name="object 14"/>
          <p:cNvGrpSpPr/>
          <p:nvPr/>
        </p:nvGrpSpPr>
        <p:grpSpPr>
          <a:xfrm>
            <a:off x="4463543" y="953769"/>
            <a:ext cx="5069205" cy="4690110"/>
            <a:chOff x="2939542" y="953769"/>
            <a:chExt cx="5069205" cy="4690110"/>
          </a:xfrm>
        </p:grpSpPr>
        <p:sp>
          <p:nvSpPr>
            <p:cNvPr id="15" name="object 15"/>
            <p:cNvSpPr/>
            <p:nvPr/>
          </p:nvSpPr>
          <p:spPr>
            <a:xfrm>
              <a:off x="2945892" y="960119"/>
              <a:ext cx="3130550" cy="4677410"/>
            </a:xfrm>
            <a:custGeom>
              <a:avLst/>
              <a:gdLst/>
              <a:ahLst/>
              <a:cxnLst/>
              <a:rect l="l" t="t" r="r" b="b"/>
              <a:pathLst>
                <a:path w="3130550" h="4677410">
                  <a:moveTo>
                    <a:pt x="0" y="4677156"/>
                  </a:moveTo>
                  <a:lnTo>
                    <a:pt x="3130296" y="4677156"/>
                  </a:lnTo>
                  <a:lnTo>
                    <a:pt x="3130296" y="0"/>
                  </a:lnTo>
                  <a:lnTo>
                    <a:pt x="0" y="0"/>
                  </a:lnTo>
                  <a:lnTo>
                    <a:pt x="0" y="4677156"/>
                  </a:lnTo>
                  <a:close/>
                </a:path>
              </a:pathLst>
            </a:custGeom>
            <a:ln w="12700">
              <a:solidFill>
                <a:srgbClr val="2E528F"/>
              </a:solidFill>
            </a:ln>
          </p:spPr>
          <p:txBody>
            <a:bodyPr wrap="square" lIns="0" tIns="0" rIns="0" bIns="0" rtlCol="0"/>
            <a:lstStyle/>
            <a:p>
              <a:endParaRPr>
                <a:solidFill>
                  <a:prstClr val="black"/>
                </a:solidFill>
                <a:latin typeface="Calibri"/>
              </a:endParaRPr>
            </a:p>
          </p:txBody>
        </p:sp>
        <p:sp>
          <p:nvSpPr>
            <p:cNvPr id="16" name="object 16"/>
            <p:cNvSpPr/>
            <p:nvPr/>
          </p:nvSpPr>
          <p:spPr>
            <a:xfrm>
              <a:off x="6085332" y="3343655"/>
              <a:ext cx="45085" cy="186055"/>
            </a:xfrm>
            <a:custGeom>
              <a:avLst/>
              <a:gdLst/>
              <a:ahLst/>
              <a:cxnLst/>
              <a:rect l="l" t="t" r="r" b="b"/>
              <a:pathLst>
                <a:path w="45085" h="186054">
                  <a:moveTo>
                    <a:pt x="0" y="0"/>
                  </a:moveTo>
                  <a:lnTo>
                    <a:pt x="11175" y="0"/>
                  </a:lnTo>
                  <a:lnTo>
                    <a:pt x="11175" y="185928"/>
                  </a:lnTo>
                  <a:lnTo>
                    <a:pt x="0" y="185928"/>
                  </a:lnTo>
                  <a:lnTo>
                    <a:pt x="0" y="0"/>
                  </a:lnTo>
                  <a:close/>
                </a:path>
                <a:path w="45085" h="186054">
                  <a:moveTo>
                    <a:pt x="22225" y="0"/>
                  </a:moveTo>
                  <a:lnTo>
                    <a:pt x="44576" y="0"/>
                  </a:lnTo>
                  <a:lnTo>
                    <a:pt x="44576" y="185928"/>
                  </a:lnTo>
                  <a:lnTo>
                    <a:pt x="22225" y="185928"/>
                  </a:lnTo>
                  <a:lnTo>
                    <a:pt x="22225" y="0"/>
                  </a:lnTo>
                  <a:close/>
                </a:path>
              </a:pathLst>
            </a:custGeom>
            <a:ln w="12700">
              <a:solidFill>
                <a:srgbClr val="001F5F"/>
              </a:solidFill>
            </a:ln>
          </p:spPr>
          <p:txBody>
            <a:bodyPr wrap="square" lIns="0" tIns="0" rIns="0" bIns="0" rtlCol="0"/>
            <a:lstStyle/>
            <a:p>
              <a:endParaRPr>
                <a:solidFill>
                  <a:prstClr val="black"/>
                </a:solidFill>
                <a:latin typeface="Calibri"/>
              </a:endParaRPr>
            </a:p>
          </p:txBody>
        </p:sp>
        <p:pic>
          <p:nvPicPr>
            <p:cNvPr id="17" name="object 17"/>
            <p:cNvPicPr/>
            <p:nvPr/>
          </p:nvPicPr>
          <p:blipFill>
            <a:blip r:embed="rId6" cstate="print"/>
            <a:stretch>
              <a:fillRect/>
            </a:stretch>
          </p:blipFill>
          <p:spPr>
            <a:xfrm>
              <a:off x="6449568" y="2863596"/>
              <a:ext cx="1559052" cy="1168908"/>
            </a:xfrm>
            <a:prstGeom prst="rect">
              <a:avLst/>
            </a:prstGeom>
          </p:spPr>
        </p:pic>
        <p:sp>
          <p:nvSpPr>
            <p:cNvPr id="18" name="object 18"/>
            <p:cNvSpPr/>
            <p:nvPr/>
          </p:nvSpPr>
          <p:spPr>
            <a:xfrm>
              <a:off x="6141085" y="3250691"/>
              <a:ext cx="300990" cy="372110"/>
            </a:xfrm>
            <a:custGeom>
              <a:avLst/>
              <a:gdLst/>
              <a:ahLst/>
              <a:cxnLst/>
              <a:rect l="l" t="t" r="r" b="b"/>
              <a:pathLst>
                <a:path w="300989" h="372110">
                  <a:moveTo>
                    <a:pt x="0" y="92963"/>
                  </a:moveTo>
                  <a:lnTo>
                    <a:pt x="122554" y="92963"/>
                  </a:lnTo>
                  <a:lnTo>
                    <a:pt x="122554" y="0"/>
                  </a:lnTo>
                  <a:lnTo>
                    <a:pt x="300863" y="185928"/>
                  </a:lnTo>
                  <a:lnTo>
                    <a:pt x="122554" y="371856"/>
                  </a:lnTo>
                  <a:lnTo>
                    <a:pt x="122554" y="278892"/>
                  </a:lnTo>
                  <a:lnTo>
                    <a:pt x="0" y="278892"/>
                  </a:lnTo>
                  <a:lnTo>
                    <a:pt x="0" y="92963"/>
                  </a:lnTo>
                  <a:close/>
                </a:path>
              </a:pathLst>
            </a:custGeom>
            <a:ln w="12700">
              <a:solidFill>
                <a:srgbClr val="001F5F"/>
              </a:solidFill>
            </a:ln>
          </p:spPr>
          <p:txBody>
            <a:bodyPr wrap="square" lIns="0" tIns="0" rIns="0" bIns="0" rtlCol="0"/>
            <a:lstStyle/>
            <a:p>
              <a:endParaRPr>
                <a:solidFill>
                  <a:prstClr val="black"/>
                </a:solidFill>
                <a:latin typeface="Calibri"/>
              </a:endParaRPr>
            </a:p>
          </p:txBody>
        </p:sp>
        <p:sp>
          <p:nvSpPr>
            <p:cNvPr id="19" name="object 19"/>
            <p:cNvSpPr/>
            <p:nvPr/>
          </p:nvSpPr>
          <p:spPr>
            <a:xfrm>
              <a:off x="6105144" y="4297679"/>
              <a:ext cx="349250" cy="1231900"/>
            </a:xfrm>
            <a:custGeom>
              <a:avLst/>
              <a:gdLst/>
              <a:ahLst/>
              <a:cxnLst/>
              <a:rect l="l" t="t" r="r" b="b"/>
              <a:pathLst>
                <a:path w="349250" h="1231900">
                  <a:moveTo>
                    <a:pt x="348995" y="1231392"/>
                  </a:moveTo>
                  <a:lnTo>
                    <a:pt x="281064" y="1226222"/>
                  </a:lnTo>
                  <a:lnTo>
                    <a:pt x="225599" y="1212135"/>
                  </a:lnTo>
                  <a:lnTo>
                    <a:pt x="188208" y="1191261"/>
                  </a:lnTo>
                  <a:lnTo>
                    <a:pt x="174497" y="1165733"/>
                  </a:lnTo>
                  <a:lnTo>
                    <a:pt x="174497" y="686943"/>
                  </a:lnTo>
                  <a:lnTo>
                    <a:pt x="160787" y="661340"/>
                  </a:lnTo>
                  <a:lnTo>
                    <a:pt x="123396" y="640429"/>
                  </a:lnTo>
                  <a:lnTo>
                    <a:pt x="67931" y="626328"/>
                  </a:lnTo>
                  <a:lnTo>
                    <a:pt x="0" y="621157"/>
                  </a:lnTo>
                  <a:lnTo>
                    <a:pt x="67931" y="616005"/>
                  </a:lnTo>
                  <a:lnTo>
                    <a:pt x="123396" y="601948"/>
                  </a:lnTo>
                  <a:lnTo>
                    <a:pt x="160787" y="581080"/>
                  </a:lnTo>
                  <a:lnTo>
                    <a:pt x="174497" y="555498"/>
                  </a:lnTo>
                  <a:lnTo>
                    <a:pt x="174497" y="65659"/>
                  </a:lnTo>
                  <a:lnTo>
                    <a:pt x="188208" y="40130"/>
                  </a:lnTo>
                  <a:lnTo>
                    <a:pt x="225599" y="19256"/>
                  </a:lnTo>
                  <a:lnTo>
                    <a:pt x="281064" y="5169"/>
                  </a:lnTo>
                  <a:lnTo>
                    <a:pt x="348995" y="0"/>
                  </a:lnTo>
                </a:path>
              </a:pathLst>
            </a:custGeom>
            <a:ln w="12699">
              <a:solidFill>
                <a:srgbClr val="000000"/>
              </a:solidFill>
            </a:ln>
          </p:spPr>
          <p:txBody>
            <a:bodyPr wrap="square" lIns="0" tIns="0" rIns="0" bIns="0" rtlCol="0"/>
            <a:lstStyle/>
            <a:p>
              <a:endParaRPr>
                <a:solidFill>
                  <a:prstClr val="black"/>
                </a:solidFill>
                <a:latin typeface="Calibri"/>
              </a:endParaRPr>
            </a:p>
          </p:txBody>
        </p:sp>
      </p:grpSp>
      <p:sp>
        <p:nvSpPr>
          <p:cNvPr id="20" name="object 20"/>
          <p:cNvSpPr txBox="1"/>
          <p:nvPr/>
        </p:nvSpPr>
        <p:spPr>
          <a:xfrm>
            <a:off x="8104631" y="4949952"/>
            <a:ext cx="1701164" cy="328936"/>
          </a:xfrm>
          <a:prstGeom prst="rect">
            <a:avLst/>
          </a:prstGeom>
          <a:solidFill>
            <a:srgbClr val="92D050"/>
          </a:solidFill>
        </p:spPr>
        <p:txBody>
          <a:bodyPr vert="horz" wrap="square" lIns="0" tIns="112395" rIns="0" bIns="0" rtlCol="0">
            <a:spAutoFit/>
          </a:bodyPr>
          <a:lstStyle/>
          <a:p>
            <a:pPr marL="374650">
              <a:spcBef>
                <a:spcPts val="885"/>
              </a:spcBef>
            </a:pPr>
            <a:r>
              <a:rPr sz="1400" spc="-5" dirty="0">
                <a:solidFill>
                  <a:prstClr val="black"/>
                </a:solidFill>
                <a:latin typeface="Times New Roman"/>
                <a:cs typeface="Times New Roman"/>
              </a:rPr>
              <a:t>Thresholding</a:t>
            </a:r>
            <a:endParaRPr sz="1400">
              <a:solidFill>
                <a:prstClr val="black"/>
              </a:solidFill>
              <a:latin typeface="Times New Roman"/>
              <a:cs typeface="Times New Roman"/>
            </a:endParaRPr>
          </a:p>
        </p:txBody>
      </p:sp>
      <p:sp>
        <p:nvSpPr>
          <p:cNvPr id="21" name="object 21"/>
          <p:cNvSpPr txBox="1"/>
          <p:nvPr/>
        </p:nvSpPr>
        <p:spPr>
          <a:xfrm>
            <a:off x="8104631" y="4358641"/>
            <a:ext cx="1701164" cy="328295"/>
          </a:xfrm>
          <a:prstGeom prst="rect">
            <a:avLst/>
          </a:prstGeom>
          <a:solidFill>
            <a:srgbClr val="92D050"/>
          </a:solidFill>
        </p:spPr>
        <p:txBody>
          <a:bodyPr vert="horz" wrap="square" lIns="0" tIns="111760" rIns="0" bIns="0" rtlCol="0">
            <a:spAutoFit/>
          </a:bodyPr>
          <a:lstStyle/>
          <a:p>
            <a:pPr marL="359410">
              <a:spcBef>
                <a:spcPts val="880"/>
              </a:spcBef>
            </a:pPr>
            <a:r>
              <a:rPr sz="1400" dirty="0">
                <a:solidFill>
                  <a:prstClr val="black"/>
                </a:solidFill>
                <a:latin typeface="Times New Roman"/>
                <a:cs typeface="Times New Roman"/>
              </a:rPr>
              <a:t>Classification</a:t>
            </a:r>
            <a:endParaRPr sz="1400">
              <a:solidFill>
                <a:prstClr val="black"/>
              </a:solidFill>
              <a:latin typeface="Times New Roman"/>
              <a:cs typeface="Times New Roman"/>
            </a:endParaRPr>
          </a:p>
        </p:txBody>
      </p:sp>
      <p:sp>
        <p:nvSpPr>
          <p:cNvPr id="22" name="object 22"/>
          <p:cNvSpPr txBox="1"/>
          <p:nvPr/>
        </p:nvSpPr>
        <p:spPr>
          <a:xfrm>
            <a:off x="3221227" y="5875426"/>
            <a:ext cx="5295900" cy="299720"/>
          </a:xfrm>
          <a:prstGeom prst="rect">
            <a:avLst/>
          </a:prstGeom>
        </p:spPr>
        <p:txBody>
          <a:bodyPr vert="horz" wrap="square" lIns="0" tIns="12700" rIns="0" bIns="0" rtlCol="0">
            <a:spAutoFit/>
          </a:bodyPr>
          <a:lstStyle/>
          <a:p>
            <a:pPr marL="12700">
              <a:spcBef>
                <a:spcPts val="100"/>
              </a:spcBef>
            </a:pPr>
            <a:r>
              <a:rPr b="1" spc="-10" dirty="0">
                <a:solidFill>
                  <a:prstClr val="black"/>
                </a:solidFill>
                <a:latin typeface="Times New Roman"/>
                <a:cs typeface="Times New Roman"/>
              </a:rPr>
              <a:t>Figure</a:t>
            </a:r>
            <a:r>
              <a:rPr b="1" dirty="0">
                <a:solidFill>
                  <a:prstClr val="black"/>
                </a:solidFill>
                <a:latin typeface="Times New Roman"/>
                <a:cs typeface="Times New Roman"/>
              </a:rPr>
              <a:t> :</a:t>
            </a:r>
            <a:r>
              <a:rPr b="1" spc="-5" dirty="0">
                <a:solidFill>
                  <a:prstClr val="black"/>
                </a:solidFill>
                <a:latin typeface="Times New Roman"/>
                <a:cs typeface="Times New Roman"/>
              </a:rPr>
              <a:t> </a:t>
            </a:r>
            <a:r>
              <a:rPr dirty="0">
                <a:solidFill>
                  <a:prstClr val="black"/>
                </a:solidFill>
                <a:latin typeface="Times New Roman"/>
                <a:cs typeface="Times New Roman"/>
              </a:rPr>
              <a:t>General</a:t>
            </a:r>
            <a:r>
              <a:rPr spc="5" dirty="0">
                <a:solidFill>
                  <a:prstClr val="black"/>
                </a:solidFill>
                <a:latin typeface="Times New Roman"/>
                <a:cs typeface="Times New Roman"/>
              </a:rPr>
              <a:t> </a:t>
            </a:r>
            <a:r>
              <a:rPr spc="-5" dirty="0">
                <a:solidFill>
                  <a:prstClr val="black"/>
                </a:solidFill>
                <a:latin typeface="Times New Roman"/>
                <a:cs typeface="Times New Roman"/>
              </a:rPr>
              <a:t>MOD</a:t>
            </a:r>
            <a:r>
              <a:rPr dirty="0">
                <a:solidFill>
                  <a:prstClr val="black"/>
                </a:solidFill>
                <a:latin typeface="Times New Roman"/>
                <a:cs typeface="Times New Roman"/>
              </a:rPr>
              <a:t> </a:t>
            </a:r>
            <a:r>
              <a:rPr spc="-5" dirty="0">
                <a:solidFill>
                  <a:prstClr val="black"/>
                </a:solidFill>
                <a:latin typeface="Times New Roman"/>
                <a:cs typeface="Times New Roman"/>
              </a:rPr>
              <a:t>framework</a:t>
            </a:r>
            <a:r>
              <a:rPr spc="5" dirty="0">
                <a:solidFill>
                  <a:prstClr val="black"/>
                </a:solidFill>
                <a:latin typeface="Times New Roman"/>
                <a:cs typeface="Times New Roman"/>
              </a:rPr>
              <a:t> </a:t>
            </a:r>
            <a:r>
              <a:rPr dirty="0">
                <a:solidFill>
                  <a:prstClr val="black"/>
                </a:solidFill>
                <a:latin typeface="Times New Roman"/>
                <a:cs typeface="Times New Roman"/>
              </a:rPr>
              <a:t>in</a:t>
            </a:r>
            <a:r>
              <a:rPr spc="5" dirty="0">
                <a:solidFill>
                  <a:prstClr val="black"/>
                </a:solidFill>
                <a:latin typeface="Times New Roman"/>
                <a:cs typeface="Times New Roman"/>
              </a:rPr>
              <a:t> </a:t>
            </a:r>
            <a:r>
              <a:rPr dirty="0">
                <a:solidFill>
                  <a:prstClr val="black"/>
                </a:solidFill>
                <a:latin typeface="Times New Roman"/>
                <a:cs typeface="Times New Roman"/>
              </a:rPr>
              <a:t>traditional</a:t>
            </a:r>
            <a:r>
              <a:rPr spc="-30" dirty="0">
                <a:solidFill>
                  <a:prstClr val="black"/>
                </a:solidFill>
                <a:latin typeface="Times New Roman"/>
                <a:cs typeface="Times New Roman"/>
              </a:rPr>
              <a:t> </a:t>
            </a:r>
            <a:r>
              <a:rPr spc="-5" dirty="0">
                <a:solidFill>
                  <a:prstClr val="black"/>
                </a:solidFill>
                <a:latin typeface="Times New Roman"/>
                <a:cs typeface="Times New Roman"/>
              </a:rPr>
              <a:t>methods</a:t>
            </a:r>
            <a:endParaRPr>
              <a:solidFill>
                <a:prstClr val="black"/>
              </a:solidFill>
              <a:latin typeface="Times New Roman"/>
              <a:cs typeface="Times New Roman"/>
            </a:endParaRPr>
          </a:p>
        </p:txBody>
      </p:sp>
      <p:sp>
        <p:nvSpPr>
          <p:cNvPr id="23" name="object 2">
            <a:extLst>
              <a:ext uri="{FF2B5EF4-FFF2-40B4-BE49-F238E27FC236}">
                <a16:creationId xmlns:a16="http://schemas.microsoft.com/office/drawing/2014/main" id="{664331F5-EACA-BEDE-50DB-D04D1011555D}"/>
              </a:ext>
            </a:extLst>
          </p:cNvPr>
          <p:cNvSpPr txBox="1">
            <a:spLocks/>
          </p:cNvSpPr>
          <p:nvPr/>
        </p:nvSpPr>
        <p:spPr>
          <a:xfrm>
            <a:off x="6096000" y="0"/>
            <a:ext cx="5920292" cy="319959"/>
          </a:xfrm>
          <a:prstGeom prst="rect">
            <a:avLst/>
          </a:prstGeom>
          <a:solidFill>
            <a:srgbClr val="00B0F0"/>
          </a:solidFill>
        </p:spPr>
        <p:txBody>
          <a:bodyPr vert="horz" wrap="square" lIns="0" tIns="12065" rIns="0" bIns="0" rtlCol="0">
            <a:spAutoFit/>
          </a:bodyPr>
          <a:lstStyle>
            <a:lvl1pPr>
              <a:defRPr sz="2400" b="1" i="0">
                <a:solidFill>
                  <a:schemeClr val="tx1"/>
                </a:solidFill>
                <a:latin typeface="Arial"/>
                <a:ea typeface="+mj-ea"/>
                <a:cs typeface="Arial"/>
              </a:defRPr>
            </a:lvl1pPr>
          </a:lstStyle>
          <a:p>
            <a:pPr marL="12700">
              <a:spcBef>
                <a:spcPts val="95"/>
              </a:spcBef>
            </a:pPr>
            <a:r>
              <a:rPr lang="en-IN" sz="2000" dirty="0">
                <a:solidFill>
                  <a:prstClr val="black"/>
                </a:solidFill>
                <a:latin typeface="Times New Roman"/>
                <a:cs typeface="Times New Roman"/>
              </a:rPr>
              <a:t>traditional</a:t>
            </a:r>
            <a:r>
              <a:rPr lang="en-IN" sz="2000" spc="-30" dirty="0">
                <a:solidFill>
                  <a:prstClr val="black"/>
                </a:solidFill>
                <a:latin typeface="Times New Roman"/>
                <a:cs typeface="Times New Roman"/>
              </a:rPr>
              <a:t> </a:t>
            </a:r>
            <a:r>
              <a:rPr lang="en-IN" sz="2000" spc="-5" dirty="0">
                <a:solidFill>
                  <a:prstClr val="black"/>
                </a:solidFill>
                <a:latin typeface="Times New Roman"/>
                <a:cs typeface="Times New Roman"/>
              </a:rPr>
              <a:t>methods</a:t>
            </a:r>
            <a:endParaRPr lang="en-IN" sz="3400" kern="0" dirty="0">
              <a:latin typeface="Times New Roman"/>
              <a:cs typeface="Times New Roman"/>
            </a:endParaRPr>
          </a:p>
        </p:txBody>
      </p:sp>
      <p:sp>
        <p:nvSpPr>
          <p:cNvPr id="24" name="Date Placeholder 23">
            <a:extLst>
              <a:ext uri="{FF2B5EF4-FFF2-40B4-BE49-F238E27FC236}">
                <a16:creationId xmlns:a16="http://schemas.microsoft.com/office/drawing/2014/main" id="{396F82C0-E76E-DC39-FEDB-E2968006B25E}"/>
              </a:ext>
            </a:extLst>
          </p:cNvPr>
          <p:cNvSpPr>
            <a:spLocks noGrp="1"/>
          </p:cNvSpPr>
          <p:nvPr>
            <p:ph type="dt" sz="half" idx="6"/>
          </p:nvPr>
        </p:nvSpPr>
        <p:spPr/>
        <p:txBody>
          <a:bodyPr/>
          <a:lstStyle/>
          <a:p>
            <a:endParaRPr lang="en-US" dirty="0"/>
          </a:p>
        </p:txBody>
      </p:sp>
      <p:sp>
        <p:nvSpPr>
          <p:cNvPr id="25" name="Slide Number Placeholder 24">
            <a:extLst>
              <a:ext uri="{FF2B5EF4-FFF2-40B4-BE49-F238E27FC236}">
                <a16:creationId xmlns:a16="http://schemas.microsoft.com/office/drawing/2014/main" id="{ADEFB301-8969-AE71-9AD5-C62D95AE6611}"/>
              </a:ext>
            </a:extLst>
          </p:cNvPr>
          <p:cNvSpPr>
            <a:spLocks noGrp="1"/>
          </p:cNvSpPr>
          <p:nvPr>
            <p:ph type="sldNum" sz="quarter" idx="7"/>
          </p:nvPr>
        </p:nvSpPr>
        <p:spPr/>
        <p:txBody>
          <a:bodyPr/>
          <a:lstStyle/>
          <a:p>
            <a:fld id="{B6F15528-21DE-4FAA-801E-634DDDAF4B2B}" type="slidenum">
              <a:rPr lang="en-IN" smtClean="0"/>
              <a:t>28</a:t>
            </a:fld>
            <a:endParaRPr lang="en-IN"/>
          </a:p>
        </p:txBody>
      </p:sp>
      <p:pic>
        <p:nvPicPr>
          <p:cNvPr id="26" name="Picture 2" descr="E:\NIET\Project\xLogo11.png.pagespeed.ic.pydHLuCQEZ.png">
            <a:extLst>
              <a:ext uri="{FF2B5EF4-FFF2-40B4-BE49-F238E27FC236}">
                <a16:creationId xmlns:a16="http://schemas.microsoft.com/office/drawing/2014/main" id="{D0A3AED6-37A4-D13D-4052-9C36D86A35CF}"/>
              </a:ext>
            </a:extLst>
          </p:cNvPr>
          <p:cNvPicPr>
            <a:picLocks noChangeAspect="1" noChangeArrowheads="1"/>
          </p:cNvPicPr>
          <p:nvPr/>
        </p:nvPicPr>
        <p:blipFill>
          <a:blip r:embed="rId7" cstate="print"/>
          <a:srcRect/>
          <a:stretch>
            <a:fillRect/>
          </a:stretch>
        </p:blipFill>
        <p:spPr bwMode="auto">
          <a:xfrm>
            <a:off x="0" y="15548"/>
            <a:ext cx="1447800" cy="817163"/>
          </a:xfrm>
          <a:prstGeom prst="rect">
            <a:avLst/>
          </a:prstGeom>
          <a:noFill/>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2796504" y="545396"/>
            <a:ext cx="6651581" cy="516284"/>
          </a:xfrm>
          <a:prstGeom prst="rect">
            <a:avLst/>
          </a:prstGeom>
          <a:solidFill>
            <a:srgbClr val="00B0F0"/>
          </a:solidFill>
        </p:spPr>
      </p:pic>
      <p:sp>
        <p:nvSpPr>
          <p:cNvPr id="10" name="object 10"/>
          <p:cNvSpPr txBox="1">
            <a:spLocks noGrp="1"/>
          </p:cNvSpPr>
          <p:nvPr>
            <p:ph type="dt" sz="half" idx="6"/>
          </p:nvPr>
        </p:nvSpPr>
        <p:spPr>
          <a:prstGeom prst="rect">
            <a:avLst/>
          </a:prstGeom>
        </p:spPr>
        <p:txBody>
          <a:bodyPr vert="horz" wrap="square" lIns="0" tIns="0" rIns="0" bIns="0" rtlCol="0">
            <a:spAutoFit/>
          </a:bodyPr>
          <a:lstStyle/>
          <a:p>
            <a:pPr marL="12700">
              <a:lnSpc>
                <a:spcPct val="100000"/>
              </a:lnSpc>
            </a:pPr>
            <a:endParaRPr spc="-10" dirty="0"/>
          </a:p>
        </p:txBody>
      </p:sp>
      <p:sp>
        <p:nvSpPr>
          <p:cNvPr id="3" name="object 3"/>
          <p:cNvSpPr txBox="1">
            <a:spLocks noGrp="1"/>
          </p:cNvSpPr>
          <p:nvPr>
            <p:ph type="title" idx="4294967295"/>
          </p:nvPr>
        </p:nvSpPr>
        <p:spPr>
          <a:xfrm>
            <a:off x="0" y="5674586"/>
            <a:ext cx="6697663" cy="635000"/>
          </a:xfrm>
          <a:prstGeom prst="rect">
            <a:avLst/>
          </a:prstGeom>
        </p:spPr>
        <p:txBody>
          <a:bodyPr vert="horz" wrap="square" lIns="0" tIns="12065" rIns="0" bIns="0" rtlCol="0">
            <a:spAutoFit/>
          </a:bodyPr>
          <a:lstStyle/>
          <a:p>
            <a:pPr marL="12700">
              <a:lnSpc>
                <a:spcPct val="100000"/>
              </a:lnSpc>
              <a:spcBef>
                <a:spcPts val="95"/>
              </a:spcBef>
            </a:pPr>
            <a:r>
              <a:rPr spc="195" dirty="0"/>
              <a:t>Filters</a:t>
            </a:r>
            <a:r>
              <a:rPr spc="-125" dirty="0"/>
              <a:t> </a:t>
            </a:r>
            <a:r>
              <a:rPr spc="200" dirty="0"/>
              <a:t>and</a:t>
            </a:r>
            <a:r>
              <a:rPr spc="-120" dirty="0"/>
              <a:t> </a:t>
            </a:r>
            <a:r>
              <a:rPr spc="220" dirty="0"/>
              <a:t>Activation</a:t>
            </a:r>
            <a:r>
              <a:rPr spc="-125" dirty="0"/>
              <a:t> </a:t>
            </a:r>
            <a:r>
              <a:rPr spc="140" dirty="0"/>
              <a:t>Maps</a:t>
            </a:r>
          </a:p>
        </p:txBody>
      </p:sp>
      <p:pic>
        <p:nvPicPr>
          <p:cNvPr id="4" name="object 4"/>
          <p:cNvPicPr/>
          <p:nvPr/>
        </p:nvPicPr>
        <p:blipFill>
          <a:blip r:embed="rId3" cstate="print"/>
          <a:stretch>
            <a:fillRect/>
          </a:stretch>
        </p:blipFill>
        <p:spPr>
          <a:xfrm>
            <a:off x="1828800" y="1143000"/>
            <a:ext cx="8686800" cy="5439156"/>
          </a:xfrm>
          <a:prstGeom prst="rect">
            <a:avLst/>
          </a:prstGeom>
        </p:spPr>
      </p:pic>
      <p:grpSp>
        <p:nvGrpSpPr>
          <p:cNvPr id="6" name="object 6"/>
          <p:cNvGrpSpPr/>
          <p:nvPr/>
        </p:nvGrpSpPr>
        <p:grpSpPr>
          <a:xfrm>
            <a:off x="6312661" y="2655061"/>
            <a:ext cx="5283200" cy="3489960"/>
            <a:chOff x="6312661" y="2655061"/>
            <a:chExt cx="5283200" cy="3489960"/>
          </a:xfrm>
        </p:grpSpPr>
        <p:sp>
          <p:nvSpPr>
            <p:cNvPr id="7" name="object 7"/>
            <p:cNvSpPr/>
            <p:nvPr/>
          </p:nvSpPr>
          <p:spPr>
            <a:xfrm>
              <a:off x="6325361" y="2667761"/>
              <a:ext cx="5257800" cy="3464560"/>
            </a:xfrm>
            <a:custGeom>
              <a:avLst/>
              <a:gdLst/>
              <a:ahLst/>
              <a:cxnLst/>
              <a:rect l="l" t="t" r="r" b="b"/>
              <a:pathLst>
                <a:path w="5257800" h="3464560">
                  <a:moveTo>
                    <a:pt x="5257799" y="0"/>
                  </a:moveTo>
                  <a:lnTo>
                    <a:pt x="0" y="0"/>
                  </a:lnTo>
                  <a:lnTo>
                    <a:pt x="0" y="3464052"/>
                  </a:lnTo>
                  <a:lnTo>
                    <a:pt x="5257799" y="3464052"/>
                  </a:lnTo>
                  <a:lnTo>
                    <a:pt x="5257799" y="0"/>
                  </a:lnTo>
                  <a:close/>
                </a:path>
              </a:pathLst>
            </a:custGeom>
            <a:solidFill>
              <a:srgbClr val="FFFFFF"/>
            </a:solidFill>
          </p:spPr>
          <p:txBody>
            <a:bodyPr wrap="square" lIns="0" tIns="0" rIns="0" bIns="0" rtlCol="0"/>
            <a:lstStyle/>
            <a:p>
              <a:endParaRPr/>
            </a:p>
          </p:txBody>
        </p:sp>
        <p:sp>
          <p:nvSpPr>
            <p:cNvPr id="8" name="object 8"/>
            <p:cNvSpPr/>
            <p:nvPr/>
          </p:nvSpPr>
          <p:spPr>
            <a:xfrm>
              <a:off x="6325361" y="2667761"/>
              <a:ext cx="5257800" cy="3464560"/>
            </a:xfrm>
            <a:custGeom>
              <a:avLst/>
              <a:gdLst/>
              <a:ahLst/>
              <a:cxnLst/>
              <a:rect l="l" t="t" r="r" b="b"/>
              <a:pathLst>
                <a:path w="5257800" h="3464560">
                  <a:moveTo>
                    <a:pt x="0" y="3464052"/>
                  </a:moveTo>
                  <a:lnTo>
                    <a:pt x="5257799" y="3464052"/>
                  </a:lnTo>
                  <a:lnTo>
                    <a:pt x="5257799" y="0"/>
                  </a:lnTo>
                  <a:lnTo>
                    <a:pt x="0" y="0"/>
                  </a:lnTo>
                  <a:lnTo>
                    <a:pt x="0" y="3464052"/>
                  </a:lnTo>
                  <a:close/>
                </a:path>
              </a:pathLst>
            </a:custGeom>
            <a:ln w="25400">
              <a:solidFill>
                <a:srgbClr val="FFFFFF"/>
              </a:solidFill>
            </a:ln>
          </p:spPr>
          <p:txBody>
            <a:bodyPr wrap="square" lIns="0" tIns="0" rIns="0" bIns="0" rtlCol="0"/>
            <a:lstStyle/>
            <a:p>
              <a:endParaRPr/>
            </a:p>
          </p:txBody>
        </p:sp>
      </p:grpSp>
      <p:sp>
        <p:nvSpPr>
          <p:cNvPr id="9" name="object 9"/>
          <p:cNvSpPr txBox="1"/>
          <p:nvPr/>
        </p:nvSpPr>
        <p:spPr>
          <a:xfrm>
            <a:off x="6403975" y="2792425"/>
            <a:ext cx="5024120" cy="3197225"/>
          </a:xfrm>
          <a:prstGeom prst="rect">
            <a:avLst/>
          </a:prstGeom>
        </p:spPr>
        <p:txBody>
          <a:bodyPr vert="horz" wrap="square" lIns="0" tIns="13335" rIns="0" bIns="0" rtlCol="0">
            <a:spAutoFit/>
          </a:bodyPr>
          <a:lstStyle/>
          <a:p>
            <a:pPr marL="12700" marR="5080">
              <a:lnSpc>
                <a:spcPct val="100000"/>
              </a:lnSpc>
              <a:spcBef>
                <a:spcPts val="105"/>
              </a:spcBef>
            </a:pPr>
            <a:r>
              <a:rPr sz="2600" dirty="0">
                <a:latin typeface="Arial MT"/>
                <a:cs typeface="Arial MT"/>
              </a:rPr>
              <a:t>Number of filters in a single </a:t>
            </a:r>
            <a:r>
              <a:rPr sz="2600" spc="5" dirty="0">
                <a:latin typeface="Arial MT"/>
                <a:cs typeface="Arial MT"/>
              </a:rPr>
              <a:t> </a:t>
            </a:r>
            <a:r>
              <a:rPr sz="2600" dirty="0">
                <a:latin typeface="Arial MT"/>
                <a:cs typeface="Arial MT"/>
              </a:rPr>
              <a:t>Convolution layer are chosen by </a:t>
            </a:r>
            <a:r>
              <a:rPr sz="2600" spc="5" dirty="0">
                <a:latin typeface="Arial MT"/>
                <a:cs typeface="Arial MT"/>
              </a:rPr>
              <a:t> </a:t>
            </a:r>
            <a:r>
              <a:rPr sz="2600" dirty="0">
                <a:latin typeface="Arial MT"/>
                <a:cs typeface="Arial MT"/>
              </a:rPr>
              <a:t>the</a:t>
            </a:r>
            <a:r>
              <a:rPr sz="2600" spc="-5" dirty="0">
                <a:latin typeface="Arial MT"/>
                <a:cs typeface="Arial MT"/>
              </a:rPr>
              <a:t> </a:t>
            </a:r>
            <a:r>
              <a:rPr sz="2600" dirty="0">
                <a:latin typeface="Arial MT"/>
                <a:cs typeface="Arial MT"/>
              </a:rPr>
              <a:t>user</a:t>
            </a:r>
            <a:r>
              <a:rPr sz="2600" spc="-5" dirty="0">
                <a:latin typeface="Arial MT"/>
                <a:cs typeface="Arial MT"/>
              </a:rPr>
              <a:t> </a:t>
            </a:r>
            <a:r>
              <a:rPr sz="2600" dirty="0">
                <a:latin typeface="Arial MT"/>
                <a:cs typeface="Arial MT"/>
              </a:rPr>
              <a:t>of</a:t>
            </a:r>
            <a:r>
              <a:rPr sz="2600" spc="-5" dirty="0">
                <a:latin typeface="Arial MT"/>
                <a:cs typeface="Arial MT"/>
              </a:rPr>
              <a:t> the</a:t>
            </a:r>
            <a:r>
              <a:rPr sz="2600" spc="5" dirty="0">
                <a:latin typeface="Arial MT"/>
                <a:cs typeface="Arial MT"/>
              </a:rPr>
              <a:t> </a:t>
            </a:r>
            <a:r>
              <a:rPr sz="2600" dirty="0">
                <a:latin typeface="Arial MT"/>
                <a:cs typeface="Arial MT"/>
              </a:rPr>
              <a:t>CNN</a:t>
            </a:r>
            <a:r>
              <a:rPr sz="2600" spc="-30" dirty="0">
                <a:latin typeface="Arial MT"/>
                <a:cs typeface="Arial MT"/>
              </a:rPr>
              <a:t> </a:t>
            </a:r>
            <a:r>
              <a:rPr sz="2600" dirty="0">
                <a:latin typeface="Arial MT"/>
                <a:cs typeface="Arial MT"/>
              </a:rPr>
              <a:t>(</a:t>
            </a:r>
            <a:r>
              <a:rPr sz="2600" spc="-5" dirty="0">
                <a:latin typeface="Arial MT"/>
                <a:cs typeface="Arial MT"/>
              </a:rPr>
              <a:t> </a:t>
            </a:r>
            <a:r>
              <a:rPr sz="2600" dirty="0">
                <a:latin typeface="Arial MT"/>
                <a:cs typeface="Arial MT"/>
              </a:rPr>
              <a:t>Depends</a:t>
            </a:r>
            <a:r>
              <a:rPr sz="2600" spc="-15" dirty="0">
                <a:latin typeface="Arial MT"/>
                <a:cs typeface="Arial MT"/>
              </a:rPr>
              <a:t> </a:t>
            </a:r>
            <a:r>
              <a:rPr sz="2600" dirty="0">
                <a:latin typeface="Arial MT"/>
                <a:cs typeface="Arial MT"/>
              </a:rPr>
              <a:t>on </a:t>
            </a:r>
            <a:r>
              <a:rPr sz="2600" spc="-710" dirty="0">
                <a:latin typeface="Arial MT"/>
                <a:cs typeface="Arial MT"/>
              </a:rPr>
              <a:t> </a:t>
            </a:r>
            <a:r>
              <a:rPr sz="2600" dirty="0">
                <a:latin typeface="Arial MT"/>
                <a:cs typeface="Arial MT"/>
              </a:rPr>
              <a:t>application</a:t>
            </a:r>
            <a:r>
              <a:rPr sz="2600" spc="-20" dirty="0">
                <a:latin typeface="Arial MT"/>
                <a:cs typeface="Arial MT"/>
              </a:rPr>
              <a:t> </a:t>
            </a:r>
            <a:r>
              <a:rPr sz="2600" dirty="0">
                <a:latin typeface="Arial MT"/>
                <a:cs typeface="Arial MT"/>
              </a:rPr>
              <a:t>and</a:t>
            </a:r>
            <a:r>
              <a:rPr sz="2600" spc="-5" dirty="0">
                <a:latin typeface="Arial MT"/>
                <a:cs typeface="Arial MT"/>
              </a:rPr>
              <a:t> </a:t>
            </a:r>
            <a:r>
              <a:rPr sz="2600" dirty="0">
                <a:latin typeface="Arial MT"/>
                <a:cs typeface="Arial MT"/>
              </a:rPr>
              <a:t>data</a:t>
            </a:r>
            <a:r>
              <a:rPr sz="2600" spc="-5" dirty="0">
                <a:latin typeface="Arial MT"/>
                <a:cs typeface="Arial MT"/>
              </a:rPr>
              <a:t> </a:t>
            </a:r>
            <a:r>
              <a:rPr sz="2600" dirty="0">
                <a:latin typeface="Arial MT"/>
                <a:cs typeface="Arial MT"/>
              </a:rPr>
              <a:t>input</a:t>
            </a:r>
            <a:r>
              <a:rPr sz="2600" spc="-5" dirty="0">
                <a:latin typeface="Arial MT"/>
                <a:cs typeface="Arial MT"/>
              </a:rPr>
              <a:t> </a:t>
            </a:r>
            <a:r>
              <a:rPr sz="2600" dirty="0">
                <a:latin typeface="Arial MT"/>
                <a:cs typeface="Arial MT"/>
              </a:rPr>
              <a:t>type).</a:t>
            </a:r>
            <a:endParaRPr sz="2600">
              <a:latin typeface="Arial MT"/>
              <a:cs typeface="Arial MT"/>
            </a:endParaRPr>
          </a:p>
          <a:p>
            <a:pPr>
              <a:lnSpc>
                <a:spcPct val="100000"/>
              </a:lnSpc>
              <a:spcBef>
                <a:spcPts val="20"/>
              </a:spcBef>
            </a:pPr>
            <a:endParaRPr sz="2700">
              <a:latin typeface="Arial MT"/>
              <a:cs typeface="Arial MT"/>
            </a:endParaRPr>
          </a:p>
          <a:p>
            <a:pPr marL="12700" marR="481965">
              <a:lnSpc>
                <a:spcPct val="100000"/>
              </a:lnSpc>
            </a:pPr>
            <a:r>
              <a:rPr sz="2600" spc="-35" dirty="0">
                <a:latin typeface="Arial MT"/>
                <a:cs typeface="Arial MT"/>
              </a:rPr>
              <a:t>Typically, </a:t>
            </a:r>
            <a:r>
              <a:rPr sz="2600" dirty="0">
                <a:latin typeface="Arial MT"/>
                <a:cs typeface="Arial MT"/>
              </a:rPr>
              <a:t>a sizable number of </a:t>
            </a:r>
            <a:r>
              <a:rPr sz="2600" spc="5" dirty="0">
                <a:latin typeface="Arial MT"/>
                <a:cs typeface="Arial MT"/>
              </a:rPr>
              <a:t> </a:t>
            </a:r>
            <a:r>
              <a:rPr sz="2600" spc="-5" dirty="0">
                <a:latin typeface="Arial MT"/>
                <a:cs typeface="Arial MT"/>
              </a:rPr>
              <a:t>filters </a:t>
            </a:r>
            <a:r>
              <a:rPr sz="2600" dirty="0">
                <a:latin typeface="Arial MT"/>
                <a:cs typeface="Arial MT"/>
              </a:rPr>
              <a:t>are</a:t>
            </a:r>
            <a:r>
              <a:rPr sz="2600" spc="-5" dirty="0">
                <a:latin typeface="Arial MT"/>
                <a:cs typeface="Arial MT"/>
              </a:rPr>
              <a:t> </a:t>
            </a:r>
            <a:r>
              <a:rPr sz="2600" dirty="0">
                <a:latin typeface="Arial MT"/>
                <a:cs typeface="Arial MT"/>
              </a:rPr>
              <a:t>chosen</a:t>
            </a:r>
            <a:r>
              <a:rPr sz="2600" spc="-10" dirty="0">
                <a:latin typeface="Arial MT"/>
                <a:cs typeface="Arial MT"/>
              </a:rPr>
              <a:t> </a:t>
            </a:r>
            <a:r>
              <a:rPr sz="2600" dirty="0">
                <a:latin typeface="Arial MT"/>
                <a:cs typeface="Arial MT"/>
              </a:rPr>
              <a:t>to</a:t>
            </a:r>
            <a:r>
              <a:rPr sz="2600" spc="-5" dirty="0">
                <a:latin typeface="Arial MT"/>
                <a:cs typeface="Arial MT"/>
              </a:rPr>
              <a:t> </a:t>
            </a:r>
            <a:r>
              <a:rPr sz="2600" dirty="0">
                <a:latin typeface="Arial MT"/>
                <a:cs typeface="Arial MT"/>
              </a:rPr>
              <a:t>extract</a:t>
            </a:r>
            <a:r>
              <a:rPr sz="2600" spc="-10" dirty="0">
                <a:latin typeface="Arial MT"/>
                <a:cs typeface="Arial MT"/>
              </a:rPr>
              <a:t> </a:t>
            </a:r>
            <a:r>
              <a:rPr sz="2600" dirty="0">
                <a:latin typeface="Arial MT"/>
                <a:cs typeface="Arial MT"/>
              </a:rPr>
              <a:t>the </a:t>
            </a:r>
            <a:r>
              <a:rPr sz="2600" spc="-710" dirty="0">
                <a:latin typeface="Arial MT"/>
                <a:cs typeface="Arial MT"/>
              </a:rPr>
              <a:t> </a:t>
            </a:r>
            <a:r>
              <a:rPr sz="2600" dirty="0">
                <a:latin typeface="Arial MT"/>
                <a:cs typeface="Arial MT"/>
              </a:rPr>
              <a:t>maximum</a:t>
            </a:r>
            <a:r>
              <a:rPr sz="2600" spc="-45" dirty="0">
                <a:latin typeface="Arial MT"/>
                <a:cs typeface="Arial MT"/>
              </a:rPr>
              <a:t> </a:t>
            </a:r>
            <a:r>
              <a:rPr sz="2600" dirty="0">
                <a:latin typeface="Arial MT"/>
                <a:cs typeface="Arial MT"/>
              </a:rPr>
              <a:t>number</a:t>
            </a:r>
            <a:r>
              <a:rPr sz="2600" spc="-25" dirty="0">
                <a:latin typeface="Arial MT"/>
                <a:cs typeface="Arial MT"/>
              </a:rPr>
              <a:t> </a:t>
            </a:r>
            <a:r>
              <a:rPr sz="2600" dirty="0">
                <a:latin typeface="Arial MT"/>
                <a:cs typeface="Arial MT"/>
              </a:rPr>
              <a:t>of</a:t>
            </a:r>
            <a:r>
              <a:rPr sz="2600" spc="-5" dirty="0">
                <a:latin typeface="Arial MT"/>
                <a:cs typeface="Arial MT"/>
              </a:rPr>
              <a:t> </a:t>
            </a:r>
            <a:r>
              <a:rPr sz="2600" dirty="0">
                <a:latin typeface="Arial MT"/>
                <a:cs typeface="Arial MT"/>
              </a:rPr>
              <a:t>features.</a:t>
            </a:r>
            <a:endParaRPr sz="2600">
              <a:latin typeface="Arial MT"/>
              <a:cs typeface="Arial MT"/>
            </a:endParaRPr>
          </a:p>
        </p:txBody>
      </p:sp>
      <p:sp>
        <p:nvSpPr>
          <p:cNvPr id="11" name="object 2">
            <a:extLst>
              <a:ext uri="{FF2B5EF4-FFF2-40B4-BE49-F238E27FC236}">
                <a16:creationId xmlns:a16="http://schemas.microsoft.com/office/drawing/2014/main" id="{FD14683A-148C-323A-E98D-24D738C0D370}"/>
              </a:ext>
            </a:extLst>
          </p:cNvPr>
          <p:cNvSpPr txBox="1">
            <a:spLocks/>
          </p:cNvSpPr>
          <p:nvPr/>
        </p:nvSpPr>
        <p:spPr>
          <a:xfrm>
            <a:off x="6096000" y="0"/>
            <a:ext cx="5920292" cy="319959"/>
          </a:xfrm>
          <a:prstGeom prst="rect">
            <a:avLst/>
          </a:prstGeom>
          <a:solidFill>
            <a:srgbClr val="00B0F0"/>
          </a:solidFill>
        </p:spPr>
        <p:txBody>
          <a:bodyPr vert="horz" wrap="square" lIns="0" tIns="12065" rIns="0" bIns="0" rtlCol="0">
            <a:spAutoFit/>
          </a:bodyPr>
          <a:lstStyle>
            <a:lvl1pPr>
              <a:defRPr sz="2400" b="1" i="0">
                <a:solidFill>
                  <a:schemeClr val="tx1"/>
                </a:solidFill>
                <a:latin typeface="Arial"/>
                <a:ea typeface="+mj-ea"/>
                <a:cs typeface="Arial"/>
              </a:defRPr>
            </a:lvl1pPr>
          </a:lstStyle>
          <a:p>
            <a:pPr marL="12700">
              <a:spcBef>
                <a:spcPts val="95"/>
              </a:spcBef>
            </a:pPr>
            <a:r>
              <a:rPr lang="en-IN" sz="2000" dirty="0">
                <a:solidFill>
                  <a:prstClr val="black"/>
                </a:solidFill>
                <a:latin typeface="Times New Roman"/>
                <a:cs typeface="Times New Roman"/>
              </a:rPr>
              <a:t>traditional</a:t>
            </a:r>
            <a:r>
              <a:rPr lang="en-IN" sz="2000" spc="-30" dirty="0">
                <a:solidFill>
                  <a:prstClr val="black"/>
                </a:solidFill>
                <a:latin typeface="Times New Roman"/>
                <a:cs typeface="Times New Roman"/>
              </a:rPr>
              <a:t> </a:t>
            </a:r>
            <a:r>
              <a:rPr lang="en-IN" sz="2000" spc="-5" dirty="0">
                <a:solidFill>
                  <a:prstClr val="black"/>
                </a:solidFill>
                <a:latin typeface="Times New Roman"/>
                <a:cs typeface="Times New Roman"/>
              </a:rPr>
              <a:t>methods</a:t>
            </a:r>
            <a:endParaRPr lang="en-IN" sz="3400" kern="0" dirty="0">
              <a:latin typeface="Times New Roman"/>
              <a:cs typeface="Times New Roman"/>
            </a:endParaRPr>
          </a:p>
        </p:txBody>
      </p:sp>
      <p:sp>
        <p:nvSpPr>
          <p:cNvPr id="12" name="Slide Number Placeholder 11">
            <a:extLst>
              <a:ext uri="{FF2B5EF4-FFF2-40B4-BE49-F238E27FC236}">
                <a16:creationId xmlns:a16="http://schemas.microsoft.com/office/drawing/2014/main" id="{9FB04AFA-E5D1-89C6-4692-1763701ED879}"/>
              </a:ext>
            </a:extLst>
          </p:cNvPr>
          <p:cNvSpPr>
            <a:spLocks noGrp="1"/>
          </p:cNvSpPr>
          <p:nvPr>
            <p:ph type="sldNum" sz="quarter" idx="7"/>
          </p:nvPr>
        </p:nvSpPr>
        <p:spPr/>
        <p:txBody>
          <a:bodyPr/>
          <a:lstStyle/>
          <a:p>
            <a:fld id="{B6F15528-21DE-4FAA-801E-634DDDAF4B2B}" type="slidenum">
              <a:rPr lang="en-IN" smtClean="0"/>
              <a:t>29</a:t>
            </a:fld>
            <a:endParaRPr lang="en-IN"/>
          </a:p>
        </p:txBody>
      </p:sp>
      <p:pic>
        <p:nvPicPr>
          <p:cNvPr id="13" name="Picture 2" descr="E:\NIET\Project\xLogo11.png.pagespeed.ic.pydHLuCQEZ.png">
            <a:extLst>
              <a:ext uri="{FF2B5EF4-FFF2-40B4-BE49-F238E27FC236}">
                <a16:creationId xmlns:a16="http://schemas.microsoft.com/office/drawing/2014/main" id="{C3E188C4-BFAC-C764-41AC-C73EF8BEBCA8}"/>
              </a:ext>
            </a:extLst>
          </p:cNvPr>
          <p:cNvPicPr>
            <a:picLocks noChangeAspect="1" noChangeArrowheads="1"/>
          </p:cNvPicPr>
          <p:nvPr/>
        </p:nvPicPr>
        <p:blipFill>
          <a:blip r:embed="rId4" cstate="print"/>
          <a:srcRect/>
          <a:stretch>
            <a:fillRect/>
          </a:stretch>
        </p:blipFill>
        <p:spPr bwMode="auto">
          <a:xfrm>
            <a:off x="0" y="15548"/>
            <a:ext cx="1447800" cy="817163"/>
          </a:xfrm>
          <a:prstGeom prst="rect">
            <a:avLst/>
          </a:prstGeom>
          <a:noFill/>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3</a:t>
            </a:fld>
            <a:endParaRPr lang="en-US" dirty="0"/>
          </a:p>
        </p:txBody>
      </p:sp>
      <p:sp>
        <p:nvSpPr>
          <p:cNvPr id="9" name="Title 1"/>
          <p:cNvSpPr txBox="1">
            <a:spLocks/>
          </p:cNvSpPr>
          <p:nvPr/>
        </p:nvSpPr>
        <p:spPr>
          <a:xfrm>
            <a:off x="3124200" y="2"/>
            <a:ext cx="7543800" cy="685799"/>
          </a:xfrm>
          <a:prstGeom prst="rect">
            <a:avLst/>
          </a:prstGeom>
          <a:solidFill>
            <a:schemeClr val="accent2">
              <a:lumMod val="40000"/>
              <a:lumOff val="60000"/>
            </a:schemeClr>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IN" sz="3200" b="1"/>
              <a:t>UNIT-I</a:t>
            </a:r>
            <a:endParaRPr lang="en-US" sz="3200" b="1" dirty="0">
              <a:solidFill>
                <a:schemeClr val="tx1"/>
              </a:solidFill>
              <a:latin typeface="Times New Roman" panose="02020603050405020304" pitchFamily="18" charset="0"/>
              <a:cs typeface="Times New Roman" panose="02020603050405020304" pitchFamily="18" charset="0"/>
            </a:endParaRPr>
          </a:p>
        </p:txBody>
      </p:sp>
      <p:pic>
        <p:nvPicPr>
          <p:cNvPr id="11" name="Picture 10">
            <a:extLst>
              <a:ext uri="{FF2B5EF4-FFF2-40B4-BE49-F238E27FC236}">
                <a16:creationId xmlns:a16="http://schemas.microsoft.com/office/drawing/2014/main" id="{7A9FF7AF-256B-4FAE-8C83-E5E9D30A5C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104044"/>
            <a:ext cx="1327052" cy="581757"/>
          </a:xfrm>
          <a:prstGeom prst="rect">
            <a:avLst/>
          </a:prstGeom>
        </p:spPr>
      </p:pic>
      <p:sp>
        <p:nvSpPr>
          <p:cNvPr id="8" name="TextBox 7">
            <a:extLst>
              <a:ext uri="{FF2B5EF4-FFF2-40B4-BE49-F238E27FC236}">
                <a16:creationId xmlns:a16="http://schemas.microsoft.com/office/drawing/2014/main" id="{067567D3-B65B-4752-8952-9BA2BB96D648}"/>
              </a:ext>
            </a:extLst>
          </p:cNvPr>
          <p:cNvSpPr txBox="1"/>
          <p:nvPr/>
        </p:nvSpPr>
        <p:spPr>
          <a:xfrm>
            <a:off x="2987040" y="1067772"/>
            <a:ext cx="7071360" cy="523220"/>
          </a:xfrm>
          <a:prstGeom prst="rect">
            <a:avLst/>
          </a:prstGeom>
          <a:gradFill>
            <a:gsLst>
              <a:gs pos="0">
                <a:schemeClr val="accent6">
                  <a:shade val="51000"/>
                  <a:satMod val="130000"/>
                  <a:lumMod val="95000"/>
                </a:schemeClr>
              </a:gs>
              <a:gs pos="80000">
                <a:schemeClr val="accent6">
                  <a:shade val="93000"/>
                  <a:satMod val="130000"/>
                </a:schemeClr>
              </a:gs>
              <a:gs pos="100000">
                <a:schemeClr val="accent6">
                  <a:shade val="94000"/>
                  <a:satMod val="135000"/>
                </a:schemeClr>
              </a:gs>
            </a:gsLst>
          </a:gradFill>
          <a:ln/>
          <a:effectLst>
            <a:outerShdw blurRad="40000" dist="23000" dir="5400000" rotWithShape="0">
              <a:srgbClr val="000000">
                <a:alpha val="35000"/>
              </a:srgbClr>
            </a:outerShdw>
            <a:softEdge rad="76200"/>
          </a:effectLst>
        </p:spPr>
        <p:style>
          <a:lnRef idx="0">
            <a:schemeClr val="accent6"/>
          </a:lnRef>
          <a:fillRef idx="3">
            <a:schemeClr val="accent6"/>
          </a:fillRef>
          <a:effectRef idx="3">
            <a:schemeClr val="accent6"/>
          </a:effectRef>
          <a:fontRef idx="minor">
            <a:schemeClr val="lt1"/>
          </a:fontRef>
        </p:style>
        <p:txBody>
          <a:bodyPr wrap="square">
            <a:spAutoFit/>
          </a:bodyPr>
          <a:lstStyle/>
          <a:p>
            <a:pPr algn="just"/>
            <a:r>
              <a:rPr lang="en-IN" sz="2800" b="1" dirty="0"/>
              <a:t>UNIT-I: </a:t>
            </a:r>
            <a:r>
              <a:rPr lang="en-US" sz="2800" b="1" dirty="0"/>
              <a:t> </a:t>
            </a:r>
            <a:r>
              <a:rPr lang="en-GB" sz="2800" kern="100" dirty="0">
                <a:latin typeface="Times New Roman" panose="02020603050405020304" pitchFamily="18" charset="0"/>
                <a:cs typeface="Times New Roman" panose="02020603050405020304" pitchFamily="18" charset="0"/>
              </a:rPr>
              <a:t>Introduction to Computer Vision:</a:t>
            </a:r>
            <a:endParaRPr lang="en-IN" sz="2800" kern="100" dirty="0">
              <a:latin typeface="Times New Roman" panose="02020603050405020304" pitchFamily="18" charset="0"/>
              <a:cs typeface="Times New Roman" panose="02020603050405020304" pitchFamily="18" charset="0"/>
            </a:endParaRPr>
          </a:p>
        </p:txBody>
      </p:sp>
      <p:graphicFrame>
        <p:nvGraphicFramePr>
          <p:cNvPr id="10" name="Diagram 9">
            <a:extLst>
              <a:ext uri="{FF2B5EF4-FFF2-40B4-BE49-F238E27FC236}">
                <a16:creationId xmlns:a16="http://schemas.microsoft.com/office/drawing/2014/main" id="{5BD0C95D-4009-4941-AFEE-6336F152559B}"/>
              </a:ext>
            </a:extLst>
          </p:cNvPr>
          <p:cNvGraphicFramePr/>
          <p:nvPr/>
        </p:nvGraphicFramePr>
        <p:xfrm>
          <a:off x="1821766" y="1940139"/>
          <a:ext cx="8839200" cy="319400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47421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Graphic spid="10" grpId="0">
        <p:bldAsOne/>
      </p:bldGraphic>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5835475" y="0"/>
            <a:ext cx="6253809" cy="692458"/>
          </a:xfrm>
          <a:prstGeom prst="rect">
            <a:avLst/>
          </a:prstGeom>
          <a:solidFill>
            <a:srgbClr val="00B0F0"/>
          </a:solidFill>
        </p:spPr>
      </p:pic>
      <p:sp>
        <p:nvSpPr>
          <p:cNvPr id="5" name="object 5"/>
          <p:cNvSpPr txBox="1">
            <a:spLocks noGrp="1"/>
          </p:cNvSpPr>
          <p:nvPr>
            <p:ph type="dt" sz="half" idx="6"/>
          </p:nvPr>
        </p:nvSpPr>
        <p:spPr>
          <a:prstGeom prst="rect">
            <a:avLst/>
          </a:prstGeom>
        </p:spPr>
        <p:txBody>
          <a:bodyPr vert="horz" wrap="square" lIns="0" tIns="0" rIns="0" bIns="0" rtlCol="0">
            <a:spAutoFit/>
          </a:bodyPr>
          <a:lstStyle/>
          <a:p>
            <a:pPr marL="12700">
              <a:lnSpc>
                <a:spcPct val="100000"/>
              </a:lnSpc>
            </a:pPr>
            <a:endParaRPr spc="-10" dirty="0"/>
          </a:p>
        </p:txBody>
      </p:sp>
      <p:sp>
        <p:nvSpPr>
          <p:cNvPr id="3" name="object 3"/>
          <p:cNvSpPr txBox="1">
            <a:spLocks noGrp="1"/>
          </p:cNvSpPr>
          <p:nvPr>
            <p:ph type="title" idx="4294967295"/>
          </p:nvPr>
        </p:nvSpPr>
        <p:spPr>
          <a:xfrm>
            <a:off x="152400" y="5715000"/>
            <a:ext cx="6302375" cy="635000"/>
          </a:xfrm>
          <a:prstGeom prst="rect">
            <a:avLst/>
          </a:prstGeom>
        </p:spPr>
        <p:txBody>
          <a:bodyPr vert="horz" wrap="square" lIns="0" tIns="12065" rIns="0" bIns="0" rtlCol="0">
            <a:spAutoFit/>
          </a:bodyPr>
          <a:lstStyle/>
          <a:p>
            <a:pPr marL="12700">
              <a:lnSpc>
                <a:spcPct val="100000"/>
              </a:lnSpc>
              <a:spcBef>
                <a:spcPts val="95"/>
              </a:spcBef>
            </a:pPr>
            <a:r>
              <a:rPr spc="195" dirty="0"/>
              <a:t>Filters</a:t>
            </a:r>
            <a:r>
              <a:rPr spc="-140" dirty="0"/>
              <a:t> </a:t>
            </a:r>
            <a:r>
              <a:rPr spc="200" dirty="0"/>
              <a:t>and</a:t>
            </a:r>
            <a:r>
              <a:rPr spc="-140" dirty="0"/>
              <a:t> </a:t>
            </a:r>
            <a:r>
              <a:rPr spc="185" dirty="0"/>
              <a:t>Redundancies</a:t>
            </a:r>
          </a:p>
        </p:txBody>
      </p:sp>
      <p:sp>
        <p:nvSpPr>
          <p:cNvPr id="4" name="object 4"/>
          <p:cNvSpPr txBox="1"/>
          <p:nvPr/>
        </p:nvSpPr>
        <p:spPr>
          <a:xfrm>
            <a:off x="688340" y="1545310"/>
            <a:ext cx="10254615" cy="2720975"/>
          </a:xfrm>
          <a:prstGeom prst="rect">
            <a:avLst/>
          </a:prstGeom>
        </p:spPr>
        <p:txBody>
          <a:bodyPr vert="horz" wrap="square" lIns="0" tIns="92075" rIns="0" bIns="0" rtlCol="0">
            <a:spAutoFit/>
          </a:bodyPr>
          <a:lstStyle/>
          <a:p>
            <a:pPr marL="355600" indent="-342900">
              <a:lnSpc>
                <a:spcPct val="100000"/>
              </a:lnSpc>
              <a:spcBef>
                <a:spcPts val="725"/>
              </a:spcBef>
              <a:buClr>
                <a:srgbClr val="6A6AFF"/>
              </a:buClr>
              <a:buFont typeface="Wingdings"/>
              <a:buChar char=""/>
              <a:tabLst>
                <a:tab pos="355600" algn="l"/>
              </a:tabLst>
            </a:pPr>
            <a:r>
              <a:rPr sz="2600" dirty="0">
                <a:latin typeface="Arial MT"/>
                <a:cs typeface="Arial MT"/>
              </a:rPr>
              <a:t>Observe</a:t>
            </a:r>
            <a:r>
              <a:rPr sz="2600" spc="-15" dirty="0">
                <a:latin typeface="Arial MT"/>
                <a:cs typeface="Arial MT"/>
              </a:rPr>
              <a:t> </a:t>
            </a:r>
            <a:r>
              <a:rPr sz="2600" dirty="0">
                <a:latin typeface="Arial MT"/>
                <a:cs typeface="Arial MT"/>
              </a:rPr>
              <a:t>that</a:t>
            </a:r>
            <a:r>
              <a:rPr sz="2600" spc="10" dirty="0">
                <a:latin typeface="Arial MT"/>
                <a:cs typeface="Arial MT"/>
              </a:rPr>
              <a:t> </a:t>
            </a:r>
            <a:r>
              <a:rPr sz="2600" dirty="0">
                <a:latin typeface="Arial MT"/>
                <a:cs typeface="Arial MT"/>
              </a:rPr>
              <a:t>some</a:t>
            </a:r>
            <a:r>
              <a:rPr sz="2600" spc="-5" dirty="0">
                <a:latin typeface="Arial MT"/>
                <a:cs typeface="Arial MT"/>
              </a:rPr>
              <a:t> filters</a:t>
            </a:r>
            <a:r>
              <a:rPr sz="2600" spc="5" dirty="0">
                <a:latin typeface="Arial MT"/>
                <a:cs typeface="Arial MT"/>
              </a:rPr>
              <a:t> </a:t>
            </a:r>
            <a:r>
              <a:rPr sz="2600" dirty="0">
                <a:latin typeface="Arial MT"/>
                <a:cs typeface="Arial MT"/>
              </a:rPr>
              <a:t>detect</a:t>
            </a:r>
            <a:r>
              <a:rPr sz="2600" spc="5" dirty="0">
                <a:latin typeface="Arial MT"/>
                <a:cs typeface="Arial MT"/>
              </a:rPr>
              <a:t> </a:t>
            </a:r>
            <a:r>
              <a:rPr sz="2600" dirty="0">
                <a:latin typeface="Arial MT"/>
                <a:cs typeface="Arial MT"/>
              </a:rPr>
              <a:t>almost</a:t>
            </a:r>
            <a:r>
              <a:rPr sz="2600" spc="-15" dirty="0">
                <a:latin typeface="Arial MT"/>
                <a:cs typeface="Arial MT"/>
              </a:rPr>
              <a:t> </a:t>
            </a:r>
            <a:r>
              <a:rPr sz="2600" dirty="0">
                <a:latin typeface="Arial MT"/>
                <a:cs typeface="Arial MT"/>
              </a:rPr>
              <a:t>same</a:t>
            </a:r>
            <a:r>
              <a:rPr sz="2600" spc="-5" dirty="0">
                <a:latin typeface="Arial MT"/>
                <a:cs typeface="Arial MT"/>
              </a:rPr>
              <a:t> </a:t>
            </a:r>
            <a:r>
              <a:rPr sz="2600" dirty="0">
                <a:latin typeface="Arial MT"/>
                <a:cs typeface="Arial MT"/>
              </a:rPr>
              <a:t>patterns.</a:t>
            </a:r>
            <a:endParaRPr sz="2600">
              <a:latin typeface="Arial MT"/>
              <a:cs typeface="Arial MT"/>
            </a:endParaRPr>
          </a:p>
          <a:p>
            <a:pPr marL="355600" marR="1010285" indent="-342900">
              <a:lnSpc>
                <a:spcPct val="100000"/>
              </a:lnSpc>
              <a:spcBef>
                <a:spcPts val="625"/>
              </a:spcBef>
              <a:buClr>
                <a:srgbClr val="6A6AFF"/>
              </a:buClr>
              <a:buFont typeface="Wingdings"/>
              <a:buChar char=""/>
              <a:tabLst>
                <a:tab pos="355600" algn="l"/>
              </a:tabLst>
            </a:pPr>
            <a:r>
              <a:rPr sz="2600" dirty="0">
                <a:latin typeface="Arial MT"/>
                <a:cs typeface="Arial MT"/>
              </a:rPr>
              <a:t>The</a:t>
            </a:r>
            <a:r>
              <a:rPr sz="2600" spc="-10" dirty="0">
                <a:latin typeface="Arial MT"/>
                <a:cs typeface="Arial MT"/>
              </a:rPr>
              <a:t> </a:t>
            </a:r>
            <a:r>
              <a:rPr sz="2600" dirty="0">
                <a:latin typeface="Arial MT"/>
                <a:cs typeface="Arial MT"/>
              </a:rPr>
              <a:t>number</a:t>
            </a:r>
            <a:r>
              <a:rPr sz="2600" spc="-15" dirty="0">
                <a:latin typeface="Arial MT"/>
                <a:cs typeface="Arial MT"/>
              </a:rPr>
              <a:t> </a:t>
            </a:r>
            <a:r>
              <a:rPr sz="2600" dirty="0">
                <a:latin typeface="Arial MT"/>
                <a:cs typeface="Arial MT"/>
              </a:rPr>
              <a:t>of</a:t>
            </a:r>
            <a:r>
              <a:rPr sz="2600" spc="10" dirty="0">
                <a:latin typeface="Arial MT"/>
                <a:cs typeface="Arial MT"/>
              </a:rPr>
              <a:t> </a:t>
            </a:r>
            <a:r>
              <a:rPr sz="2600" spc="-5" dirty="0">
                <a:latin typeface="Arial MT"/>
                <a:cs typeface="Arial MT"/>
              </a:rPr>
              <a:t>filters</a:t>
            </a:r>
            <a:r>
              <a:rPr sz="2600" spc="5" dirty="0">
                <a:latin typeface="Arial MT"/>
                <a:cs typeface="Arial MT"/>
              </a:rPr>
              <a:t> </a:t>
            </a:r>
            <a:r>
              <a:rPr sz="2600" dirty="0">
                <a:latin typeface="Arial MT"/>
                <a:cs typeface="Arial MT"/>
              </a:rPr>
              <a:t>can</a:t>
            </a:r>
            <a:r>
              <a:rPr sz="2600" spc="-10" dirty="0">
                <a:latin typeface="Arial MT"/>
                <a:cs typeface="Arial MT"/>
              </a:rPr>
              <a:t> </a:t>
            </a:r>
            <a:r>
              <a:rPr sz="2600" dirty="0">
                <a:latin typeface="Arial MT"/>
                <a:cs typeface="Arial MT"/>
              </a:rPr>
              <a:t>be</a:t>
            </a:r>
            <a:r>
              <a:rPr sz="2600" spc="15" dirty="0">
                <a:latin typeface="Arial MT"/>
                <a:cs typeface="Arial MT"/>
              </a:rPr>
              <a:t> </a:t>
            </a:r>
            <a:r>
              <a:rPr sz="2600" dirty="0">
                <a:latin typeface="Arial MT"/>
                <a:cs typeface="Arial MT"/>
              </a:rPr>
              <a:t>extra</a:t>
            </a:r>
            <a:r>
              <a:rPr sz="2600" spc="-15" dirty="0">
                <a:latin typeface="Arial MT"/>
                <a:cs typeface="Arial MT"/>
              </a:rPr>
              <a:t> </a:t>
            </a:r>
            <a:r>
              <a:rPr sz="2600" dirty="0">
                <a:latin typeface="Arial MT"/>
                <a:cs typeface="Arial MT"/>
              </a:rPr>
              <a:t>and</a:t>
            </a:r>
            <a:r>
              <a:rPr sz="2600" spc="5" dirty="0">
                <a:latin typeface="Arial MT"/>
                <a:cs typeface="Arial MT"/>
              </a:rPr>
              <a:t> </a:t>
            </a:r>
            <a:r>
              <a:rPr sz="2600" dirty="0">
                <a:latin typeface="Arial MT"/>
                <a:cs typeface="Arial MT"/>
              </a:rPr>
              <a:t>can</a:t>
            </a:r>
            <a:r>
              <a:rPr sz="2600" spc="5" dirty="0">
                <a:latin typeface="Arial MT"/>
                <a:cs typeface="Arial MT"/>
              </a:rPr>
              <a:t> </a:t>
            </a:r>
            <a:r>
              <a:rPr sz="2600" dirty="0">
                <a:latin typeface="Arial MT"/>
                <a:cs typeface="Arial MT"/>
              </a:rPr>
              <a:t>lead</a:t>
            </a:r>
            <a:r>
              <a:rPr sz="2600" spc="-5" dirty="0">
                <a:latin typeface="Arial MT"/>
                <a:cs typeface="Arial MT"/>
              </a:rPr>
              <a:t> </a:t>
            </a:r>
            <a:r>
              <a:rPr sz="2600" dirty="0">
                <a:latin typeface="Arial MT"/>
                <a:cs typeface="Arial MT"/>
              </a:rPr>
              <a:t>to</a:t>
            </a:r>
            <a:r>
              <a:rPr sz="2600" spc="10" dirty="0">
                <a:latin typeface="Arial MT"/>
                <a:cs typeface="Arial MT"/>
              </a:rPr>
              <a:t> </a:t>
            </a:r>
            <a:r>
              <a:rPr sz="2600" dirty="0">
                <a:latin typeface="Arial MT"/>
                <a:cs typeface="Arial MT"/>
              </a:rPr>
              <a:t>redundant </a:t>
            </a:r>
            <a:r>
              <a:rPr sz="2600" spc="-705" dirty="0">
                <a:latin typeface="Arial MT"/>
                <a:cs typeface="Arial MT"/>
              </a:rPr>
              <a:t> </a:t>
            </a:r>
            <a:r>
              <a:rPr sz="2600" dirty="0">
                <a:latin typeface="Arial MT"/>
                <a:cs typeface="Arial MT"/>
              </a:rPr>
              <a:t>information.</a:t>
            </a:r>
            <a:endParaRPr sz="2600">
              <a:latin typeface="Arial MT"/>
              <a:cs typeface="Arial MT"/>
            </a:endParaRPr>
          </a:p>
          <a:p>
            <a:pPr marL="355600" indent="-342900">
              <a:lnSpc>
                <a:spcPct val="100000"/>
              </a:lnSpc>
              <a:spcBef>
                <a:spcPts val="625"/>
              </a:spcBef>
              <a:buClr>
                <a:srgbClr val="6A6AFF"/>
              </a:buClr>
              <a:buFont typeface="Wingdings"/>
              <a:buChar char=""/>
              <a:tabLst>
                <a:tab pos="355600" algn="l"/>
              </a:tabLst>
            </a:pPr>
            <a:r>
              <a:rPr sz="2600" dirty="0">
                <a:latin typeface="Arial MT"/>
                <a:cs typeface="Arial MT"/>
              </a:rPr>
              <a:t>But a</a:t>
            </a:r>
            <a:r>
              <a:rPr sz="2600" spc="15" dirty="0">
                <a:latin typeface="Arial MT"/>
                <a:cs typeface="Arial MT"/>
              </a:rPr>
              <a:t> </a:t>
            </a:r>
            <a:r>
              <a:rPr sz="2600" dirty="0">
                <a:latin typeface="Arial MT"/>
                <a:cs typeface="Arial MT"/>
              </a:rPr>
              <a:t>small</a:t>
            </a:r>
            <a:r>
              <a:rPr sz="2600" spc="-25" dirty="0">
                <a:latin typeface="Arial MT"/>
                <a:cs typeface="Arial MT"/>
              </a:rPr>
              <a:t> </a:t>
            </a:r>
            <a:r>
              <a:rPr sz="2600" dirty="0">
                <a:latin typeface="Arial MT"/>
                <a:cs typeface="Arial MT"/>
              </a:rPr>
              <a:t>number</a:t>
            </a:r>
            <a:r>
              <a:rPr sz="2600" spc="-20" dirty="0">
                <a:latin typeface="Arial MT"/>
                <a:cs typeface="Arial MT"/>
              </a:rPr>
              <a:t> </a:t>
            </a:r>
            <a:r>
              <a:rPr sz="2600" dirty="0">
                <a:latin typeface="Arial MT"/>
                <a:cs typeface="Arial MT"/>
              </a:rPr>
              <a:t>of</a:t>
            </a:r>
            <a:r>
              <a:rPr sz="2600" spc="10" dirty="0">
                <a:latin typeface="Arial MT"/>
                <a:cs typeface="Arial MT"/>
              </a:rPr>
              <a:t> </a:t>
            </a:r>
            <a:r>
              <a:rPr sz="2600" spc="-5" dirty="0">
                <a:latin typeface="Arial MT"/>
                <a:cs typeface="Arial MT"/>
              </a:rPr>
              <a:t>filters</a:t>
            </a:r>
            <a:r>
              <a:rPr sz="2600" spc="5" dirty="0">
                <a:latin typeface="Arial MT"/>
                <a:cs typeface="Arial MT"/>
              </a:rPr>
              <a:t> </a:t>
            </a:r>
            <a:r>
              <a:rPr sz="2600" dirty="0">
                <a:latin typeface="Arial MT"/>
                <a:cs typeface="Arial MT"/>
              </a:rPr>
              <a:t>may</a:t>
            </a:r>
            <a:r>
              <a:rPr sz="2600" spc="-5" dirty="0">
                <a:latin typeface="Arial MT"/>
                <a:cs typeface="Arial MT"/>
              </a:rPr>
              <a:t> </a:t>
            </a:r>
            <a:r>
              <a:rPr sz="2600" dirty="0">
                <a:latin typeface="Arial MT"/>
                <a:cs typeface="Arial MT"/>
              </a:rPr>
              <a:t>lead</a:t>
            </a:r>
            <a:r>
              <a:rPr sz="2600" spc="10" dirty="0">
                <a:latin typeface="Arial MT"/>
                <a:cs typeface="Arial MT"/>
              </a:rPr>
              <a:t> </a:t>
            </a:r>
            <a:r>
              <a:rPr sz="2600" spc="-5" dirty="0">
                <a:latin typeface="Arial MT"/>
                <a:cs typeface="Arial MT"/>
              </a:rPr>
              <a:t>to</a:t>
            </a:r>
            <a:r>
              <a:rPr sz="2600" spc="5" dirty="0">
                <a:latin typeface="Arial MT"/>
                <a:cs typeface="Arial MT"/>
              </a:rPr>
              <a:t> </a:t>
            </a:r>
            <a:r>
              <a:rPr sz="2600" dirty="0">
                <a:latin typeface="Arial MT"/>
                <a:cs typeface="Arial MT"/>
              </a:rPr>
              <a:t>loss</a:t>
            </a:r>
            <a:r>
              <a:rPr sz="2600" spc="-10" dirty="0">
                <a:latin typeface="Arial MT"/>
                <a:cs typeface="Arial MT"/>
              </a:rPr>
              <a:t> </a:t>
            </a:r>
            <a:r>
              <a:rPr sz="2600" dirty="0">
                <a:latin typeface="Arial MT"/>
                <a:cs typeface="Arial MT"/>
              </a:rPr>
              <a:t>of</a:t>
            </a:r>
            <a:r>
              <a:rPr sz="2600" spc="10" dirty="0">
                <a:latin typeface="Arial MT"/>
                <a:cs typeface="Arial MT"/>
              </a:rPr>
              <a:t> </a:t>
            </a:r>
            <a:r>
              <a:rPr sz="2600" dirty="0">
                <a:latin typeface="Arial MT"/>
                <a:cs typeface="Arial MT"/>
              </a:rPr>
              <a:t>pattern</a:t>
            </a:r>
            <a:r>
              <a:rPr sz="2600" spc="5" dirty="0">
                <a:latin typeface="Arial MT"/>
                <a:cs typeface="Arial MT"/>
              </a:rPr>
              <a:t> </a:t>
            </a:r>
            <a:r>
              <a:rPr sz="2600" dirty="0">
                <a:latin typeface="Arial MT"/>
                <a:cs typeface="Arial MT"/>
              </a:rPr>
              <a:t>information.</a:t>
            </a:r>
            <a:endParaRPr sz="2600">
              <a:latin typeface="Arial MT"/>
              <a:cs typeface="Arial MT"/>
            </a:endParaRPr>
          </a:p>
          <a:p>
            <a:pPr marL="355600" marR="586105" indent="-342900">
              <a:lnSpc>
                <a:spcPct val="100000"/>
              </a:lnSpc>
              <a:spcBef>
                <a:spcPts val="625"/>
              </a:spcBef>
              <a:buClr>
                <a:srgbClr val="6A6AFF"/>
              </a:buClr>
              <a:buFont typeface="Wingdings"/>
              <a:buChar char=""/>
              <a:tabLst>
                <a:tab pos="355600" algn="l"/>
              </a:tabLst>
            </a:pPr>
            <a:r>
              <a:rPr sz="2600" dirty="0">
                <a:latin typeface="Arial MT"/>
                <a:cs typeface="Arial MT"/>
              </a:rPr>
              <a:t>It</a:t>
            </a:r>
            <a:r>
              <a:rPr sz="2600" spc="-10" dirty="0">
                <a:latin typeface="Arial MT"/>
                <a:cs typeface="Arial MT"/>
              </a:rPr>
              <a:t> </a:t>
            </a:r>
            <a:r>
              <a:rPr sz="2600" dirty="0">
                <a:latin typeface="Arial MT"/>
                <a:cs typeface="Arial MT"/>
              </a:rPr>
              <a:t>is</a:t>
            </a:r>
            <a:r>
              <a:rPr sz="2600" spc="10" dirty="0">
                <a:latin typeface="Arial MT"/>
                <a:cs typeface="Arial MT"/>
              </a:rPr>
              <a:t> </a:t>
            </a:r>
            <a:r>
              <a:rPr sz="2600" dirty="0">
                <a:latin typeface="Arial MT"/>
                <a:cs typeface="Arial MT"/>
              </a:rPr>
              <a:t>therefore</a:t>
            </a:r>
            <a:r>
              <a:rPr sz="2600" spc="5" dirty="0">
                <a:latin typeface="Arial MT"/>
                <a:cs typeface="Arial MT"/>
              </a:rPr>
              <a:t> </a:t>
            </a:r>
            <a:r>
              <a:rPr sz="2600" dirty="0">
                <a:latin typeface="Arial MT"/>
                <a:cs typeface="Arial MT"/>
              </a:rPr>
              <a:t>better to use</a:t>
            </a:r>
            <a:r>
              <a:rPr sz="2600" spc="15" dirty="0">
                <a:latin typeface="Arial MT"/>
                <a:cs typeface="Arial MT"/>
              </a:rPr>
              <a:t> </a:t>
            </a:r>
            <a:r>
              <a:rPr sz="2600" dirty="0">
                <a:latin typeface="Arial MT"/>
                <a:cs typeface="Arial MT"/>
              </a:rPr>
              <a:t>a large number</a:t>
            </a:r>
            <a:r>
              <a:rPr sz="2600" spc="-15" dirty="0">
                <a:latin typeface="Arial MT"/>
                <a:cs typeface="Arial MT"/>
              </a:rPr>
              <a:t> </a:t>
            </a:r>
            <a:r>
              <a:rPr sz="2600" dirty="0">
                <a:latin typeface="Arial MT"/>
                <a:cs typeface="Arial MT"/>
              </a:rPr>
              <a:t>of filters</a:t>
            </a:r>
            <a:r>
              <a:rPr sz="2600" spc="5" dirty="0">
                <a:latin typeface="Arial MT"/>
                <a:cs typeface="Arial MT"/>
              </a:rPr>
              <a:t> </a:t>
            </a:r>
            <a:r>
              <a:rPr sz="2600" spc="-5" dirty="0">
                <a:latin typeface="Arial MT"/>
                <a:cs typeface="Arial MT"/>
              </a:rPr>
              <a:t>to</a:t>
            </a:r>
            <a:r>
              <a:rPr sz="2600" spc="10" dirty="0">
                <a:latin typeface="Arial MT"/>
                <a:cs typeface="Arial MT"/>
              </a:rPr>
              <a:t> </a:t>
            </a:r>
            <a:r>
              <a:rPr sz="2600" dirty="0">
                <a:latin typeface="Arial MT"/>
                <a:cs typeface="Arial MT"/>
              </a:rPr>
              <a:t>avoid</a:t>
            </a:r>
            <a:r>
              <a:rPr sz="2600" spc="-15" dirty="0">
                <a:latin typeface="Arial MT"/>
                <a:cs typeface="Arial MT"/>
              </a:rPr>
              <a:t> </a:t>
            </a:r>
            <a:r>
              <a:rPr sz="2600" dirty="0">
                <a:latin typeface="Arial MT"/>
                <a:cs typeface="Arial MT"/>
              </a:rPr>
              <a:t>any </a:t>
            </a:r>
            <a:r>
              <a:rPr sz="2600" spc="-705" dirty="0">
                <a:latin typeface="Arial MT"/>
                <a:cs typeface="Arial MT"/>
              </a:rPr>
              <a:t> </a:t>
            </a:r>
            <a:r>
              <a:rPr sz="2600" dirty="0">
                <a:latin typeface="Arial MT"/>
                <a:cs typeface="Arial MT"/>
              </a:rPr>
              <a:t>information</a:t>
            </a:r>
            <a:r>
              <a:rPr sz="2600" spc="-15" dirty="0">
                <a:latin typeface="Arial MT"/>
                <a:cs typeface="Arial MT"/>
              </a:rPr>
              <a:t> </a:t>
            </a:r>
            <a:r>
              <a:rPr sz="2600" dirty="0">
                <a:latin typeface="Arial MT"/>
                <a:cs typeface="Arial MT"/>
              </a:rPr>
              <a:t>loss.</a:t>
            </a:r>
            <a:endParaRPr sz="2600">
              <a:latin typeface="Arial MT"/>
              <a:cs typeface="Arial MT"/>
            </a:endParaRPr>
          </a:p>
        </p:txBody>
      </p:sp>
      <p:sp>
        <p:nvSpPr>
          <p:cNvPr id="6" name="Slide Number Placeholder 5">
            <a:extLst>
              <a:ext uri="{FF2B5EF4-FFF2-40B4-BE49-F238E27FC236}">
                <a16:creationId xmlns:a16="http://schemas.microsoft.com/office/drawing/2014/main" id="{9B813A26-E368-A425-CCA3-4DD1FD18A992}"/>
              </a:ext>
            </a:extLst>
          </p:cNvPr>
          <p:cNvSpPr>
            <a:spLocks noGrp="1"/>
          </p:cNvSpPr>
          <p:nvPr>
            <p:ph type="sldNum" sz="quarter" idx="7"/>
          </p:nvPr>
        </p:nvSpPr>
        <p:spPr/>
        <p:txBody>
          <a:bodyPr/>
          <a:lstStyle/>
          <a:p>
            <a:fld id="{B6F15528-21DE-4FAA-801E-634DDDAF4B2B}" type="slidenum">
              <a:rPr lang="en-IN" smtClean="0"/>
              <a:t>30</a:t>
            </a:fld>
            <a:endParaRPr lang="en-IN"/>
          </a:p>
        </p:txBody>
      </p:sp>
      <p:pic>
        <p:nvPicPr>
          <p:cNvPr id="7" name="Picture 2" descr="E:\NIET\Project\xLogo11.png.pagespeed.ic.pydHLuCQEZ.png">
            <a:extLst>
              <a:ext uri="{FF2B5EF4-FFF2-40B4-BE49-F238E27FC236}">
                <a16:creationId xmlns:a16="http://schemas.microsoft.com/office/drawing/2014/main" id="{50E1CAA1-7C02-4E24-3928-5CB7AC742534}"/>
              </a:ext>
            </a:extLst>
          </p:cNvPr>
          <p:cNvPicPr>
            <a:picLocks noChangeAspect="1" noChangeArrowheads="1"/>
          </p:cNvPicPr>
          <p:nvPr/>
        </p:nvPicPr>
        <p:blipFill>
          <a:blip r:embed="rId3" cstate="print"/>
          <a:srcRect/>
          <a:stretch>
            <a:fillRect/>
          </a:stretch>
        </p:blipFill>
        <p:spPr bwMode="auto">
          <a:xfrm>
            <a:off x="0" y="15548"/>
            <a:ext cx="1447800" cy="817163"/>
          </a:xfrm>
          <a:prstGeom prst="rect">
            <a:avLst/>
          </a:prstGeom>
          <a:noFill/>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4280622" y="545396"/>
            <a:ext cx="3663520" cy="516284"/>
          </a:xfrm>
          <a:prstGeom prst="rect">
            <a:avLst/>
          </a:prstGeom>
        </p:spPr>
      </p:pic>
      <p:sp>
        <p:nvSpPr>
          <p:cNvPr id="5" name="object 5"/>
          <p:cNvSpPr txBox="1">
            <a:spLocks noGrp="1"/>
          </p:cNvSpPr>
          <p:nvPr>
            <p:ph type="dt" sz="half" idx="6"/>
          </p:nvPr>
        </p:nvSpPr>
        <p:spPr>
          <a:prstGeom prst="rect">
            <a:avLst/>
          </a:prstGeom>
        </p:spPr>
        <p:txBody>
          <a:bodyPr vert="horz" wrap="square" lIns="0" tIns="0" rIns="0" bIns="0" rtlCol="0">
            <a:spAutoFit/>
          </a:bodyPr>
          <a:lstStyle/>
          <a:p>
            <a:pPr marL="12700">
              <a:lnSpc>
                <a:spcPct val="100000"/>
              </a:lnSpc>
            </a:pPr>
            <a:endParaRPr spc="-10" dirty="0"/>
          </a:p>
        </p:txBody>
      </p:sp>
      <p:sp>
        <p:nvSpPr>
          <p:cNvPr id="3" name="object 3"/>
          <p:cNvSpPr txBox="1">
            <a:spLocks noGrp="1"/>
          </p:cNvSpPr>
          <p:nvPr>
            <p:ph type="title" idx="4294967295"/>
          </p:nvPr>
        </p:nvSpPr>
        <p:spPr>
          <a:xfrm>
            <a:off x="6897950" y="0"/>
            <a:ext cx="5178161" cy="381515"/>
          </a:xfrm>
          <a:prstGeom prst="rect">
            <a:avLst/>
          </a:prstGeom>
          <a:solidFill>
            <a:srgbClr val="00B0F0"/>
          </a:solidFill>
        </p:spPr>
        <p:txBody>
          <a:bodyPr vert="horz" wrap="square" lIns="0" tIns="12065" rIns="0" bIns="0" rtlCol="0">
            <a:spAutoFit/>
          </a:bodyPr>
          <a:lstStyle/>
          <a:p>
            <a:pPr marL="12700">
              <a:lnSpc>
                <a:spcPct val="100000"/>
              </a:lnSpc>
              <a:spcBef>
                <a:spcPts val="95"/>
              </a:spcBef>
            </a:pPr>
            <a:r>
              <a:rPr spc="215" dirty="0"/>
              <a:t>Output</a:t>
            </a:r>
            <a:r>
              <a:rPr spc="-175" dirty="0"/>
              <a:t> </a:t>
            </a:r>
            <a:r>
              <a:rPr spc="165" dirty="0"/>
              <a:t>Volume</a:t>
            </a:r>
          </a:p>
        </p:txBody>
      </p:sp>
      <p:sp>
        <p:nvSpPr>
          <p:cNvPr id="4" name="object 4"/>
          <p:cNvSpPr txBox="1"/>
          <p:nvPr/>
        </p:nvSpPr>
        <p:spPr>
          <a:xfrm>
            <a:off x="688340" y="1109319"/>
            <a:ext cx="10629265" cy="5415280"/>
          </a:xfrm>
          <a:prstGeom prst="rect">
            <a:avLst/>
          </a:prstGeom>
        </p:spPr>
        <p:txBody>
          <a:bodyPr vert="horz" wrap="square" lIns="0" tIns="91440" rIns="0" bIns="0" rtlCol="0">
            <a:spAutoFit/>
          </a:bodyPr>
          <a:lstStyle/>
          <a:p>
            <a:pPr marL="355600" indent="-342900">
              <a:lnSpc>
                <a:spcPct val="100000"/>
              </a:lnSpc>
              <a:spcBef>
                <a:spcPts val="720"/>
              </a:spcBef>
              <a:buClr>
                <a:srgbClr val="6A6AFF"/>
              </a:buClr>
              <a:buFont typeface="Wingdings"/>
              <a:buChar char=""/>
              <a:tabLst>
                <a:tab pos="355600" algn="l"/>
              </a:tabLst>
            </a:pPr>
            <a:r>
              <a:rPr sz="2600" dirty="0">
                <a:latin typeface="Arial MT"/>
                <a:cs typeface="Arial MT"/>
              </a:rPr>
              <a:t>Operation with</a:t>
            </a:r>
            <a:r>
              <a:rPr sz="2600" spc="-10" dirty="0">
                <a:latin typeface="Arial MT"/>
                <a:cs typeface="Arial MT"/>
              </a:rPr>
              <a:t> </a:t>
            </a:r>
            <a:r>
              <a:rPr sz="2600" spc="-5" dirty="0">
                <a:latin typeface="Arial MT"/>
                <a:cs typeface="Arial MT"/>
              </a:rPr>
              <a:t>filters</a:t>
            </a:r>
            <a:r>
              <a:rPr sz="2600" spc="10" dirty="0">
                <a:latin typeface="Arial MT"/>
                <a:cs typeface="Arial MT"/>
              </a:rPr>
              <a:t> </a:t>
            </a:r>
            <a:r>
              <a:rPr sz="2600" dirty="0">
                <a:latin typeface="Arial MT"/>
                <a:cs typeface="Arial MT"/>
              </a:rPr>
              <a:t>produces</a:t>
            </a:r>
            <a:r>
              <a:rPr sz="2600" spc="-15" dirty="0">
                <a:latin typeface="Arial MT"/>
                <a:cs typeface="Arial MT"/>
              </a:rPr>
              <a:t> </a:t>
            </a:r>
            <a:r>
              <a:rPr sz="2600" dirty="0">
                <a:latin typeface="Arial MT"/>
                <a:cs typeface="Arial MT"/>
              </a:rPr>
              <a:t>an</a:t>
            </a:r>
            <a:r>
              <a:rPr sz="2600" spc="5" dirty="0">
                <a:latin typeface="Arial MT"/>
                <a:cs typeface="Arial MT"/>
              </a:rPr>
              <a:t> </a:t>
            </a:r>
            <a:r>
              <a:rPr sz="2600" dirty="0">
                <a:latin typeface="Arial MT"/>
                <a:cs typeface="Arial MT"/>
              </a:rPr>
              <a:t>output</a:t>
            </a:r>
            <a:r>
              <a:rPr sz="2600" spc="-5" dirty="0">
                <a:latin typeface="Arial MT"/>
                <a:cs typeface="Arial MT"/>
              </a:rPr>
              <a:t> </a:t>
            </a:r>
            <a:r>
              <a:rPr sz="2600" dirty="0">
                <a:latin typeface="Arial MT"/>
                <a:cs typeface="Arial MT"/>
              </a:rPr>
              <a:t>volume.</a:t>
            </a:r>
          </a:p>
          <a:p>
            <a:pPr marL="355600" indent="-342900">
              <a:lnSpc>
                <a:spcPct val="100000"/>
              </a:lnSpc>
              <a:spcBef>
                <a:spcPts val="625"/>
              </a:spcBef>
              <a:buClr>
                <a:srgbClr val="6A6AFF"/>
              </a:buClr>
              <a:buFont typeface="Wingdings"/>
              <a:buChar char=""/>
              <a:tabLst>
                <a:tab pos="355600" algn="l"/>
              </a:tabLst>
            </a:pPr>
            <a:r>
              <a:rPr sz="2600" dirty="0">
                <a:latin typeface="Arial MT"/>
                <a:cs typeface="Arial MT"/>
              </a:rPr>
              <a:t>Filter</a:t>
            </a:r>
            <a:r>
              <a:rPr sz="2600" spc="-5" dirty="0">
                <a:latin typeface="Arial MT"/>
                <a:cs typeface="Arial MT"/>
              </a:rPr>
              <a:t> </a:t>
            </a:r>
            <a:r>
              <a:rPr sz="2600" dirty="0">
                <a:latin typeface="Arial MT"/>
                <a:cs typeface="Arial MT"/>
              </a:rPr>
              <a:t>values</a:t>
            </a:r>
            <a:r>
              <a:rPr sz="2600" spc="-20" dirty="0">
                <a:latin typeface="Arial MT"/>
                <a:cs typeface="Arial MT"/>
              </a:rPr>
              <a:t> </a:t>
            </a:r>
            <a:r>
              <a:rPr sz="2600" dirty="0">
                <a:latin typeface="Arial MT"/>
                <a:cs typeface="Arial MT"/>
              </a:rPr>
              <a:t>are initially</a:t>
            </a:r>
            <a:r>
              <a:rPr sz="2600" spc="-5" dirty="0">
                <a:latin typeface="Arial MT"/>
                <a:cs typeface="Arial MT"/>
              </a:rPr>
              <a:t> </a:t>
            </a:r>
            <a:r>
              <a:rPr sz="2600" dirty="0">
                <a:latin typeface="Arial MT"/>
                <a:cs typeface="Arial MT"/>
              </a:rPr>
              <a:t>chosen</a:t>
            </a:r>
            <a:r>
              <a:rPr sz="2600" spc="-25" dirty="0">
                <a:latin typeface="Arial MT"/>
                <a:cs typeface="Arial MT"/>
              </a:rPr>
              <a:t> </a:t>
            </a:r>
            <a:r>
              <a:rPr sz="2600" dirty="0">
                <a:latin typeface="Arial MT"/>
                <a:cs typeface="Arial MT"/>
              </a:rPr>
              <a:t>randomly.</a:t>
            </a:r>
          </a:p>
          <a:p>
            <a:pPr marL="355600" marR="520700" indent="-342900">
              <a:lnSpc>
                <a:spcPct val="100000"/>
              </a:lnSpc>
              <a:spcBef>
                <a:spcPts val="625"/>
              </a:spcBef>
              <a:buClr>
                <a:srgbClr val="6A6AFF"/>
              </a:buClr>
              <a:buFont typeface="Wingdings"/>
              <a:buChar char=""/>
              <a:tabLst>
                <a:tab pos="355600" algn="l"/>
              </a:tabLst>
            </a:pPr>
            <a:r>
              <a:rPr sz="2600" dirty="0">
                <a:latin typeface="Arial MT"/>
                <a:cs typeface="Arial MT"/>
              </a:rPr>
              <a:t>Gradually,</a:t>
            </a:r>
            <a:r>
              <a:rPr sz="2600" spc="-10" dirty="0">
                <a:latin typeface="Arial MT"/>
                <a:cs typeface="Arial MT"/>
              </a:rPr>
              <a:t> </a:t>
            </a:r>
            <a:r>
              <a:rPr sz="2600" dirty="0">
                <a:latin typeface="Arial MT"/>
                <a:cs typeface="Arial MT"/>
              </a:rPr>
              <a:t>values</a:t>
            </a:r>
            <a:r>
              <a:rPr sz="2600" spc="-15" dirty="0">
                <a:latin typeface="Arial MT"/>
                <a:cs typeface="Arial MT"/>
              </a:rPr>
              <a:t> </a:t>
            </a:r>
            <a:r>
              <a:rPr sz="2600" dirty="0">
                <a:latin typeface="Arial MT"/>
                <a:cs typeface="Arial MT"/>
              </a:rPr>
              <a:t>of</a:t>
            </a:r>
            <a:r>
              <a:rPr sz="2600" spc="10" dirty="0">
                <a:latin typeface="Arial MT"/>
                <a:cs typeface="Arial MT"/>
              </a:rPr>
              <a:t> </a:t>
            </a:r>
            <a:r>
              <a:rPr sz="2600" dirty="0">
                <a:latin typeface="Arial MT"/>
                <a:cs typeface="Arial MT"/>
              </a:rPr>
              <a:t>filters</a:t>
            </a:r>
            <a:r>
              <a:rPr sz="2600" spc="5" dirty="0">
                <a:latin typeface="Arial MT"/>
                <a:cs typeface="Arial MT"/>
              </a:rPr>
              <a:t> </a:t>
            </a:r>
            <a:r>
              <a:rPr sz="2600" dirty="0">
                <a:latin typeface="Arial MT"/>
                <a:cs typeface="Arial MT"/>
              </a:rPr>
              <a:t>are</a:t>
            </a:r>
            <a:r>
              <a:rPr sz="2600" spc="5" dirty="0">
                <a:latin typeface="Arial MT"/>
                <a:cs typeface="Arial MT"/>
              </a:rPr>
              <a:t> </a:t>
            </a:r>
            <a:r>
              <a:rPr sz="2600" dirty="0">
                <a:latin typeface="Arial MT"/>
                <a:cs typeface="Arial MT"/>
              </a:rPr>
              <a:t>updated</a:t>
            </a:r>
            <a:r>
              <a:rPr sz="2600" spc="15" dirty="0">
                <a:latin typeface="Arial MT"/>
                <a:cs typeface="Arial MT"/>
              </a:rPr>
              <a:t> </a:t>
            </a:r>
            <a:r>
              <a:rPr sz="2600" dirty="0">
                <a:latin typeface="Arial MT"/>
                <a:cs typeface="Arial MT"/>
              </a:rPr>
              <a:t>in</a:t>
            </a:r>
            <a:r>
              <a:rPr sz="2600" spc="-5" dirty="0">
                <a:latin typeface="Arial MT"/>
                <a:cs typeface="Arial MT"/>
              </a:rPr>
              <a:t> </a:t>
            </a:r>
            <a:r>
              <a:rPr sz="2600" dirty="0">
                <a:latin typeface="Arial MT"/>
                <a:cs typeface="Arial MT"/>
              </a:rPr>
              <a:t>each</a:t>
            </a:r>
            <a:r>
              <a:rPr sz="2600" spc="-5" dirty="0">
                <a:latin typeface="Arial MT"/>
                <a:cs typeface="Arial MT"/>
              </a:rPr>
              <a:t> </a:t>
            </a:r>
            <a:r>
              <a:rPr sz="2600" dirty="0">
                <a:latin typeface="Arial MT"/>
                <a:cs typeface="Arial MT"/>
              </a:rPr>
              <a:t>iteration.</a:t>
            </a:r>
            <a:r>
              <a:rPr sz="2600" spc="15" dirty="0">
                <a:latin typeface="Arial MT"/>
                <a:cs typeface="Arial MT"/>
              </a:rPr>
              <a:t> </a:t>
            </a:r>
            <a:r>
              <a:rPr sz="2600" dirty="0">
                <a:latin typeface="Arial MT"/>
                <a:cs typeface="Arial MT"/>
              </a:rPr>
              <a:t>Each</a:t>
            </a:r>
            <a:r>
              <a:rPr sz="2600" spc="-5" dirty="0">
                <a:latin typeface="Arial MT"/>
                <a:cs typeface="Arial MT"/>
              </a:rPr>
              <a:t> filter </a:t>
            </a:r>
            <a:r>
              <a:rPr sz="2600" spc="-705" dirty="0">
                <a:latin typeface="Arial MT"/>
                <a:cs typeface="Arial MT"/>
              </a:rPr>
              <a:t> </a:t>
            </a:r>
            <a:r>
              <a:rPr sz="2600" dirty="0">
                <a:latin typeface="Arial MT"/>
                <a:cs typeface="Arial MT"/>
              </a:rPr>
              <a:t>learns</a:t>
            </a:r>
            <a:r>
              <a:rPr sz="2600" spc="-10" dirty="0">
                <a:latin typeface="Arial MT"/>
                <a:cs typeface="Arial MT"/>
              </a:rPr>
              <a:t> </a:t>
            </a:r>
            <a:r>
              <a:rPr sz="2600" dirty="0">
                <a:latin typeface="Arial MT"/>
                <a:cs typeface="Arial MT"/>
              </a:rPr>
              <a:t>to</a:t>
            </a:r>
            <a:r>
              <a:rPr sz="2600" spc="5" dirty="0">
                <a:latin typeface="Arial MT"/>
                <a:cs typeface="Arial MT"/>
              </a:rPr>
              <a:t> </a:t>
            </a:r>
            <a:r>
              <a:rPr sz="2600" dirty="0">
                <a:latin typeface="Arial MT"/>
                <a:cs typeface="Arial MT"/>
              </a:rPr>
              <a:t>detect a small</a:t>
            </a:r>
            <a:r>
              <a:rPr sz="2600" spc="-20" dirty="0">
                <a:latin typeface="Arial MT"/>
                <a:cs typeface="Arial MT"/>
              </a:rPr>
              <a:t> </a:t>
            </a:r>
            <a:r>
              <a:rPr sz="2600" dirty="0">
                <a:latin typeface="Arial MT"/>
                <a:cs typeface="Arial MT"/>
              </a:rPr>
              <a:t>pattern.</a:t>
            </a:r>
          </a:p>
          <a:p>
            <a:pPr marL="355600" marR="5080" indent="-342900">
              <a:lnSpc>
                <a:spcPct val="100000"/>
              </a:lnSpc>
              <a:spcBef>
                <a:spcPts val="625"/>
              </a:spcBef>
              <a:buClr>
                <a:srgbClr val="6A6AFF"/>
              </a:buClr>
              <a:buFont typeface="Wingdings"/>
              <a:buChar char=""/>
              <a:tabLst>
                <a:tab pos="355600" algn="l"/>
              </a:tabLst>
            </a:pPr>
            <a:r>
              <a:rPr sz="2600" dirty="0">
                <a:latin typeface="Arial MT"/>
                <a:cs typeface="Arial MT"/>
              </a:rPr>
              <a:t>Suppose</a:t>
            </a:r>
            <a:r>
              <a:rPr sz="2600" spc="-5" dirty="0">
                <a:latin typeface="Arial MT"/>
                <a:cs typeface="Arial MT"/>
              </a:rPr>
              <a:t> </a:t>
            </a:r>
            <a:r>
              <a:rPr sz="2600" dirty="0">
                <a:latin typeface="Arial MT"/>
                <a:cs typeface="Arial MT"/>
              </a:rPr>
              <a:t>the</a:t>
            </a:r>
            <a:r>
              <a:rPr sz="2600" spc="5" dirty="0">
                <a:latin typeface="Arial MT"/>
                <a:cs typeface="Arial MT"/>
              </a:rPr>
              <a:t> </a:t>
            </a:r>
            <a:r>
              <a:rPr sz="2600" dirty="0">
                <a:latin typeface="Arial MT"/>
                <a:cs typeface="Arial MT"/>
              </a:rPr>
              <a:t>image</a:t>
            </a:r>
            <a:r>
              <a:rPr sz="2600" spc="-10" dirty="0">
                <a:latin typeface="Arial MT"/>
                <a:cs typeface="Arial MT"/>
              </a:rPr>
              <a:t> </a:t>
            </a:r>
            <a:r>
              <a:rPr sz="2600" dirty="0">
                <a:latin typeface="Arial MT"/>
                <a:cs typeface="Arial MT"/>
              </a:rPr>
              <a:t>is</a:t>
            </a:r>
            <a:r>
              <a:rPr sz="2600" spc="5" dirty="0">
                <a:latin typeface="Arial MT"/>
                <a:cs typeface="Arial MT"/>
              </a:rPr>
              <a:t> </a:t>
            </a:r>
            <a:r>
              <a:rPr sz="2600" spc="-5" dirty="0">
                <a:latin typeface="Arial MT"/>
                <a:cs typeface="Arial MT"/>
              </a:rPr>
              <a:t>256X256X3</a:t>
            </a:r>
            <a:r>
              <a:rPr sz="2600" spc="40" dirty="0">
                <a:latin typeface="Arial MT"/>
                <a:cs typeface="Arial MT"/>
              </a:rPr>
              <a:t> </a:t>
            </a:r>
            <a:r>
              <a:rPr sz="2600" dirty="0">
                <a:latin typeface="Arial MT"/>
                <a:cs typeface="Arial MT"/>
              </a:rPr>
              <a:t>and</a:t>
            </a:r>
            <a:r>
              <a:rPr sz="2600" spc="5" dirty="0">
                <a:latin typeface="Arial MT"/>
                <a:cs typeface="Arial MT"/>
              </a:rPr>
              <a:t> </a:t>
            </a:r>
            <a:r>
              <a:rPr sz="2600" dirty="0">
                <a:latin typeface="Arial MT"/>
                <a:cs typeface="Arial MT"/>
              </a:rPr>
              <a:t>there</a:t>
            </a:r>
            <a:r>
              <a:rPr sz="2600" spc="5" dirty="0">
                <a:latin typeface="Arial MT"/>
                <a:cs typeface="Arial MT"/>
              </a:rPr>
              <a:t> </a:t>
            </a:r>
            <a:r>
              <a:rPr sz="2600" dirty="0">
                <a:latin typeface="Arial MT"/>
                <a:cs typeface="Arial MT"/>
              </a:rPr>
              <a:t>are</a:t>
            </a:r>
            <a:r>
              <a:rPr sz="2600" spc="5" dirty="0">
                <a:latin typeface="Arial MT"/>
                <a:cs typeface="Arial MT"/>
              </a:rPr>
              <a:t> </a:t>
            </a:r>
            <a:r>
              <a:rPr sz="2600" dirty="0">
                <a:latin typeface="Arial MT"/>
                <a:cs typeface="Arial MT"/>
              </a:rPr>
              <a:t>8</a:t>
            </a:r>
            <a:r>
              <a:rPr sz="2600" spc="5" dirty="0">
                <a:latin typeface="Arial MT"/>
                <a:cs typeface="Arial MT"/>
              </a:rPr>
              <a:t> </a:t>
            </a:r>
            <a:r>
              <a:rPr sz="2600" spc="-5" dirty="0">
                <a:latin typeface="Arial MT"/>
                <a:cs typeface="Arial MT"/>
              </a:rPr>
              <a:t>filters</a:t>
            </a:r>
            <a:r>
              <a:rPr sz="2600" spc="10" dirty="0">
                <a:latin typeface="Arial MT"/>
                <a:cs typeface="Arial MT"/>
              </a:rPr>
              <a:t> </a:t>
            </a:r>
            <a:r>
              <a:rPr sz="2600" dirty="0">
                <a:latin typeface="Arial MT"/>
                <a:cs typeface="Arial MT"/>
              </a:rPr>
              <a:t>,</a:t>
            </a:r>
            <a:r>
              <a:rPr sz="2600" spc="5" dirty="0">
                <a:latin typeface="Arial MT"/>
                <a:cs typeface="Arial MT"/>
              </a:rPr>
              <a:t> </a:t>
            </a:r>
            <a:r>
              <a:rPr sz="2600" dirty="0">
                <a:latin typeface="Arial MT"/>
                <a:cs typeface="Arial MT"/>
              </a:rPr>
              <a:t>each</a:t>
            </a:r>
            <a:r>
              <a:rPr sz="2600" spc="-10" dirty="0">
                <a:latin typeface="Arial MT"/>
                <a:cs typeface="Arial MT"/>
              </a:rPr>
              <a:t> </a:t>
            </a:r>
            <a:r>
              <a:rPr sz="2600" dirty="0">
                <a:latin typeface="Arial MT"/>
                <a:cs typeface="Arial MT"/>
              </a:rPr>
              <a:t>of</a:t>
            </a:r>
            <a:r>
              <a:rPr sz="2600" spc="10" dirty="0">
                <a:latin typeface="Arial MT"/>
                <a:cs typeface="Arial MT"/>
              </a:rPr>
              <a:t> </a:t>
            </a:r>
            <a:r>
              <a:rPr sz="2600" dirty="0">
                <a:latin typeface="Arial MT"/>
                <a:cs typeface="Arial MT"/>
              </a:rPr>
              <a:t>size </a:t>
            </a:r>
            <a:r>
              <a:rPr sz="2600" spc="-710" dirty="0">
                <a:latin typeface="Arial MT"/>
                <a:cs typeface="Arial MT"/>
              </a:rPr>
              <a:t> </a:t>
            </a:r>
            <a:r>
              <a:rPr sz="2600" spc="-5" dirty="0">
                <a:latin typeface="Arial MT"/>
                <a:cs typeface="Arial MT"/>
              </a:rPr>
              <a:t>5X5,</a:t>
            </a:r>
            <a:r>
              <a:rPr sz="2600" spc="10" dirty="0">
                <a:latin typeface="Arial MT"/>
                <a:cs typeface="Arial MT"/>
              </a:rPr>
              <a:t> </a:t>
            </a:r>
            <a:r>
              <a:rPr sz="2600" dirty="0">
                <a:latin typeface="Arial MT"/>
                <a:cs typeface="Arial MT"/>
              </a:rPr>
              <a:t>what will</a:t>
            </a:r>
            <a:r>
              <a:rPr sz="2600" spc="-20" dirty="0">
                <a:latin typeface="Arial MT"/>
                <a:cs typeface="Arial MT"/>
              </a:rPr>
              <a:t> </a:t>
            </a:r>
            <a:r>
              <a:rPr sz="2600" dirty="0">
                <a:latin typeface="Arial MT"/>
                <a:cs typeface="Arial MT"/>
              </a:rPr>
              <a:t>be</a:t>
            </a:r>
            <a:r>
              <a:rPr sz="2600" spc="10" dirty="0">
                <a:latin typeface="Arial MT"/>
                <a:cs typeface="Arial MT"/>
              </a:rPr>
              <a:t> </a:t>
            </a:r>
            <a:r>
              <a:rPr sz="2600" dirty="0">
                <a:latin typeface="Arial MT"/>
                <a:cs typeface="Arial MT"/>
              </a:rPr>
              <a:t>the output</a:t>
            </a:r>
            <a:r>
              <a:rPr sz="2600" spc="5" dirty="0">
                <a:latin typeface="Arial MT"/>
                <a:cs typeface="Arial MT"/>
              </a:rPr>
              <a:t> </a:t>
            </a:r>
            <a:r>
              <a:rPr sz="2600" dirty="0">
                <a:latin typeface="Arial MT"/>
                <a:cs typeface="Arial MT"/>
              </a:rPr>
              <a:t>volume</a:t>
            </a:r>
            <a:r>
              <a:rPr sz="2600" spc="-20" dirty="0">
                <a:latin typeface="Arial MT"/>
                <a:cs typeface="Arial MT"/>
              </a:rPr>
              <a:t> </a:t>
            </a:r>
            <a:r>
              <a:rPr sz="2600" dirty="0">
                <a:latin typeface="Arial MT"/>
                <a:cs typeface="Arial MT"/>
              </a:rPr>
              <a:t>?</a:t>
            </a:r>
          </a:p>
          <a:p>
            <a:pPr marL="355600" indent="-342900">
              <a:lnSpc>
                <a:spcPct val="100000"/>
              </a:lnSpc>
              <a:spcBef>
                <a:spcPts val="625"/>
              </a:spcBef>
              <a:buClr>
                <a:srgbClr val="6A6AFF"/>
              </a:buClr>
              <a:buFont typeface="Wingdings"/>
              <a:buChar char=""/>
              <a:tabLst>
                <a:tab pos="355600" algn="l"/>
              </a:tabLst>
            </a:pPr>
            <a:r>
              <a:rPr sz="2600" dirty="0">
                <a:latin typeface="Arial MT"/>
                <a:cs typeface="Arial MT"/>
              </a:rPr>
              <a:t>Each</a:t>
            </a:r>
            <a:r>
              <a:rPr sz="2600" spc="-10" dirty="0">
                <a:latin typeface="Arial MT"/>
                <a:cs typeface="Arial MT"/>
              </a:rPr>
              <a:t> </a:t>
            </a:r>
            <a:r>
              <a:rPr sz="2600" dirty="0">
                <a:latin typeface="Arial MT"/>
                <a:cs typeface="Arial MT"/>
              </a:rPr>
              <a:t>5x5</a:t>
            </a:r>
            <a:r>
              <a:rPr sz="2600" spc="15" dirty="0">
                <a:latin typeface="Arial MT"/>
                <a:cs typeface="Arial MT"/>
              </a:rPr>
              <a:t> </a:t>
            </a:r>
            <a:r>
              <a:rPr sz="2600" spc="-5" dirty="0">
                <a:latin typeface="Arial MT"/>
                <a:cs typeface="Arial MT"/>
              </a:rPr>
              <a:t>filter</a:t>
            </a:r>
            <a:r>
              <a:rPr sz="2600" spc="10" dirty="0">
                <a:latin typeface="Arial MT"/>
                <a:cs typeface="Arial MT"/>
              </a:rPr>
              <a:t> </a:t>
            </a:r>
            <a:r>
              <a:rPr sz="2600" spc="-5" dirty="0">
                <a:latin typeface="Arial MT"/>
                <a:cs typeface="Arial MT"/>
              </a:rPr>
              <a:t>will</a:t>
            </a:r>
            <a:r>
              <a:rPr sz="2600" spc="5" dirty="0">
                <a:latin typeface="Arial MT"/>
                <a:cs typeface="Arial MT"/>
              </a:rPr>
              <a:t> </a:t>
            </a:r>
            <a:r>
              <a:rPr sz="2600" dirty="0">
                <a:latin typeface="Arial MT"/>
                <a:cs typeface="Arial MT"/>
              </a:rPr>
              <a:t>be</a:t>
            </a:r>
            <a:r>
              <a:rPr sz="2600" spc="5" dirty="0">
                <a:latin typeface="Arial MT"/>
                <a:cs typeface="Arial MT"/>
              </a:rPr>
              <a:t> </a:t>
            </a:r>
            <a:r>
              <a:rPr sz="2600" dirty="0">
                <a:latin typeface="Arial MT"/>
                <a:cs typeface="Arial MT"/>
              </a:rPr>
              <a:t>converted</a:t>
            </a:r>
            <a:r>
              <a:rPr sz="2600" spc="-20" dirty="0">
                <a:latin typeface="Arial MT"/>
                <a:cs typeface="Arial MT"/>
              </a:rPr>
              <a:t> </a:t>
            </a:r>
            <a:r>
              <a:rPr sz="2600" dirty="0">
                <a:latin typeface="Arial MT"/>
                <a:cs typeface="Arial MT"/>
              </a:rPr>
              <a:t>to</a:t>
            </a:r>
            <a:r>
              <a:rPr sz="2600" spc="5" dirty="0">
                <a:latin typeface="Arial MT"/>
                <a:cs typeface="Arial MT"/>
              </a:rPr>
              <a:t> </a:t>
            </a:r>
            <a:r>
              <a:rPr sz="2600" dirty="0">
                <a:latin typeface="Arial MT"/>
                <a:cs typeface="Arial MT"/>
              </a:rPr>
              <a:t>a</a:t>
            </a:r>
            <a:r>
              <a:rPr sz="2600" spc="15" dirty="0">
                <a:latin typeface="Arial MT"/>
                <a:cs typeface="Arial MT"/>
              </a:rPr>
              <a:t> </a:t>
            </a:r>
            <a:r>
              <a:rPr sz="2600" dirty="0">
                <a:latin typeface="Arial MT"/>
                <a:cs typeface="Arial MT"/>
              </a:rPr>
              <a:t>5x5x3</a:t>
            </a:r>
            <a:r>
              <a:rPr sz="2600" spc="-10" dirty="0">
                <a:latin typeface="Arial MT"/>
                <a:cs typeface="Arial MT"/>
              </a:rPr>
              <a:t> </a:t>
            </a:r>
            <a:r>
              <a:rPr sz="2600" spc="-5" dirty="0">
                <a:latin typeface="Arial MT"/>
                <a:cs typeface="Arial MT"/>
              </a:rPr>
              <a:t>filter</a:t>
            </a:r>
            <a:r>
              <a:rPr sz="2600" spc="5" dirty="0">
                <a:latin typeface="Arial MT"/>
                <a:cs typeface="Arial MT"/>
              </a:rPr>
              <a:t> </a:t>
            </a:r>
            <a:r>
              <a:rPr sz="2600" dirty="0">
                <a:latin typeface="Arial MT"/>
                <a:cs typeface="Arial MT"/>
              </a:rPr>
              <a:t>volume.</a:t>
            </a:r>
          </a:p>
          <a:p>
            <a:pPr marL="355600" marR="48260" indent="-342900">
              <a:lnSpc>
                <a:spcPct val="100000"/>
              </a:lnSpc>
              <a:spcBef>
                <a:spcPts val="625"/>
              </a:spcBef>
              <a:buClr>
                <a:srgbClr val="6A6AFF"/>
              </a:buClr>
              <a:buFont typeface="Wingdings"/>
              <a:buChar char=""/>
              <a:tabLst>
                <a:tab pos="355600" algn="l"/>
              </a:tabLst>
            </a:pPr>
            <a:r>
              <a:rPr sz="2600" dirty="0">
                <a:latin typeface="Arial MT"/>
                <a:cs typeface="Arial MT"/>
              </a:rPr>
              <a:t>Then it will convolve with each block of 5x5x3 in the image to give just </a:t>
            </a:r>
            <a:r>
              <a:rPr sz="2600" spc="-715" dirty="0">
                <a:latin typeface="Arial MT"/>
                <a:cs typeface="Arial MT"/>
              </a:rPr>
              <a:t> </a:t>
            </a:r>
            <a:r>
              <a:rPr sz="2600" dirty="0">
                <a:latin typeface="Arial MT"/>
                <a:cs typeface="Arial MT"/>
              </a:rPr>
              <a:t>one</a:t>
            </a:r>
            <a:r>
              <a:rPr sz="2600" spc="-5" dirty="0">
                <a:latin typeface="Arial MT"/>
                <a:cs typeface="Arial MT"/>
              </a:rPr>
              <a:t> </a:t>
            </a:r>
            <a:r>
              <a:rPr sz="2600" dirty="0">
                <a:latin typeface="Arial MT"/>
                <a:cs typeface="Arial MT"/>
              </a:rPr>
              <a:t>output</a:t>
            </a:r>
            <a:r>
              <a:rPr sz="2600" spc="5" dirty="0">
                <a:latin typeface="Arial MT"/>
                <a:cs typeface="Arial MT"/>
              </a:rPr>
              <a:t> </a:t>
            </a:r>
            <a:r>
              <a:rPr sz="2600" dirty="0">
                <a:latin typeface="Arial MT"/>
                <a:cs typeface="Arial MT"/>
              </a:rPr>
              <a:t>value.</a:t>
            </a:r>
          </a:p>
          <a:p>
            <a:pPr marL="355600" marR="894715" indent="-342900">
              <a:lnSpc>
                <a:spcPct val="100000"/>
              </a:lnSpc>
              <a:spcBef>
                <a:spcPts val="625"/>
              </a:spcBef>
              <a:buClr>
                <a:srgbClr val="6A6AFF"/>
              </a:buClr>
              <a:buFont typeface="Wingdings"/>
              <a:buChar char=""/>
              <a:tabLst>
                <a:tab pos="355600" algn="l"/>
              </a:tabLst>
            </a:pPr>
            <a:r>
              <a:rPr sz="2600" dirty="0">
                <a:latin typeface="Arial MT"/>
                <a:cs typeface="Arial MT"/>
              </a:rPr>
              <a:t>Whole convolution process with one </a:t>
            </a:r>
            <a:r>
              <a:rPr sz="2600" spc="-5" dirty="0">
                <a:latin typeface="Arial MT"/>
                <a:cs typeface="Arial MT"/>
              </a:rPr>
              <a:t>filter </a:t>
            </a:r>
            <a:r>
              <a:rPr sz="2600" dirty="0">
                <a:latin typeface="Arial MT"/>
                <a:cs typeface="Arial MT"/>
              </a:rPr>
              <a:t>will give a layer of size </a:t>
            </a:r>
            <a:r>
              <a:rPr sz="2600" spc="-710" dirty="0">
                <a:latin typeface="Arial MT"/>
                <a:cs typeface="Arial MT"/>
              </a:rPr>
              <a:t> </a:t>
            </a:r>
            <a:r>
              <a:rPr sz="2600" dirty="0">
                <a:latin typeface="Arial MT"/>
                <a:cs typeface="Arial MT"/>
              </a:rPr>
              <a:t>252X252.</a:t>
            </a:r>
          </a:p>
          <a:p>
            <a:pPr marL="355600" indent="-342900">
              <a:lnSpc>
                <a:spcPct val="100000"/>
              </a:lnSpc>
              <a:spcBef>
                <a:spcPts val="625"/>
              </a:spcBef>
              <a:buClr>
                <a:srgbClr val="6A6AFF"/>
              </a:buClr>
              <a:buFont typeface="Wingdings"/>
              <a:buChar char=""/>
              <a:tabLst>
                <a:tab pos="355600" algn="l"/>
              </a:tabLst>
            </a:pPr>
            <a:r>
              <a:rPr sz="2600" dirty="0">
                <a:latin typeface="Arial MT"/>
                <a:cs typeface="Arial MT"/>
              </a:rPr>
              <a:t>For</a:t>
            </a:r>
            <a:r>
              <a:rPr sz="2600" spc="-25" dirty="0">
                <a:latin typeface="Arial MT"/>
                <a:cs typeface="Arial MT"/>
              </a:rPr>
              <a:t> </a:t>
            </a:r>
            <a:r>
              <a:rPr sz="2600" dirty="0">
                <a:latin typeface="Arial MT"/>
                <a:cs typeface="Arial MT"/>
              </a:rPr>
              <a:t>8</a:t>
            </a:r>
            <a:r>
              <a:rPr sz="2600" spc="10" dirty="0">
                <a:latin typeface="Arial MT"/>
                <a:cs typeface="Arial MT"/>
              </a:rPr>
              <a:t> </a:t>
            </a:r>
            <a:r>
              <a:rPr sz="2600" dirty="0">
                <a:latin typeface="Arial MT"/>
                <a:cs typeface="Arial MT"/>
              </a:rPr>
              <a:t>filters,</a:t>
            </a:r>
            <a:r>
              <a:rPr sz="2600" spc="-5" dirty="0">
                <a:latin typeface="Arial MT"/>
                <a:cs typeface="Arial MT"/>
              </a:rPr>
              <a:t> </a:t>
            </a:r>
            <a:r>
              <a:rPr sz="2600" dirty="0">
                <a:latin typeface="Arial MT"/>
                <a:cs typeface="Arial MT"/>
              </a:rPr>
              <a:t>it</a:t>
            </a:r>
            <a:r>
              <a:rPr sz="2600" spc="-5" dirty="0">
                <a:latin typeface="Arial MT"/>
                <a:cs typeface="Arial MT"/>
              </a:rPr>
              <a:t> </a:t>
            </a:r>
            <a:r>
              <a:rPr sz="2600" dirty="0">
                <a:latin typeface="Arial MT"/>
                <a:cs typeface="Arial MT"/>
              </a:rPr>
              <a:t>will</a:t>
            </a:r>
            <a:r>
              <a:rPr sz="2600" spc="-25" dirty="0">
                <a:latin typeface="Arial MT"/>
                <a:cs typeface="Arial MT"/>
              </a:rPr>
              <a:t> </a:t>
            </a:r>
            <a:r>
              <a:rPr sz="2600" dirty="0">
                <a:latin typeface="Arial MT"/>
                <a:cs typeface="Arial MT"/>
              </a:rPr>
              <a:t>be</a:t>
            </a:r>
            <a:r>
              <a:rPr sz="2600" spc="5" dirty="0">
                <a:latin typeface="Arial MT"/>
                <a:cs typeface="Arial MT"/>
              </a:rPr>
              <a:t> </a:t>
            </a:r>
            <a:r>
              <a:rPr sz="2600" dirty="0">
                <a:latin typeface="Arial MT"/>
                <a:cs typeface="Arial MT"/>
              </a:rPr>
              <a:t>a</a:t>
            </a:r>
            <a:r>
              <a:rPr sz="2600" spc="5" dirty="0">
                <a:latin typeface="Arial MT"/>
                <a:cs typeface="Arial MT"/>
              </a:rPr>
              <a:t> </a:t>
            </a:r>
            <a:r>
              <a:rPr sz="2600" spc="-5" dirty="0">
                <a:latin typeface="Arial MT"/>
                <a:cs typeface="Arial MT"/>
              </a:rPr>
              <a:t>252X252X8</a:t>
            </a:r>
            <a:r>
              <a:rPr sz="2600" spc="30" dirty="0">
                <a:latin typeface="Arial MT"/>
                <a:cs typeface="Arial MT"/>
              </a:rPr>
              <a:t> </a:t>
            </a:r>
            <a:r>
              <a:rPr sz="2600" dirty="0">
                <a:latin typeface="Arial MT"/>
                <a:cs typeface="Arial MT"/>
              </a:rPr>
              <a:t>volume.</a:t>
            </a:r>
          </a:p>
        </p:txBody>
      </p:sp>
      <p:sp>
        <p:nvSpPr>
          <p:cNvPr id="6" name="Slide Number Placeholder 5">
            <a:extLst>
              <a:ext uri="{FF2B5EF4-FFF2-40B4-BE49-F238E27FC236}">
                <a16:creationId xmlns:a16="http://schemas.microsoft.com/office/drawing/2014/main" id="{D0B5E53C-540F-FE2E-A003-8B5C9C7AE39E}"/>
              </a:ext>
            </a:extLst>
          </p:cNvPr>
          <p:cNvSpPr>
            <a:spLocks noGrp="1"/>
          </p:cNvSpPr>
          <p:nvPr>
            <p:ph type="sldNum" sz="quarter" idx="7"/>
          </p:nvPr>
        </p:nvSpPr>
        <p:spPr/>
        <p:txBody>
          <a:bodyPr/>
          <a:lstStyle/>
          <a:p>
            <a:fld id="{B6F15528-21DE-4FAA-801E-634DDDAF4B2B}" type="slidenum">
              <a:rPr lang="en-IN" smtClean="0"/>
              <a:t>31</a:t>
            </a:fld>
            <a:endParaRPr lang="en-IN"/>
          </a:p>
        </p:txBody>
      </p:sp>
      <p:pic>
        <p:nvPicPr>
          <p:cNvPr id="7" name="Picture 2" descr="E:\NIET\Project\xLogo11.png.pagespeed.ic.pydHLuCQEZ.png">
            <a:extLst>
              <a:ext uri="{FF2B5EF4-FFF2-40B4-BE49-F238E27FC236}">
                <a16:creationId xmlns:a16="http://schemas.microsoft.com/office/drawing/2014/main" id="{2C925004-BD11-3574-A11C-9D45D8A27BA1}"/>
              </a:ext>
            </a:extLst>
          </p:cNvPr>
          <p:cNvPicPr>
            <a:picLocks noChangeAspect="1" noChangeArrowheads="1"/>
          </p:cNvPicPr>
          <p:nvPr/>
        </p:nvPicPr>
        <p:blipFill>
          <a:blip r:embed="rId3" cstate="print"/>
          <a:srcRect/>
          <a:stretch>
            <a:fillRect/>
          </a:stretch>
        </p:blipFill>
        <p:spPr bwMode="auto">
          <a:xfrm>
            <a:off x="0" y="15548"/>
            <a:ext cx="1447800" cy="817163"/>
          </a:xfrm>
          <a:prstGeom prst="rect">
            <a:avLst/>
          </a:prstGeom>
          <a:noFill/>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2143449" y="-55081"/>
            <a:ext cx="10048551" cy="516284"/>
          </a:xfrm>
          <a:prstGeom prst="rect">
            <a:avLst/>
          </a:prstGeom>
          <a:solidFill>
            <a:srgbClr val="00B0F0"/>
          </a:solidFill>
        </p:spPr>
      </p:pic>
      <p:sp>
        <p:nvSpPr>
          <p:cNvPr id="14" name="object 14"/>
          <p:cNvSpPr txBox="1">
            <a:spLocks noGrp="1"/>
          </p:cNvSpPr>
          <p:nvPr>
            <p:ph type="dt" sz="half" idx="6"/>
          </p:nvPr>
        </p:nvSpPr>
        <p:spPr>
          <a:prstGeom prst="rect">
            <a:avLst/>
          </a:prstGeom>
        </p:spPr>
        <p:txBody>
          <a:bodyPr vert="horz" wrap="square" lIns="0" tIns="0" rIns="0" bIns="0" rtlCol="0">
            <a:spAutoFit/>
          </a:bodyPr>
          <a:lstStyle/>
          <a:p>
            <a:pPr marL="12700">
              <a:lnSpc>
                <a:spcPct val="100000"/>
              </a:lnSpc>
            </a:pPr>
            <a:endParaRPr spc="-10" dirty="0"/>
          </a:p>
        </p:txBody>
      </p:sp>
      <p:sp>
        <p:nvSpPr>
          <p:cNvPr id="3" name="object 3"/>
          <p:cNvSpPr txBox="1">
            <a:spLocks noGrp="1"/>
          </p:cNvSpPr>
          <p:nvPr>
            <p:ph type="title" idx="4294967295"/>
          </p:nvPr>
        </p:nvSpPr>
        <p:spPr>
          <a:xfrm>
            <a:off x="16755" y="5601931"/>
            <a:ext cx="10094912" cy="635000"/>
          </a:xfrm>
          <a:prstGeom prst="rect">
            <a:avLst/>
          </a:prstGeom>
        </p:spPr>
        <p:txBody>
          <a:bodyPr vert="horz" wrap="square" lIns="0" tIns="12065" rIns="0" bIns="0" rtlCol="0">
            <a:spAutoFit/>
          </a:bodyPr>
          <a:lstStyle/>
          <a:p>
            <a:pPr marL="12700">
              <a:lnSpc>
                <a:spcPct val="100000"/>
              </a:lnSpc>
              <a:spcBef>
                <a:spcPts val="95"/>
              </a:spcBef>
            </a:pPr>
            <a:r>
              <a:rPr spc="180" dirty="0"/>
              <a:t>Convolution</a:t>
            </a:r>
            <a:r>
              <a:rPr spc="-90" dirty="0"/>
              <a:t> </a:t>
            </a:r>
            <a:r>
              <a:rPr spc="210" dirty="0"/>
              <a:t>Layer</a:t>
            </a:r>
            <a:r>
              <a:rPr spc="-110" dirty="0"/>
              <a:t> </a:t>
            </a:r>
            <a:r>
              <a:rPr spc="200" dirty="0"/>
              <a:t>and</a:t>
            </a:r>
            <a:r>
              <a:rPr spc="-105" dirty="0"/>
              <a:t> </a:t>
            </a:r>
            <a:r>
              <a:rPr spc="215" dirty="0"/>
              <a:t>Output</a:t>
            </a:r>
            <a:r>
              <a:rPr spc="-110" dirty="0"/>
              <a:t> </a:t>
            </a:r>
            <a:r>
              <a:rPr spc="165" dirty="0"/>
              <a:t>Dimension</a:t>
            </a:r>
          </a:p>
        </p:txBody>
      </p:sp>
      <p:grpSp>
        <p:nvGrpSpPr>
          <p:cNvPr id="4" name="object 4"/>
          <p:cNvGrpSpPr/>
          <p:nvPr/>
        </p:nvGrpSpPr>
        <p:grpSpPr>
          <a:xfrm>
            <a:off x="2433827" y="1600200"/>
            <a:ext cx="3930650" cy="462280"/>
            <a:chOff x="2433827" y="1600200"/>
            <a:chExt cx="3930650" cy="462280"/>
          </a:xfrm>
        </p:grpSpPr>
        <p:pic>
          <p:nvPicPr>
            <p:cNvPr id="5" name="object 5"/>
            <p:cNvPicPr/>
            <p:nvPr/>
          </p:nvPicPr>
          <p:blipFill>
            <a:blip r:embed="rId3" cstate="print"/>
            <a:stretch>
              <a:fillRect/>
            </a:stretch>
          </p:blipFill>
          <p:spPr>
            <a:xfrm>
              <a:off x="2433827" y="1729765"/>
              <a:ext cx="3930396" cy="234670"/>
            </a:xfrm>
            <a:prstGeom prst="rect">
              <a:avLst/>
            </a:prstGeom>
          </p:spPr>
        </p:pic>
        <p:sp>
          <p:nvSpPr>
            <p:cNvPr id="6" name="object 6"/>
            <p:cNvSpPr/>
            <p:nvPr/>
          </p:nvSpPr>
          <p:spPr>
            <a:xfrm>
              <a:off x="2553461" y="1791462"/>
              <a:ext cx="3695700" cy="76200"/>
            </a:xfrm>
            <a:custGeom>
              <a:avLst/>
              <a:gdLst/>
              <a:ahLst/>
              <a:cxnLst/>
              <a:rect l="l" t="t" r="r" b="b"/>
              <a:pathLst>
                <a:path w="3695700" h="76200">
                  <a:moveTo>
                    <a:pt x="76200" y="0"/>
                  </a:moveTo>
                  <a:lnTo>
                    <a:pt x="0" y="38100"/>
                  </a:lnTo>
                  <a:lnTo>
                    <a:pt x="76200" y="76200"/>
                  </a:lnTo>
                  <a:lnTo>
                    <a:pt x="76200" y="50800"/>
                  </a:lnTo>
                  <a:lnTo>
                    <a:pt x="63500" y="50800"/>
                  </a:lnTo>
                  <a:lnTo>
                    <a:pt x="63500" y="25400"/>
                  </a:lnTo>
                  <a:lnTo>
                    <a:pt x="76200" y="25400"/>
                  </a:lnTo>
                  <a:lnTo>
                    <a:pt x="76200" y="0"/>
                  </a:lnTo>
                  <a:close/>
                </a:path>
                <a:path w="3695700" h="76200">
                  <a:moveTo>
                    <a:pt x="3619500" y="0"/>
                  </a:moveTo>
                  <a:lnTo>
                    <a:pt x="3619500" y="76200"/>
                  </a:lnTo>
                  <a:lnTo>
                    <a:pt x="3670300" y="50800"/>
                  </a:lnTo>
                  <a:lnTo>
                    <a:pt x="3632200" y="50800"/>
                  </a:lnTo>
                  <a:lnTo>
                    <a:pt x="3632200" y="25400"/>
                  </a:lnTo>
                  <a:lnTo>
                    <a:pt x="3670300" y="25400"/>
                  </a:lnTo>
                  <a:lnTo>
                    <a:pt x="3619500" y="0"/>
                  </a:lnTo>
                  <a:close/>
                </a:path>
                <a:path w="3695700" h="76200">
                  <a:moveTo>
                    <a:pt x="76200" y="25400"/>
                  </a:moveTo>
                  <a:lnTo>
                    <a:pt x="63500" y="25400"/>
                  </a:lnTo>
                  <a:lnTo>
                    <a:pt x="63500" y="50800"/>
                  </a:lnTo>
                  <a:lnTo>
                    <a:pt x="76200" y="50800"/>
                  </a:lnTo>
                  <a:lnTo>
                    <a:pt x="76200" y="25400"/>
                  </a:lnTo>
                  <a:close/>
                </a:path>
                <a:path w="3695700" h="76200">
                  <a:moveTo>
                    <a:pt x="3619500" y="25400"/>
                  </a:moveTo>
                  <a:lnTo>
                    <a:pt x="76200" y="25400"/>
                  </a:lnTo>
                  <a:lnTo>
                    <a:pt x="76200" y="50800"/>
                  </a:lnTo>
                  <a:lnTo>
                    <a:pt x="3619500" y="50800"/>
                  </a:lnTo>
                  <a:lnTo>
                    <a:pt x="3619500" y="25400"/>
                  </a:lnTo>
                  <a:close/>
                </a:path>
                <a:path w="3695700" h="76200">
                  <a:moveTo>
                    <a:pt x="3670300" y="25400"/>
                  </a:moveTo>
                  <a:lnTo>
                    <a:pt x="3632200" y="25400"/>
                  </a:lnTo>
                  <a:lnTo>
                    <a:pt x="3632200" y="50800"/>
                  </a:lnTo>
                  <a:lnTo>
                    <a:pt x="3670300" y="50800"/>
                  </a:lnTo>
                  <a:lnTo>
                    <a:pt x="3695700" y="38100"/>
                  </a:lnTo>
                  <a:lnTo>
                    <a:pt x="3670300" y="25400"/>
                  </a:lnTo>
                  <a:close/>
                </a:path>
              </a:pathLst>
            </a:custGeom>
            <a:solidFill>
              <a:srgbClr val="000000"/>
            </a:solidFill>
          </p:spPr>
          <p:txBody>
            <a:bodyPr wrap="square" lIns="0" tIns="0" rIns="0" bIns="0" rtlCol="0"/>
            <a:lstStyle/>
            <a:p>
              <a:endParaRPr/>
            </a:p>
          </p:txBody>
        </p:sp>
        <p:sp>
          <p:nvSpPr>
            <p:cNvPr id="7" name="object 7"/>
            <p:cNvSpPr/>
            <p:nvPr/>
          </p:nvSpPr>
          <p:spPr>
            <a:xfrm>
              <a:off x="4320539" y="1600200"/>
              <a:ext cx="344805" cy="462280"/>
            </a:xfrm>
            <a:custGeom>
              <a:avLst/>
              <a:gdLst/>
              <a:ahLst/>
              <a:cxnLst/>
              <a:rect l="l" t="t" r="r" b="b"/>
              <a:pathLst>
                <a:path w="344804" h="462280">
                  <a:moveTo>
                    <a:pt x="344424" y="0"/>
                  </a:moveTo>
                  <a:lnTo>
                    <a:pt x="0" y="0"/>
                  </a:lnTo>
                  <a:lnTo>
                    <a:pt x="0" y="461772"/>
                  </a:lnTo>
                  <a:lnTo>
                    <a:pt x="344424" y="461772"/>
                  </a:lnTo>
                  <a:lnTo>
                    <a:pt x="344424" y="0"/>
                  </a:lnTo>
                  <a:close/>
                </a:path>
              </a:pathLst>
            </a:custGeom>
            <a:solidFill>
              <a:srgbClr val="FFFFFF"/>
            </a:solidFill>
          </p:spPr>
          <p:txBody>
            <a:bodyPr wrap="square" lIns="0" tIns="0" rIns="0" bIns="0" rtlCol="0"/>
            <a:lstStyle/>
            <a:p>
              <a:endParaRPr/>
            </a:p>
          </p:txBody>
        </p:sp>
      </p:grpSp>
      <p:sp>
        <p:nvSpPr>
          <p:cNvPr id="8" name="object 8"/>
          <p:cNvSpPr txBox="1"/>
          <p:nvPr/>
        </p:nvSpPr>
        <p:spPr>
          <a:xfrm>
            <a:off x="4400550" y="1625853"/>
            <a:ext cx="245745" cy="391160"/>
          </a:xfrm>
          <a:prstGeom prst="rect">
            <a:avLst/>
          </a:prstGeom>
        </p:spPr>
        <p:txBody>
          <a:bodyPr vert="horz" wrap="square" lIns="0" tIns="12700" rIns="0" bIns="0" rtlCol="0">
            <a:spAutoFit/>
          </a:bodyPr>
          <a:lstStyle/>
          <a:p>
            <a:pPr marL="12700">
              <a:lnSpc>
                <a:spcPct val="100000"/>
              </a:lnSpc>
              <a:spcBef>
                <a:spcPts val="100"/>
              </a:spcBef>
            </a:pPr>
            <a:r>
              <a:rPr sz="2400" spc="-5" dirty="0">
                <a:latin typeface="Arial MT"/>
                <a:cs typeface="Arial MT"/>
              </a:rPr>
              <a:t>N</a:t>
            </a:r>
            <a:endParaRPr sz="2400">
              <a:latin typeface="Arial MT"/>
              <a:cs typeface="Arial MT"/>
            </a:endParaRPr>
          </a:p>
        </p:txBody>
      </p:sp>
      <p:graphicFrame>
        <p:nvGraphicFramePr>
          <p:cNvPr id="9" name="object 9"/>
          <p:cNvGraphicFramePr>
            <a:graphicFrameLocks noGrp="1"/>
          </p:cNvGraphicFramePr>
          <p:nvPr/>
        </p:nvGraphicFramePr>
        <p:xfrm>
          <a:off x="2546350" y="2127250"/>
          <a:ext cx="3886199" cy="3429000"/>
        </p:xfrm>
        <a:graphic>
          <a:graphicData uri="http://schemas.openxmlformats.org/drawingml/2006/table">
            <a:tbl>
              <a:tblPr firstRow="1" bandRow="1">
                <a:tableStyleId>{2D5ABB26-0587-4C30-8999-92F81FD0307C}</a:tableStyleId>
              </a:tblPr>
              <a:tblGrid>
                <a:gridCol w="640080">
                  <a:extLst>
                    <a:ext uri="{9D8B030D-6E8A-4147-A177-3AD203B41FA5}">
                      <a16:colId xmlns:a16="http://schemas.microsoft.com/office/drawing/2014/main" val="20000"/>
                    </a:ext>
                  </a:extLst>
                </a:gridCol>
                <a:gridCol w="640080">
                  <a:extLst>
                    <a:ext uri="{9D8B030D-6E8A-4147-A177-3AD203B41FA5}">
                      <a16:colId xmlns:a16="http://schemas.microsoft.com/office/drawing/2014/main" val="20001"/>
                    </a:ext>
                  </a:extLst>
                </a:gridCol>
                <a:gridCol w="640079">
                  <a:extLst>
                    <a:ext uri="{9D8B030D-6E8A-4147-A177-3AD203B41FA5}">
                      <a16:colId xmlns:a16="http://schemas.microsoft.com/office/drawing/2014/main" val="20002"/>
                    </a:ext>
                  </a:extLst>
                </a:gridCol>
                <a:gridCol w="640080">
                  <a:extLst>
                    <a:ext uri="{9D8B030D-6E8A-4147-A177-3AD203B41FA5}">
                      <a16:colId xmlns:a16="http://schemas.microsoft.com/office/drawing/2014/main" val="20003"/>
                    </a:ext>
                  </a:extLst>
                </a:gridCol>
                <a:gridCol w="640080">
                  <a:extLst>
                    <a:ext uri="{9D8B030D-6E8A-4147-A177-3AD203B41FA5}">
                      <a16:colId xmlns:a16="http://schemas.microsoft.com/office/drawing/2014/main" val="20004"/>
                    </a:ext>
                  </a:extLst>
                </a:gridCol>
                <a:gridCol w="685800">
                  <a:extLst>
                    <a:ext uri="{9D8B030D-6E8A-4147-A177-3AD203B41FA5}">
                      <a16:colId xmlns:a16="http://schemas.microsoft.com/office/drawing/2014/main" val="20005"/>
                    </a:ext>
                  </a:extLst>
                </a:gridCol>
              </a:tblGrid>
              <a:tr h="571500">
                <a:tc>
                  <a:txBody>
                    <a:bodyPr/>
                    <a:lstStyle/>
                    <a:p>
                      <a:pPr>
                        <a:lnSpc>
                          <a:spcPct val="100000"/>
                        </a:lnSpc>
                      </a:pPr>
                      <a:endParaRPr sz="20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FC000"/>
                    </a:solidFill>
                  </a:tcPr>
                </a:tc>
                <a:tc>
                  <a:txBody>
                    <a:bodyPr/>
                    <a:lstStyle/>
                    <a:p>
                      <a:pPr>
                        <a:lnSpc>
                          <a:spcPct val="100000"/>
                        </a:lnSpc>
                      </a:pPr>
                      <a:endParaRPr sz="20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FC000"/>
                    </a:solidFill>
                  </a:tcPr>
                </a:tc>
                <a:tc>
                  <a:txBody>
                    <a:bodyPr/>
                    <a:lstStyle/>
                    <a:p>
                      <a:pPr>
                        <a:lnSpc>
                          <a:spcPct val="100000"/>
                        </a:lnSpc>
                      </a:pPr>
                      <a:endParaRPr sz="20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FC000"/>
                    </a:solidFill>
                  </a:tcPr>
                </a:tc>
                <a:tc>
                  <a:txBody>
                    <a:bodyPr/>
                    <a:lstStyle/>
                    <a:p>
                      <a:pPr>
                        <a:lnSpc>
                          <a:spcPct val="100000"/>
                        </a:lnSpc>
                      </a:pPr>
                      <a:endParaRPr sz="20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20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20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0"/>
                  </a:ext>
                </a:extLst>
              </a:tr>
              <a:tr h="571500">
                <a:tc>
                  <a:txBody>
                    <a:bodyPr/>
                    <a:lstStyle/>
                    <a:p>
                      <a:pPr>
                        <a:lnSpc>
                          <a:spcPct val="100000"/>
                        </a:lnSpc>
                      </a:pPr>
                      <a:endParaRPr sz="20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FC000"/>
                    </a:solidFill>
                  </a:tcPr>
                </a:tc>
                <a:tc>
                  <a:txBody>
                    <a:bodyPr/>
                    <a:lstStyle/>
                    <a:p>
                      <a:pPr>
                        <a:lnSpc>
                          <a:spcPct val="100000"/>
                        </a:lnSpc>
                      </a:pPr>
                      <a:endParaRPr sz="20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FC000"/>
                    </a:solidFill>
                  </a:tcPr>
                </a:tc>
                <a:tc>
                  <a:txBody>
                    <a:bodyPr/>
                    <a:lstStyle/>
                    <a:p>
                      <a:pPr>
                        <a:lnSpc>
                          <a:spcPct val="100000"/>
                        </a:lnSpc>
                      </a:pPr>
                      <a:endParaRPr sz="20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FC000"/>
                    </a:solidFill>
                  </a:tcPr>
                </a:tc>
                <a:tc>
                  <a:txBody>
                    <a:bodyPr/>
                    <a:lstStyle/>
                    <a:p>
                      <a:pPr marL="137160">
                        <a:lnSpc>
                          <a:spcPct val="100000"/>
                        </a:lnSpc>
                        <a:spcBef>
                          <a:spcPts val="605"/>
                        </a:spcBef>
                      </a:pPr>
                      <a:r>
                        <a:rPr sz="2400" dirty="0">
                          <a:latin typeface="Arial MT"/>
                          <a:cs typeface="Arial MT"/>
                        </a:rPr>
                        <a:t>F</a:t>
                      </a:r>
                      <a:endParaRPr sz="2400">
                        <a:latin typeface="Arial MT"/>
                        <a:cs typeface="Arial MT"/>
                      </a:endParaRPr>
                    </a:p>
                  </a:txBody>
                  <a:tcPr marL="0" marR="0" marT="7683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20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20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1"/>
                  </a:ext>
                </a:extLst>
              </a:tr>
              <a:tr h="573024">
                <a:tc>
                  <a:txBody>
                    <a:bodyPr/>
                    <a:lstStyle/>
                    <a:p>
                      <a:pPr>
                        <a:lnSpc>
                          <a:spcPct val="100000"/>
                        </a:lnSpc>
                      </a:pPr>
                      <a:endParaRPr sz="20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6350">
                      <a:solidFill>
                        <a:srgbClr val="000000"/>
                      </a:solidFill>
                      <a:prstDash val="solid"/>
                    </a:lnB>
                    <a:solidFill>
                      <a:srgbClr val="FFC000"/>
                    </a:solidFill>
                  </a:tcPr>
                </a:tc>
                <a:tc>
                  <a:txBody>
                    <a:bodyPr/>
                    <a:lstStyle/>
                    <a:p>
                      <a:pPr>
                        <a:lnSpc>
                          <a:spcPct val="100000"/>
                        </a:lnSpc>
                      </a:pPr>
                      <a:endParaRPr sz="20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6350">
                      <a:solidFill>
                        <a:srgbClr val="000000"/>
                      </a:solidFill>
                      <a:prstDash val="solid"/>
                    </a:lnB>
                    <a:solidFill>
                      <a:srgbClr val="FFC000"/>
                    </a:solidFill>
                  </a:tcPr>
                </a:tc>
                <a:tc>
                  <a:txBody>
                    <a:bodyPr/>
                    <a:lstStyle/>
                    <a:p>
                      <a:pPr>
                        <a:lnSpc>
                          <a:spcPct val="100000"/>
                        </a:lnSpc>
                      </a:pPr>
                      <a:endParaRPr sz="20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6350">
                      <a:solidFill>
                        <a:srgbClr val="000000"/>
                      </a:solidFill>
                      <a:prstDash val="solid"/>
                    </a:lnB>
                    <a:solidFill>
                      <a:srgbClr val="FFC000"/>
                    </a:solidFill>
                  </a:tcPr>
                </a:tc>
                <a:tc>
                  <a:txBody>
                    <a:bodyPr/>
                    <a:lstStyle/>
                    <a:p>
                      <a:pPr>
                        <a:lnSpc>
                          <a:spcPct val="100000"/>
                        </a:lnSpc>
                      </a:pPr>
                      <a:endParaRPr sz="20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6350">
                      <a:solidFill>
                        <a:srgbClr val="000000"/>
                      </a:solidFill>
                      <a:prstDash val="solid"/>
                    </a:lnB>
                  </a:tcPr>
                </a:tc>
                <a:tc>
                  <a:txBody>
                    <a:bodyPr/>
                    <a:lstStyle/>
                    <a:p>
                      <a:pPr>
                        <a:lnSpc>
                          <a:spcPct val="100000"/>
                        </a:lnSpc>
                      </a:pPr>
                      <a:endParaRPr sz="20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6350">
                      <a:solidFill>
                        <a:srgbClr val="000000"/>
                      </a:solidFill>
                      <a:prstDash val="solid"/>
                    </a:lnB>
                  </a:tcPr>
                </a:tc>
                <a:tc>
                  <a:txBody>
                    <a:bodyPr/>
                    <a:lstStyle/>
                    <a:p>
                      <a:pPr>
                        <a:lnSpc>
                          <a:spcPct val="100000"/>
                        </a:lnSpc>
                      </a:pPr>
                      <a:endParaRPr sz="20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2"/>
                  </a:ext>
                </a:extLst>
              </a:tr>
              <a:tr h="569976">
                <a:tc>
                  <a:txBody>
                    <a:bodyPr/>
                    <a:lstStyle/>
                    <a:p>
                      <a:pPr>
                        <a:lnSpc>
                          <a:spcPct val="100000"/>
                        </a:lnSpc>
                      </a:pPr>
                      <a:endParaRPr sz="2000">
                        <a:latin typeface="Times New Roman"/>
                        <a:cs typeface="Times New Roman"/>
                      </a:endParaRPr>
                    </a:p>
                  </a:txBody>
                  <a:tcPr marL="0" marR="0" marT="0" marB="0">
                    <a:lnL w="12700">
                      <a:solidFill>
                        <a:srgbClr val="000000"/>
                      </a:solidFill>
                      <a:prstDash val="solid"/>
                    </a:lnL>
                    <a:lnR w="12700">
                      <a:solidFill>
                        <a:srgbClr val="000000"/>
                      </a:solidFill>
                      <a:prstDash val="solid"/>
                    </a:lnR>
                    <a:lnT w="6350">
                      <a:solidFill>
                        <a:srgbClr val="000000"/>
                      </a:solidFill>
                      <a:prstDash val="solid"/>
                    </a:lnT>
                    <a:lnB w="12700">
                      <a:solidFill>
                        <a:srgbClr val="000000"/>
                      </a:solidFill>
                      <a:prstDash val="solid"/>
                    </a:lnB>
                  </a:tcPr>
                </a:tc>
                <a:tc>
                  <a:txBody>
                    <a:bodyPr/>
                    <a:lstStyle/>
                    <a:p>
                      <a:pPr marL="251460">
                        <a:lnSpc>
                          <a:spcPct val="100000"/>
                        </a:lnSpc>
                        <a:spcBef>
                          <a:spcPts val="315"/>
                        </a:spcBef>
                      </a:pPr>
                      <a:r>
                        <a:rPr sz="2400" dirty="0">
                          <a:latin typeface="Arial MT"/>
                          <a:cs typeface="Arial MT"/>
                        </a:rPr>
                        <a:t>F</a:t>
                      </a:r>
                      <a:endParaRPr sz="2400">
                        <a:latin typeface="Arial MT"/>
                        <a:cs typeface="Arial MT"/>
                      </a:endParaRPr>
                    </a:p>
                  </a:txBody>
                  <a:tcPr marL="0" marR="0" marT="40005" marB="0">
                    <a:lnL w="12700">
                      <a:solidFill>
                        <a:srgbClr val="000000"/>
                      </a:solidFill>
                      <a:prstDash val="solid"/>
                    </a:lnL>
                    <a:lnR w="12700">
                      <a:solidFill>
                        <a:srgbClr val="000000"/>
                      </a:solidFill>
                      <a:prstDash val="solid"/>
                    </a:lnR>
                    <a:lnT w="6350">
                      <a:solidFill>
                        <a:srgbClr val="000000"/>
                      </a:solidFill>
                      <a:prstDash val="solid"/>
                    </a:lnT>
                    <a:lnB w="12700">
                      <a:solidFill>
                        <a:srgbClr val="000000"/>
                      </a:solidFill>
                      <a:prstDash val="solid"/>
                    </a:lnB>
                  </a:tcPr>
                </a:tc>
                <a:tc>
                  <a:txBody>
                    <a:bodyPr/>
                    <a:lstStyle/>
                    <a:p>
                      <a:pPr>
                        <a:lnSpc>
                          <a:spcPct val="100000"/>
                        </a:lnSpc>
                      </a:pPr>
                      <a:endParaRPr sz="2000">
                        <a:latin typeface="Times New Roman"/>
                        <a:cs typeface="Times New Roman"/>
                      </a:endParaRPr>
                    </a:p>
                  </a:txBody>
                  <a:tcPr marL="0" marR="0" marT="0" marB="0">
                    <a:lnL w="12700">
                      <a:solidFill>
                        <a:srgbClr val="000000"/>
                      </a:solidFill>
                      <a:prstDash val="solid"/>
                    </a:lnL>
                    <a:lnR w="12700">
                      <a:solidFill>
                        <a:srgbClr val="000000"/>
                      </a:solidFill>
                      <a:prstDash val="solid"/>
                    </a:lnR>
                    <a:lnT w="6350">
                      <a:solidFill>
                        <a:srgbClr val="000000"/>
                      </a:solidFill>
                      <a:prstDash val="solid"/>
                    </a:lnT>
                    <a:lnB w="12700">
                      <a:solidFill>
                        <a:srgbClr val="000000"/>
                      </a:solidFill>
                      <a:prstDash val="solid"/>
                    </a:lnB>
                  </a:tcPr>
                </a:tc>
                <a:tc>
                  <a:txBody>
                    <a:bodyPr/>
                    <a:lstStyle/>
                    <a:p>
                      <a:pPr>
                        <a:lnSpc>
                          <a:spcPct val="100000"/>
                        </a:lnSpc>
                      </a:pPr>
                      <a:endParaRPr sz="2000">
                        <a:latin typeface="Times New Roman"/>
                        <a:cs typeface="Times New Roman"/>
                      </a:endParaRPr>
                    </a:p>
                  </a:txBody>
                  <a:tcPr marL="0" marR="0" marT="0" marB="0">
                    <a:lnL w="12700">
                      <a:solidFill>
                        <a:srgbClr val="000000"/>
                      </a:solidFill>
                      <a:prstDash val="solid"/>
                    </a:lnL>
                    <a:lnR w="12700">
                      <a:solidFill>
                        <a:srgbClr val="000000"/>
                      </a:solidFill>
                      <a:prstDash val="solid"/>
                    </a:lnR>
                    <a:lnT w="6350">
                      <a:solidFill>
                        <a:srgbClr val="000000"/>
                      </a:solidFill>
                      <a:prstDash val="solid"/>
                    </a:lnT>
                    <a:lnB w="12700">
                      <a:solidFill>
                        <a:srgbClr val="000000"/>
                      </a:solidFill>
                      <a:prstDash val="solid"/>
                    </a:lnB>
                  </a:tcPr>
                </a:tc>
                <a:tc>
                  <a:txBody>
                    <a:bodyPr/>
                    <a:lstStyle/>
                    <a:p>
                      <a:pPr>
                        <a:lnSpc>
                          <a:spcPct val="100000"/>
                        </a:lnSpc>
                      </a:pPr>
                      <a:endParaRPr sz="2000">
                        <a:latin typeface="Times New Roman"/>
                        <a:cs typeface="Times New Roman"/>
                      </a:endParaRPr>
                    </a:p>
                  </a:txBody>
                  <a:tcPr marL="0" marR="0" marT="0" marB="0">
                    <a:lnL w="12700">
                      <a:solidFill>
                        <a:srgbClr val="000000"/>
                      </a:solidFill>
                      <a:prstDash val="solid"/>
                    </a:lnL>
                    <a:lnR w="12700">
                      <a:solidFill>
                        <a:srgbClr val="000000"/>
                      </a:solidFill>
                      <a:prstDash val="solid"/>
                    </a:lnR>
                    <a:lnT w="6350">
                      <a:solidFill>
                        <a:srgbClr val="000000"/>
                      </a:solidFill>
                      <a:prstDash val="solid"/>
                    </a:lnT>
                    <a:lnB w="12700">
                      <a:solidFill>
                        <a:srgbClr val="000000"/>
                      </a:solidFill>
                      <a:prstDash val="solid"/>
                    </a:lnB>
                  </a:tcPr>
                </a:tc>
                <a:tc>
                  <a:txBody>
                    <a:bodyPr/>
                    <a:lstStyle/>
                    <a:p>
                      <a:pPr>
                        <a:lnSpc>
                          <a:spcPct val="100000"/>
                        </a:lnSpc>
                      </a:pPr>
                      <a:endParaRPr sz="20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3"/>
                  </a:ext>
                </a:extLst>
              </a:tr>
              <a:tr h="571500">
                <a:tc>
                  <a:txBody>
                    <a:bodyPr/>
                    <a:lstStyle/>
                    <a:p>
                      <a:pPr>
                        <a:lnSpc>
                          <a:spcPct val="100000"/>
                        </a:lnSpc>
                      </a:pPr>
                      <a:endParaRPr sz="20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20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20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20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20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20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4"/>
                  </a:ext>
                </a:extLst>
              </a:tr>
              <a:tr h="571500">
                <a:tc>
                  <a:txBody>
                    <a:bodyPr/>
                    <a:lstStyle/>
                    <a:p>
                      <a:pPr>
                        <a:lnSpc>
                          <a:spcPct val="100000"/>
                        </a:lnSpc>
                      </a:pPr>
                      <a:endParaRPr sz="20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20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20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20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20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20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5"/>
                  </a:ext>
                </a:extLst>
              </a:tr>
            </a:tbl>
          </a:graphicData>
        </a:graphic>
      </p:graphicFrame>
      <p:sp>
        <p:nvSpPr>
          <p:cNvPr id="10" name="object 10"/>
          <p:cNvSpPr/>
          <p:nvPr/>
        </p:nvSpPr>
        <p:spPr>
          <a:xfrm>
            <a:off x="4518659" y="2743200"/>
            <a:ext cx="342900" cy="462280"/>
          </a:xfrm>
          <a:custGeom>
            <a:avLst/>
            <a:gdLst/>
            <a:ahLst/>
            <a:cxnLst/>
            <a:rect l="l" t="t" r="r" b="b"/>
            <a:pathLst>
              <a:path w="342900" h="462280">
                <a:moveTo>
                  <a:pt x="342900" y="0"/>
                </a:moveTo>
                <a:lnTo>
                  <a:pt x="0" y="0"/>
                </a:lnTo>
                <a:lnTo>
                  <a:pt x="0" y="461772"/>
                </a:lnTo>
                <a:lnTo>
                  <a:pt x="342900" y="461772"/>
                </a:lnTo>
                <a:lnTo>
                  <a:pt x="342900" y="0"/>
                </a:lnTo>
                <a:close/>
              </a:path>
            </a:pathLst>
          </a:custGeom>
          <a:solidFill>
            <a:srgbClr val="FFFFFF"/>
          </a:solidFill>
        </p:spPr>
        <p:txBody>
          <a:bodyPr wrap="square" lIns="0" tIns="0" rIns="0" bIns="0" rtlCol="0"/>
          <a:lstStyle/>
          <a:p>
            <a:endParaRPr/>
          </a:p>
        </p:txBody>
      </p:sp>
      <p:sp>
        <p:nvSpPr>
          <p:cNvPr id="11" name="object 11"/>
          <p:cNvSpPr/>
          <p:nvPr/>
        </p:nvSpPr>
        <p:spPr>
          <a:xfrm>
            <a:off x="3352800" y="3851147"/>
            <a:ext cx="344805" cy="462280"/>
          </a:xfrm>
          <a:custGeom>
            <a:avLst/>
            <a:gdLst/>
            <a:ahLst/>
            <a:cxnLst/>
            <a:rect l="l" t="t" r="r" b="b"/>
            <a:pathLst>
              <a:path w="344804" h="462279">
                <a:moveTo>
                  <a:pt x="344424" y="0"/>
                </a:moveTo>
                <a:lnTo>
                  <a:pt x="0" y="0"/>
                </a:lnTo>
                <a:lnTo>
                  <a:pt x="0" y="461771"/>
                </a:lnTo>
                <a:lnTo>
                  <a:pt x="344424" y="461771"/>
                </a:lnTo>
                <a:lnTo>
                  <a:pt x="344424" y="0"/>
                </a:lnTo>
                <a:close/>
              </a:path>
            </a:pathLst>
          </a:custGeom>
          <a:solidFill>
            <a:srgbClr val="FFFFFF"/>
          </a:solidFill>
        </p:spPr>
        <p:txBody>
          <a:bodyPr wrap="square" lIns="0" tIns="0" rIns="0" bIns="0" rtlCol="0"/>
          <a:lstStyle/>
          <a:p>
            <a:endParaRPr/>
          </a:p>
        </p:txBody>
      </p:sp>
      <p:pic>
        <p:nvPicPr>
          <p:cNvPr id="12" name="object 12"/>
          <p:cNvPicPr/>
          <p:nvPr/>
        </p:nvPicPr>
        <p:blipFill>
          <a:blip r:embed="rId4" cstate="print"/>
          <a:stretch>
            <a:fillRect/>
          </a:stretch>
        </p:blipFill>
        <p:spPr>
          <a:xfrm>
            <a:off x="7010400" y="2438400"/>
            <a:ext cx="1470659" cy="1996439"/>
          </a:xfrm>
          <a:prstGeom prst="rect">
            <a:avLst/>
          </a:prstGeom>
        </p:spPr>
      </p:pic>
      <p:sp>
        <p:nvSpPr>
          <p:cNvPr id="13" name="object 13"/>
          <p:cNvSpPr txBox="1"/>
          <p:nvPr/>
        </p:nvSpPr>
        <p:spPr>
          <a:xfrm>
            <a:off x="7036054" y="4461713"/>
            <a:ext cx="3555365" cy="1320165"/>
          </a:xfrm>
          <a:prstGeom prst="rect">
            <a:avLst/>
          </a:prstGeom>
        </p:spPr>
        <p:txBody>
          <a:bodyPr vert="horz" wrap="square" lIns="0" tIns="12700" rIns="0" bIns="0" rtlCol="0">
            <a:spAutoFit/>
          </a:bodyPr>
          <a:lstStyle/>
          <a:p>
            <a:pPr marL="12700">
              <a:lnSpc>
                <a:spcPct val="100000"/>
              </a:lnSpc>
              <a:spcBef>
                <a:spcPts val="100"/>
              </a:spcBef>
            </a:pPr>
            <a:r>
              <a:rPr sz="1800" spc="-10" dirty="0">
                <a:latin typeface="Arial MT"/>
                <a:cs typeface="Arial MT"/>
              </a:rPr>
              <a:t>Let </a:t>
            </a:r>
            <a:r>
              <a:rPr sz="1800" dirty="0">
                <a:latin typeface="Arial MT"/>
                <a:cs typeface="Arial MT"/>
              </a:rPr>
              <a:t>N</a:t>
            </a:r>
            <a:r>
              <a:rPr sz="1800" spc="-10" dirty="0">
                <a:latin typeface="Arial MT"/>
                <a:cs typeface="Arial MT"/>
              </a:rPr>
              <a:t> </a:t>
            </a:r>
            <a:r>
              <a:rPr sz="1800" dirty="0">
                <a:latin typeface="Arial MT"/>
                <a:cs typeface="Arial MT"/>
              </a:rPr>
              <a:t>=</a:t>
            </a:r>
            <a:r>
              <a:rPr sz="1800" spc="-20" dirty="0">
                <a:latin typeface="Arial MT"/>
                <a:cs typeface="Arial MT"/>
              </a:rPr>
              <a:t> </a:t>
            </a:r>
            <a:r>
              <a:rPr sz="1800" dirty="0">
                <a:latin typeface="Arial MT"/>
                <a:cs typeface="Arial MT"/>
              </a:rPr>
              <a:t>6</a:t>
            </a:r>
            <a:r>
              <a:rPr sz="1800" spc="-15" dirty="0">
                <a:latin typeface="Arial MT"/>
                <a:cs typeface="Arial MT"/>
              </a:rPr>
              <a:t> </a:t>
            </a:r>
            <a:r>
              <a:rPr sz="1800" spc="-5" dirty="0">
                <a:latin typeface="Arial MT"/>
                <a:cs typeface="Arial MT"/>
              </a:rPr>
              <a:t>and </a:t>
            </a:r>
            <a:r>
              <a:rPr sz="1800" dirty="0">
                <a:latin typeface="Arial MT"/>
                <a:cs typeface="Arial MT"/>
              </a:rPr>
              <a:t>F</a:t>
            </a:r>
            <a:r>
              <a:rPr sz="1800" spc="-20" dirty="0">
                <a:latin typeface="Arial MT"/>
                <a:cs typeface="Arial MT"/>
              </a:rPr>
              <a:t> </a:t>
            </a:r>
            <a:r>
              <a:rPr sz="1800" dirty="0">
                <a:latin typeface="Arial MT"/>
                <a:cs typeface="Arial MT"/>
              </a:rPr>
              <a:t>=3</a:t>
            </a:r>
            <a:endParaRPr sz="1800">
              <a:latin typeface="Arial MT"/>
              <a:cs typeface="Arial MT"/>
            </a:endParaRPr>
          </a:p>
          <a:p>
            <a:pPr marL="12700">
              <a:lnSpc>
                <a:spcPct val="100000"/>
              </a:lnSpc>
              <a:spcBef>
                <a:spcPts val="5"/>
              </a:spcBef>
            </a:pPr>
            <a:r>
              <a:rPr sz="1800" dirty="0">
                <a:latin typeface="Arial MT"/>
                <a:cs typeface="Arial MT"/>
              </a:rPr>
              <a:t>What</a:t>
            </a:r>
            <a:r>
              <a:rPr sz="1800" spc="-5" dirty="0">
                <a:latin typeface="Arial MT"/>
                <a:cs typeface="Arial MT"/>
              </a:rPr>
              <a:t> </a:t>
            </a:r>
            <a:r>
              <a:rPr sz="1800" spc="-15" dirty="0">
                <a:latin typeface="Arial MT"/>
                <a:cs typeface="Arial MT"/>
              </a:rPr>
              <a:t>will</a:t>
            </a:r>
            <a:r>
              <a:rPr sz="1800" spc="40" dirty="0">
                <a:latin typeface="Arial MT"/>
                <a:cs typeface="Arial MT"/>
              </a:rPr>
              <a:t> </a:t>
            </a:r>
            <a:r>
              <a:rPr sz="1800" spc="-5" dirty="0">
                <a:latin typeface="Arial MT"/>
                <a:cs typeface="Arial MT"/>
              </a:rPr>
              <a:t>happen</a:t>
            </a:r>
            <a:r>
              <a:rPr sz="1800" dirty="0">
                <a:latin typeface="Arial MT"/>
                <a:cs typeface="Arial MT"/>
              </a:rPr>
              <a:t> if</a:t>
            </a:r>
            <a:r>
              <a:rPr sz="1800" spc="-5" dirty="0">
                <a:latin typeface="Arial MT"/>
                <a:cs typeface="Arial MT"/>
              </a:rPr>
              <a:t> </a:t>
            </a:r>
            <a:r>
              <a:rPr sz="1800" dirty="0">
                <a:latin typeface="Arial MT"/>
                <a:cs typeface="Arial MT"/>
              </a:rPr>
              <a:t>the</a:t>
            </a:r>
            <a:r>
              <a:rPr sz="1800" spc="-15" dirty="0">
                <a:latin typeface="Arial MT"/>
                <a:cs typeface="Arial MT"/>
              </a:rPr>
              <a:t> </a:t>
            </a:r>
            <a:r>
              <a:rPr sz="1800" spc="-5" dirty="0">
                <a:latin typeface="Arial MT"/>
                <a:cs typeface="Arial MT"/>
              </a:rPr>
              <a:t>stride is</a:t>
            </a:r>
            <a:r>
              <a:rPr sz="1800" dirty="0">
                <a:latin typeface="Arial MT"/>
                <a:cs typeface="Arial MT"/>
              </a:rPr>
              <a:t> </a:t>
            </a:r>
            <a:r>
              <a:rPr sz="1800" spc="-5" dirty="0">
                <a:latin typeface="Arial MT"/>
                <a:cs typeface="Arial MT"/>
              </a:rPr>
              <a:t>3</a:t>
            </a:r>
            <a:r>
              <a:rPr sz="1800" spc="-15" dirty="0">
                <a:latin typeface="Arial MT"/>
                <a:cs typeface="Arial MT"/>
              </a:rPr>
              <a:t> </a:t>
            </a:r>
            <a:r>
              <a:rPr sz="1800" spc="-5" dirty="0">
                <a:latin typeface="Arial MT"/>
                <a:cs typeface="Arial MT"/>
              </a:rPr>
              <a:t>?</a:t>
            </a:r>
            <a:endParaRPr sz="1800">
              <a:latin typeface="Arial MT"/>
              <a:cs typeface="Arial MT"/>
            </a:endParaRPr>
          </a:p>
          <a:p>
            <a:pPr marL="66675" marR="244475">
              <a:lnSpc>
                <a:spcPct val="100000"/>
              </a:lnSpc>
              <a:spcBef>
                <a:spcPts val="1545"/>
              </a:spcBef>
            </a:pPr>
            <a:r>
              <a:rPr sz="1800" spc="-5" dirty="0">
                <a:latin typeface="Arial MT"/>
                <a:cs typeface="Arial MT"/>
              </a:rPr>
              <a:t>N= 10 and </a:t>
            </a:r>
            <a:r>
              <a:rPr sz="1800" dirty="0">
                <a:latin typeface="Arial MT"/>
                <a:cs typeface="Arial MT"/>
              </a:rPr>
              <a:t>F = </a:t>
            </a:r>
            <a:r>
              <a:rPr sz="1800" spc="-5" dirty="0">
                <a:latin typeface="Arial MT"/>
                <a:cs typeface="Arial MT"/>
              </a:rPr>
              <a:t>3, Stride </a:t>
            </a:r>
            <a:r>
              <a:rPr sz="1800" dirty="0">
                <a:latin typeface="Arial MT"/>
                <a:cs typeface="Arial MT"/>
              </a:rPr>
              <a:t>S = </a:t>
            </a:r>
            <a:r>
              <a:rPr sz="1800" spc="-5" dirty="0">
                <a:latin typeface="Arial MT"/>
                <a:cs typeface="Arial MT"/>
              </a:rPr>
              <a:t>3. </a:t>
            </a:r>
            <a:r>
              <a:rPr sz="1800" dirty="0">
                <a:latin typeface="Arial MT"/>
                <a:cs typeface="Arial MT"/>
              </a:rPr>
              <a:t> What</a:t>
            </a:r>
            <a:r>
              <a:rPr sz="1800" spc="-15" dirty="0">
                <a:latin typeface="Arial MT"/>
                <a:cs typeface="Arial MT"/>
              </a:rPr>
              <a:t> will</a:t>
            </a:r>
            <a:r>
              <a:rPr sz="1800" spc="35" dirty="0">
                <a:latin typeface="Arial MT"/>
                <a:cs typeface="Arial MT"/>
              </a:rPr>
              <a:t> </a:t>
            </a:r>
            <a:r>
              <a:rPr sz="1800" spc="-5" dirty="0">
                <a:latin typeface="Arial MT"/>
                <a:cs typeface="Arial MT"/>
              </a:rPr>
              <a:t>be</a:t>
            </a:r>
            <a:r>
              <a:rPr sz="1800" spc="-20" dirty="0">
                <a:latin typeface="Arial MT"/>
                <a:cs typeface="Arial MT"/>
              </a:rPr>
              <a:t> </a:t>
            </a:r>
            <a:r>
              <a:rPr sz="1800" dirty="0">
                <a:latin typeface="Arial MT"/>
                <a:cs typeface="Arial MT"/>
              </a:rPr>
              <a:t>the</a:t>
            </a:r>
            <a:r>
              <a:rPr sz="1800" spc="-20" dirty="0">
                <a:latin typeface="Arial MT"/>
                <a:cs typeface="Arial MT"/>
              </a:rPr>
              <a:t> </a:t>
            </a:r>
            <a:r>
              <a:rPr sz="1800" spc="-5" dirty="0">
                <a:latin typeface="Arial MT"/>
                <a:cs typeface="Arial MT"/>
              </a:rPr>
              <a:t>output volume?</a:t>
            </a:r>
            <a:endParaRPr sz="1800">
              <a:latin typeface="Arial MT"/>
              <a:cs typeface="Arial MT"/>
            </a:endParaRPr>
          </a:p>
        </p:txBody>
      </p:sp>
      <p:sp>
        <p:nvSpPr>
          <p:cNvPr id="15" name="Slide Number Placeholder 14">
            <a:extLst>
              <a:ext uri="{FF2B5EF4-FFF2-40B4-BE49-F238E27FC236}">
                <a16:creationId xmlns:a16="http://schemas.microsoft.com/office/drawing/2014/main" id="{F8616517-D6B8-05D7-CD25-0D20D0D213CB}"/>
              </a:ext>
            </a:extLst>
          </p:cNvPr>
          <p:cNvSpPr>
            <a:spLocks noGrp="1"/>
          </p:cNvSpPr>
          <p:nvPr>
            <p:ph type="sldNum" sz="quarter" idx="7"/>
          </p:nvPr>
        </p:nvSpPr>
        <p:spPr/>
        <p:txBody>
          <a:bodyPr/>
          <a:lstStyle/>
          <a:p>
            <a:fld id="{B6F15528-21DE-4FAA-801E-634DDDAF4B2B}" type="slidenum">
              <a:rPr lang="en-IN" smtClean="0"/>
              <a:t>32</a:t>
            </a:fld>
            <a:endParaRPr lang="en-IN"/>
          </a:p>
        </p:txBody>
      </p:sp>
      <p:pic>
        <p:nvPicPr>
          <p:cNvPr id="16" name="Picture 2" descr="E:\NIET\Project\xLogo11.png.pagespeed.ic.pydHLuCQEZ.png">
            <a:extLst>
              <a:ext uri="{FF2B5EF4-FFF2-40B4-BE49-F238E27FC236}">
                <a16:creationId xmlns:a16="http://schemas.microsoft.com/office/drawing/2014/main" id="{6860B471-E9CE-A4E0-9722-DAB8444BA052}"/>
              </a:ext>
            </a:extLst>
          </p:cNvPr>
          <p:cNvPicPr>
            <a:picLocks noChangeAspect="1" noChangeArrowheads="1"/>
          </p:cNvPicPr>
          <p:nvPr/>
        </p:nvPicPr>
        <p:blipFill>
          <a:blip r:embed="rId5" cstate="print"/>
          <a:srcRect/>
          <a:stretch>
            <a:fillRect/>
          </a:stretch>
        </p:blipFill>
        <p:spPr bwMode="auto">
          <a:xfrm>
            <a:off x="0" y="15548"/>
            <a:ext cx="1447800" cy="817163"/>
          </a:xfrm>
          <a:prstGeom prst="rect">
            <a:avLst/>
          </a:prstGeom>
          <a:noFill/>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7925112" y="66002"/>
            <a:ext cx="3321997" cy="516284"/>
          </a:xfrm>
          <a:prstGeom prst="rect">
            <a:avLst/>
          </a:prstGeom>
          <a:solidFill>
            <a:srgbClr val="00B0F0"/>
          </a:solidFill>
          <a:ln>
            <a:solidFill>
              <a:srgbClr val="00B0F0"/>
            </a:solidFill>
          </a:ln>
        </p:spPr>
      </p:pic>
      <p:sp>
        <p:nvSpPr>
          <p:cNvPr id="3" name="object 3"/>
          <p:cNvSpPr txBox="1">
            <a:spLocks noGrp="1"/>
          </p:cNvSpPr>
          <p:nvPr>
            <p:ph type="title" idx="4294967295"/>
          </p:nvPr>
        </p:nvSpPr>
        <p:spPr>
          <a:xfrm>
            <a:off x="533400" y="4572000"/>
            <a:ext cx="3346450" cy="635000"/>
          </a:xfrm>
          <a:prstGeom prst="rect">
            <a:avLst/>
          </a:prstGeom>
        </p:spPr>
        <p:txBody>
          <a:bodyPr vert="horz" wrap="square" lIns="0" tIns="12065" rIns="0" bIns="0" rtlCol="0">
            <a:spAutoFit/>
          </a:bodyPr>
          <a:lstStyle/>
          <a:p>
            <a:pPr marL="12700">
              <a:lnSpc>
                <a:spcPct val="100000"/>
              </a:lnSpc>
              <a:spcBef>
                <a:spcPts val="95"/>
              </a:spcBef>
            </a:pPr>
            <a:r>
              <a:rPr spc="220" dirty="0"/>
              <a:t>Zero</a:t>
            </a:r>
            <a:r>
              <a:rPr spc="-175" dirty="0"/>
              <a:t> </a:t>
            </a:r>
            <a:r>
              <a:rPr spc="190" dirty="0"/>
              <a:t>Padding</a:t>
            </a:r>
          </a:p>
        </p:txBody>
      </p:sp>
      <p:sp>
        <p:nvSpPr>
          <p:cNvPr id="4" name="object 4"/>
          <p:cNvSpPr txBox="1"/>
          <p:nvPr/>
        </p:nvSpPr>
        <p:spPr>
          <a:xfrm>
            <a:off x="840739" y="1385595"/>
            <a:ext cx="4778375" cy="2416175"/>
          </a:xfrm>
          <a:prstGeom prst="rect">
            <a:avLst/>
          </a:prstGeom>
        </p:spPr>
        <p:txBody>
          <a:bodyPr vert="horz" wrap="square" lIns="0" tIns="98425" rIns="0" bIns="0" rtlCol="0">
            <a:spAutoFit/>
          </a:bodyPr>
          <a:lstStyle/>
          <a:p>
            <a:pPr marL="355600" indent="-342900">
              <a:lnSpc>
                <a:spcPct val="100000"/>
              </a:lnSpc>
              <a:spcBef>
                <a:spcPts val="775"/>
              </a:spcBef>
              <a:buClr>
                <a:srgbClr val="6A6AFF"/>
              </a:buClr>
              <a:buFont typeface="Wingdings"/>
              <a:buChar char=""/>
              <a:tabLst>
                <a:tab pos="355600" algn="l"/>
              </a:tabLst>
            </a:pPr>
            <a:r>
              <a:rPr sz="2800" spc="-5" dirty="0">
                <a:latin typeface="Arial MT"/>
                <a:cs typeface="Arial MT"/>
              </a:rPr>
              <a:t>Two</a:t>
            </a:r>
            <a:r>
              <a:rPr sz="2800" spc="-20" dirty="0">
                <a:latin typeface="Arial MT"/>
                <a:cs typeface="Arial MT"/>
              </a:rPr>
              <a:t> </a:t>
            </a:r>
            <a:r>
              <a:rPr sz="2800" dirty="0">
                <a:latin typeface="Arial MT"/>
                <a:cs typeface="Arial MT"/>
              </a:rPr>
              <a:t>advantages</a:t>
            </a:r>
          </a:p>
          <a:p>
            <a:pPr marL="756285" marR="381000" lvl="1" indent="-287020">
              <a:lnSpc>
                <a:spcPct val="100000"/>
              </a:lnSpc>
              <a:spcBef>
                <a:spcPts val="675"/>
              </a:spcBef>
              <a:buClr>
                <a:srgbClr val="6A6AFF"/>
              </a:buClr>
              <a:buSzPct val="96428"/>
              <a:buFont typeface="Wingdings"/>
              <a:buChar char=""/>
              <a:tabLst>
                <a:tab pos="787400" algn="l"/>
              </a:tabLst>
            </a:pPr>
            <a:r>
              <a:rPr sz="2800" spc="-5" dirty="0">
                <a:latin typeface="Arial MT"/>
                <a:cs typeface="Arial MT"/>
              </a:rPr>
              <a:t>Dimension </a:t>
            </a:r>
            <a:r>
              <a:rPr sz="2800" dirty="0">
                <a:latin typeface="Arial MT"/>
                <a:cs typeface="Arial MT"/>
              </a:rPr>
              <a:t>reduction</a:t>
            </a:r>
            <a:r>
              <a:rPr sz="2800" spc="-35" dirty="0">
                <a:latin typeface="Arial MT"/>
                <a:cs typeface="Arial MT"/>
              </a:rPr>
              <a:t> </a:t>
            </a:r>
            <a:r>
              <a:rPr sz="2800" dirty="0">
                <a:latin typeface="Arial MT"/>
                <a:cs typeface="Arial MT"/>
              </a:rPr>
              <a:t>is </a:t>
            </a:r>
            <a:r>
              <a:rPr sz="2800" spc="-760" dirty="0">
                <a:latin typeface="Arial MT"/>
                <a:cs typeface="Arial MT"/>
              </a:rPr>
              <a:t> </a:t>
            </a:r>
            <a:r>
              <a:rPr sz="2800" dirty="0">
                <a:latin typeface="Arial MT"/>
                <a:cs typeface="Arial MT"/>
              </a:rPr>
              <a:t>controlled.</a:t>
            </a:r>
          </a:p>
          <a:p>
            <a:pPr marL="756285" marR="5080" lvl="1" indent="-287020">
              <a:lnSpc>
                <a:spcPct val="100000"/>
              </a:lnSpc>
              <a:spcBef>
                <a:spcPts val="670"/>
              </a:spcBef>
              <a:buClr>
                <a:srgbClr val="6A6AFF"/>
              </a:buClr>
              <a:buSzPct val="96428"/>
              <a:buFont typeface="Wingdings"/>
              <a:buChar char=""/>
              <a:tabLst>
                <a:tab pos="787400" algn="l"/>
              </a:tabLst>
            </a:pPr>
            <a:r>
              <a:rPr sz="2800" spc="-5" dirty="0">
                <a:latin typeface="Arial MT"/>
                <a:cs typeface="Arial MT"/>
              </a:rPr>
              <a:t>Corner pixels </a:t>
            </a:r>
            <a:r>
              <a:rPr sz="2800" dirty="0">
                <a:latin typeface="Arial MT"/>
                <a:cs typeface="Arial MT"/>
              </a:rPr>
              <a:t>have better </a:t>
            </a:r>
            <a:r>
              <a:rPr sz="2800" spc="-765" dirty="0">
                <a:latin typeface="Arial MT"/>
                <a:cs typeface="Arial MT"/>
              </a:rPr>
              <a:t> </a:t>
            </a:r>
            <a:r>
              <a:rPr sz="2800" dirty="0">
                <a:latin typeface="Arial MT"/>
                <a:cs typeface="Arial MT"/>
              </a:rPr>
              <a:t>contribution.</a:t>
            </a:r>
          </a:p>
        </p:txBody>
      </p:sp>
      <p:graphicFrame>
        <p:nvGraphicFramePr>
          <p:cNvPr id="5" name="object 5"/>
          <p:cNvGraphicFramePr>
            <a:graphicFrameLocks noGrp="1"/>
          </p:cNvGraphicFramePr>
          <p:nvPr/>
        </p:nvGraphicFramePr>
        <p:xfrm>
          <a:off x="6394450" y="1898650"/>
          <a:ext cx="3733800" cy="3657600"/>
        </p:xfrm>
        <a:graphic>
          <a:graphicData uri="http://schemas.openxmlformats.org/drawingml/2006/table">
            <a:tbl>
              <a:tblPr firstRow="1" bandRow="1">
                <a:tableStyleId>{2D5ABB26-0587-4C30-8999-92F81FD0307C}</a:tableStyleId>
              </a:tblPr>
              <a:tblGrid>
                <a:gridCol w="466725">
                  <a:extLst>
                    <a:ext uri="{9D8B030D-6E8A-4147-A177-3AD203B41FA5}">
                      <a16:colId xmlns:a16="http://schemas.microsoft.com/office/drawing/2014/main" val="20000"/>
                    </a:ext>
                  </a:extLst>
                </a:gridCol>
                <a:gridCol w="466725">
                  <a:extLst>
                    <a:ext uri="{9D8B030D-6E8A-4147-A177-3AD203B41FA5}">
                      <a16:colId xmlns:a16="http://schemas.microsoft.com/office/drawing/2014/main" val="20001"/>
                    </a:ext>
                  </a:extLst>
                </a:gridCol>
                <a:gridCol w="466725">
                  <a:extLst>
                    <a:ext uri="{9D8B030D-6E8A-4147-A177-3AD203B41FA5}">
                      <a16:colId xmlns:a16="http://schemas.microsoft.com/office/drawing/2014/main" val="20002"/>
                    </a:ext>
                  </a:extLst>
                </a:gridCol>
                <a:gridCol w="466725">
                  <a:extLst>
                    <a:ext uri="{9D8B030D-6E8A-4147-A177-3AD203B41FA5}">
                      <a16:colId xmlns:a16="http://schemas.microsoft.com/office/drawing/2014/main" val="20003"/>
                    </a:ext>
                  </a:extLst>
                </a:gridCol>
                <a:gridCol w="466725">
                  <a:extLst>
                    <a:ext uri="{9D8B030D-6E8A-4147-A177-3AD203B41FA5}">
                      <a16:colId xmlns:a16="http://schemas.microsoft.com/office/drawing/2014/main" val="20004"/>
                    </a:ext>
                  </a:extLst>
                </a:gridCol>
                <a:gridCol w="466725">
                  <a:extLst>
                    <a:ext uri="{9D8B030D-6E8A-4147-A177-3AD203B41FA5}">
                      <a16:colId xmlns:a16="http://schemas.microsoft.com/office/drawing/2014/main" val="20005"/>
                    </a:ext>
                  </a:extLst>
                </a:gridCol>
                <a:gridCol w="466725">
                  <a:extLst>
                    <a:ext uri="{9D8B030D-6E8A-4147-A177-3AD203B41FA5}">
                      <a16:colId xmlns:a16="http://schemas.microsoft.com/office/drawing/2014/main" val="20006"/>
                    </a:ext>
                  </a:extLst>
                </a:gridCol>
                <a:gridCol w="466725">
                  <a:extLst>
                    <a:ext uri="{9D8B030D-6E8A-4147-A177-3AD203B41FA5}">
                      <a16:colId xmlns:a16="http://schemas.microsoft.com/office/drawing/2014/main" val="20007"/>
                    </a:ext>
                  </a:extLst>
                </a:gridCol>
              </a:tblGrid>
              <a:tr h="457200">
                <a:tc>
                  <a:txBody>
                    <a:bodyPr/>
                    <a:lstStyle/>
                    <a:p>
                      <a:pPr marL="1905" algn="ctr">
                        <a:lnSpc>
                          <a:spcPct val="100000"/>
                        </a:lnSpc>
                        <a:spcBef>
                          <a:spcPts val="315"/>
                        </a:spcBef>
                      </a:pPr>
                      <a:r>
                        <a:rPr sz="1800" dirty="0">
                          <a:latin typeface="Arial MT"/>
                          <a:cs typeface="Arial MT"/>
                        </a:rPr>
                        <a:t>0</a:t>
                      </a:r>
                      <a:endParaRPr sz="1800">
                        <a:latin typeface="Arial MT"/>
                        <a:cs typeface="Arial MT"/>
                      </a:endParaRPr>
                    </a:p>
                  </a:txBody>
                  <a:tcPr marL="0" marR="0" marT="4000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FC000"/>
                    </a:solidFill>
                  </a:tcPr>
                </a:tc>
                <a:tc>
                  <a:txBody>
                    <a:bodyPr/>
                    <a:lstStyle/>
                    <a:p>
                      <a:pPr marR="160655" algn="r">
                        <a:lnSpc>
                          <a:spcPct val="100000"/>
                        </a:lnSpc>
                        <a:spcBef>
                          <a:spcPts val="315"/>
                        </a:spcBef>
                      </a:pPr>
                      <a:r>
                        <a:rPr sz="1800" dirty="0">
                          <a:latin typeface="Arial MT"/>
                          <a:cs typeface="Arial MT"/>
                        </a:rPr>
                        <a:t>0</a:t>
                      </a:r>
                      <a:endParaRPr sz="1800">
                        <a:latin typeface="Arial MT"/>
                        <a:cs typeface="Arial MT"/>
                      </a:endParaRPr>
                    </a:p>
                  </a:txBody>
                  <a:tcPr marL="0" marR="0" marT="4000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FC000"/>
                    </a:solidFill>
                  </a:tcPr>
                </a:tc>
                <a:tc>
                  <a:txBody>
                    <a:bodyPr/>
                    <a:lstStyle/>
                    <a:p>
                      <a:pPr marL="1270" algn="ctr">
                        <a:lnSpc>
                          <a:spcPct val="100000"/>
                        </a:lnSpc>
                        <a:spcBef>
                          <a:spcPts val="315"/>
                        </a:spcBef>
                      </a:pPr>
                      <a:r>
                        <a:rPr sz="1800" dirty="0">
                          <a:latin typeface="Arial MT"/>
                          <a:cs typeface="Arial MT"/>
                        </a:rPr>
                        <a:t>0</a:t>
                      </a:r>
                      <a:endParaRPr sz="1800">
                        <a:latin typeface="Arial MT"/>
                        <a:cs typeface="Arial MT"/>
                      </a:endParaRPr>
                    </a:p>
                  </a:txBody>
                  <a:tcPr marL="0" marR="0" marT="4000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FC000"/>
                    </a:solidFill>
                  </a:tcPr>
                </a:tc>
                <a:tc>
                  <a:txBody>
                    <a:bodyPr/>
                    <a:lstStyle/>
                    <a:p>
                      <a:pPr marL="170815">
                        <a:lnSpc>
                          <a:spcPct val="100000"/>
                        </a:lnSpc>
                        <a:spcBef>
                          <a:spcPts val="315"/>
                        </a:spcBef>
                      </a:pPr>
                      <a:r>
                        <a:rPr sz="1800" dirty="0">
                          <a:latin typeface="Arial MT"/>
                          <a:cs typeface="Arial MT"/>
                        </a:rPr>
                        <a:t>0</a:t>
                      </a:r>
                      <a:endParaRPr sz="1800">
                        <a:latin typeface="Arial MT"/>
                        <a:cs typeface="Arial MT"/>
                      </a:endParaRPr>
                    </a:p>
                  </a:txBody>
                  <a:tcPr marL="0" marR="0" marT="4000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92D050"/>
                    </a:solidFill>
                  </a:tcPr>
                </a:tc>
                <a:tc>
                  <a:txBody>
                    <a:bodyPr/>
                    <a:lstStyle/>
                    <a:p>
                      <a:pPr marL="1905" algn="ctr">
                        <a:lnSpc>
                          <a:spcPct val="100000"/>
                        </a:lnSpc>
                        <a:spcBef>
                          <a:spcPts val="315"/>
                        </a:spcBef>
                      </a:pPr>
                      <a:r>
                        <a:rPr sz="1800" dirty="0">
                          <a:latin typeface="Arial MT"/>
                          <a:cs typeface="Arial MT"/>
                        </a:rPr>
                        <a:t>0</a:t>
                      </a:r>
                      <a:endParaRPr sz="1800">
                        <a:latin typeface="Arial MT"/>
                        <a:cs typeface="Arial MT"/>
                      </a:endParaRPr>
                    </a:p>
                  </a:txBody>
                  <a:tcPr marL="0" marR="0" marT="4000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92D050"/>
                    </a:solidFill>
                  </a:tcPr>
                </a:tc>
                <a:tc>
                  <a:txBody>
                    <a:bodyPr/>
                    <a:lstStyle/>
                    <a:p>
                      <a:pPr marL="1905" algn="ctr">
                        <a:lnSpc>
                          <a:spcPct val="100000"/>
                        </a:lnSpc>
                        <a:spcBef>
                          <a:spcPts val="315"/>
                        </a:spcBef>
                      </a:pPr>
                      <a:r>
                        <a:rPr sz="1800" dirty="0">
                          <a:latin typeface="Arial MT"/>
                          <a:cs typeface="Arial MT"/>
                        </a:rPr>
                        <a:t>0</a:t>
                      </a:r>
                      <a:endParaRPr sz="1800">
                        <a:latin typeface="Arial MT"/>
                        <a:cs typeface="Arial MT"/>
                      </a:endParaRPr>
                    </a:p>
                  </a:txBody>
                  <a:tcPr marL="0" marR="0" marT="4000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92D050"/>
                    </a:solidFill>
                  </a:tcPr>
                </a:tc>
                <a:tc>
                  <a:txBody>
                    <a:bodyPr/>
                    <a:lstStyle/>
                    <a:p>
                      <a:pPr marL="1905" algn="ctr">
                        <a:lnSpc>
                          <a:spcPct val="100000"/>
                        </a:lnSpc>
                        <a:spcBef>
                          <a:spcPts val="315"/>
                        </a:spcBef>
                      </a:pPr>
                      <a:r>
                        <a:rPr sz="1800" dirty="0">
                          <a:latin typeface="Arial MT"/>
                          <a:cs typeface="Arial MT"/>
                        </a:rPr>
                        <a:t>0</a:t>
                      </a:r>
                      <a:endParaRPr sz="1800">
                        <a:latin typeface="Arial MT"/>
                        <a:cs typeface="Arial MT"/>
                      </a:endParaRPr>
                    </a:p>
                  </a:txBody>
                  <a:tcPr marL="0" marR="0" marT="4000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92D050"/>
                    </a:solidFill>
                  </a:tcPr>
                </a:tc>
                <a:tc>
                  <a:txBody>
                    <a:bodyPr/>
                    <a:lstStyle/>
                    <a:p>
                      <a:pPr marL="1905" algn="ctr">
                        <a:lnSpc>
                          <a:spcPct val="100000"/>
                        </a:lnSpc>
                        <a:spcBef>
                          <a:spcPts val="315"/>
                        </a:spcBef>
                      </a:pPr>
                      <a:r>
                        <a:rPr sz="1800" dirty="0">
                          <a:latin typeface="Arial MT"/>
                          <a:cs typeface="Arial MT"/>
                        </a:rPr>
                        <a:t>0</a:t>
                      </a:r>
                      <a:endParaRPr sz="1800">
                        <a:latin typeface="Arial MT"/>
                        <a:cs typeface="Arial MT"/>
                      </a:endParaRPr>
                    </a:p>
                  </a:txBody>
                  <a:tcPr marL="0" marR="0" marT="4000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92D050"/>
                    </a:solidFill>
                  </a:tcPr>
                </a:tc>
                <a:extLst>
                  <a:ext uri="{0D108BD9-81ED-4DB2-BD59-A6C34878D82A}">
                    <a16:rowId xmlns:a16="http://schemas.microsoft.com/office/drawing/2014/main" val="10000"/>
                  </a:ext>
                </a:extLst>
              </a:tr>
              <a:tr h="457200">
                <a:tc>
                  <a:txBody>
                    <a:bodyPr/>
                    <a:lstStyle/>
                    <a:p>
                      <a:pPr marL="1270" algn="ctr">
                        <a:lnSpc>
                          <a:spcPct val="100000"/>
                        </a:lnSpc>
                        <a:spcBef>
                          <a:spcPts val="315"/>
                        </a:spcBef>
                      </a:pPr>
                      <a:r>
                        <a:rPr sz="1800" dirty="0">
                          <a:latin typeface="Arial MT"/>
                          <a:cs typeface="Arial MT"/>
                        </a:rPr>
                        <a:t>0</a:t>
                      </a:r>
                      <a:endParaRPr sz="1800">
                        <a:latin typeface="Arial MT"/>
                        <a:cs typeface="Arial MT"/>
                      </a:endParaRPr>
                    </a:p>
                  </a:txBody>
                  <a:tcPr marL="0" marR="0" marT="4000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FC000"/>
                    </a:solidFill>
                  </a:tcPr>
                </a:tc>
                <a:tc>
                  <a:txBody>
                    <a:bodyPr/>
                    <a:lstStyle/>
                    <a:p>
                      <a:pPr>
                        <a:lnSpc>
                          <a:spcPct val="100000"/>
                        </a:lnSpc>
                      </a:pPr>
                      <a:endParaRPr sz="22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FC000"/>
                    </a:solidFill>
                  </a:tcPr>
                </a:tc>
                <a:tc>
                  <a:txBody>
                    <a:bodyPr/>
                    <a:lstStyle/>
                    <a:p>
                      <a:pPr>
                        <a:lnSpc>
                          <a:spcPct val="100000"/>
                        </a:lnSpc>
                      </a:pPr>
                      <a:endParaRPr sz="22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FC000"/>
                    </a:solidFill>
                  </a:tcPr>
                </a:tc>
                <a:tc>
                  <a:txBody>
                    <a:bodyPr/>
                    <a:lstStyle/>
                    <a:p>
                      <a:pPr>
                        <a:lnSpc>
                          <a:spcPct val="100000"/>
                        </a:lnSpc>
                      </a:pPr>
                      <a:endParaRPr sz="22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22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22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22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1905" algn="ctr">
                        <a:lnSpc>
                          <a:spcPct val="100000"/>
                        </a:lnSpc>
                        <a:spcBef>
                          <a:spcPts val="315"/>
                        </a:spcBef>
                      </a:pPr>
                      <a:r>
                        <a:rPr sz="1800" dirty="0">
                          <a:latin typeface="Arial MT"/>
                          <a:cs typeface="Arial MT"/>
                        </a:rPr>
                        <a:t>0</a:t>
                      </a:r>
                      <a:endParaRPr sz="1800">
                        <a:latin typeface="Arial MT"/>
                        <a:cs typeface="Arial MT"/>
                      </a:endParaRPr>
                    </a:p>
                  </a:txBody>
                  <a:tcPr marL="0" marR="0" marT="4000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92D050"/>
                    </a:solidFill>
                  </a:tcPr>
                </a:tc>
                <a:extLst>
                  <a:ext uri="{0D108BD9-81ED-4DB2-BD59-A6C34878D82A}">
                    <a16:rowId xmlns:a16="http://schemas.microsoft.com/office/drawing/2014/main" val="10001"/>
                  </a:ext>
                </a:extLst>
              </a:tr>
              <a:tr h="457200">
                <a:tc>
                  <a:txBody>
                    <a:bodyPr/>
                    <a:lstStyle/>
                    <a:p>
                      <a:pPr marL="1270" algn="ctr">
                        <a:lnSpc>
                          <a:spcPct val="100000"/>
                        </a:lnSpc>
                        <a:spcBef>
                          <a:spcPts val="315"/>
                        </a:spcBef>
                      </a:pPr>
                      <a:r>
                        <a:rPr sz="1800" dirty="0">
                          <a:latin typeface="Arial MT"/>
                          <a:cs typeface="Arial MT"/>
                        </a:rPr>
                        <a:t>0</a:t>
                      </a:r>
                      <a:endParaRPr sz="1800">
                        <a:latin typeface="Arial MT"/>
                        <a:cs typeface="Arial MT"/>
                      </a:endParaRPr>
                    </a:p>
                  </a:txBody>
                  <a:tcPr marL="0" marR="0" marT="4000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FC000"/>
                    </a:solidFill>
                  </a:tcPr>
                </a:tc>
                <a:tc>
                  <a:txBody>
                    <a:bodyPr/>
                    <a:lstStyle/>
                    <a:p>
                      <a:pPr>
                        <a:lnSpc>
                          <a:spcPct val="100000"/>
                        </a:lnSpc>
                      </a:pPr>
                      <a:endParaRPr sz="22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FC000"/>
                    </a:solidFill>
                  </a:tcPr>
                </a:tc>
                <a:tc>
                  <a:txBody>
                    <a:bodyPr/>
                    <a:lstStyle/>
                    <a:p>
                      <a:pPr>
                        <a:lnSpc>
                          <a:spcPct val="100000"/>
                        </a:lnSpc>
                      </a:pPr>
                      <a:endParaRPr sz="22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FC000"/>
                    </a:solidFill>
                  </a:tcPr>
                </a:tc>
                <a:tc>
                  <a:txBody>
                    <a:bodyPr/>
                    <a:lstStyle/>
                    <a:p>
                      <a:pPr>
                        <a:lnSpc>
                          <a:spcPct val="100000"/>
                        </a:lnSpc>
                      </a:pPr>
                      <a:endParaRPr sz="22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22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22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22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1905" algn="ctr">
                        <a:lnSpc>
                          <a:spcPct val="100000"/>
                        </a:lnSpc>
                        <a:spcBef>
                          <a:spcPts val="315"/>
                        </a:spcBef>
                      </a:pPr>
                      <a:r>
                        <a:rPr sz="1800" dirty="0">
                          <a:latin typeface="Arial MT"/>
                          <a:cs typeface="Arial MT"/>
                        </a:rPr>
                        <a:t>0</a:t>
                      </a:r>
                      <a:endParaRPr sz="1800">
                        <a:latin typeface="Arial MT"/>
                        <a:cs typeface="Arial MT"/>
                      </a:endParaRPr>
                    </a:p>
                  </a:txBody>
                  <a:tcPr marL="0" marR="0" marT="4000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92D050"/>
                    </a:solidFill>
                  </a:tcPr>
                </a:tc>
                <a:extLst>
                  <a:ext uri="{0D108BD9-81ED-4DB2-BD59-A6C34878D82A}">
                    <a16:rowId xmlns:a16="http://schemas.microsoft.com/office/drawing/2014/main" val="10002"/>
                  </a:ext>
                </a:extLst>
              </a:tr>
              <a:tr h="457200">
                <a:tc>
                  <a:txBody>
                    <a:bodyPr/>
                    <a:lstStyle/>
                    <a:p>
                      <a:pPr marL="1270" algn="ctr">
                        <a:lnSpc>
                          <a:spcPct val="100000"/>
                        </a:lnSpc>
                        <a:spcBef>
                          <a:spcPts val="315"/>
                        </a:spcBef>
                      </a:pPr>
                      <a:r>
                        <a:rPr sz="1800" dirty="0">
                          <a:latin typeface="Arial MT"/>
                          <a:cs typeface="Arial MT"/>
                        </a:rPr>
                        <a:t>0</a:t>
                      </a:r>
                      <a:endParaRPr sz="1800">
                        <a:latin typeface="Arial MT"/>
                        <a:cs typeface="Arial MT"/>
                      </a:endParaRPr>
                    </a:p>
                  </a:txBody>
                  <a:tcPr marL="0" marR="0" marT="4000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92D050"/>
                    </a:solidFill>
                  </a:tcPr>
                </a:tc>
                <a:tc>
                  <a:txBody>
                    <a:bodyPr/>
                    <a:lstStyle/>
                    <a:p>
                      <a:pPr>
                        <a:lnSpc>
                          <a:spcPct val="100000"/>
                        </a:lnSpc>
                      </a:pPr>
                      <a:endParaRPr sz="22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22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22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22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22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22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1905" algn="ctr">
                        <a:lnSpc>
                          <a:spcPct val="100000"/>
                        </a:lnSpc>
                        <a:spcBef>
                          <a:spcPts val="315"/>
                        </a:spcBef>
                      </a:pPr>
                      <a:r>
                        <a:rPr sz="1800" dirty="0">
                          <a:latin typeface="Arial MT"/>
                          <a:cs typeface="Arial MT"/>
                        </a:rPr>
                        <a:t>0</a:t>
                      </a:r>
                      <a:endParaRPr sz="1800">
                        <a:latin typeface="Arial MT"/>
                        <a:cs typeface="Arial MT"/>
                      </a:endParaRPr>
                    </a:p>
                  </a:txBody>
                  <a:tcPr marL="0" marR="0" marT="4000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92D050"/>
                    </a:solidFill>
                  </a:tcPr>
                </a:tc>
                <a:extLst>
                  <a:ext uri="{0D108BD9-81ED-4DB2-BD59-A6C34878D82A}">
                    <a16:rowId xmlns:a16="http://schemas.microsoft.com/office/drawing/2014/main" val="10003"/>
                  </a:ext>
                </a:extLst>
              </a:tr>
              <a:tr h="457200">
                <a:tc>
                  <a:txBody>
                    <a:bodyPr/>
                    <a:lstStyle/>
                    <a:p>
                      <a:pPr marL="1270" algn="ctr">
                        <a:lnSpc>
                          <a:spcPct val="100000"/>
                        </a:lnSpc>
                        <a:spcBef>
                          <a:spcPts val="320"/>
                        </a:spcBef>
                      </a:pPr>
                      <a:r>
                        <a:rPr sz="1800" dirty="0">
                          <a:latin typeface="Arial MT"/>
                          <a:cs typeface="Arial MT"/>
                        </a:rPr>
                        <a:t>0</a:t>
                      </a:r>
                      <a:endParaRPr sz="1800">
                        <a:latin typeface="Arial MT"/>
                        <a:cs typeface="Arial MT"/>
                      </a:endParaRPr>
                    </a:p>
                  </a:txBody>
                  <a:tcPr marL="0" marR="0" marT="4064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92D050"/>
                    </a:solidFill>
                  </a:tcPr>
                </a:tc>
                <a:tc>
                  <a:txBody>
                    <a:bodyPr/>
                    <a:lstStyle/>
                    <a:p>
                      <a:pPr>
                        <a:lnSpc>
                          <a:spcPct val="100000"/>
                        </a:lnSpc>
                      </a:pPr>
                      <a:endParaRPr sz="22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22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22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22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22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22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1905" algn="ctr">
                        <a:lnSpc>
                          <a:spcPct val="100000"/>
                        </a:lnSpc>
                        <a:spcBef>
                          <a:spcPts val="320"/>
                        </a:spcBef>
                      </a:pPr>
                      <a:r>
                        <a:rPr sz="1800" dirty="0">
                          <a:latin typeface="Arial MT"/>
                          <a:cs typeface="Arial MT"/>
                        </a:rPr>
                        <a:t>0</a:t>
                      </a:r>
                      <a:endParaRPr sz="1800">
                        <a:latin typeface="Arial MT"/>
                        <a:cs typeface="Arial MT"/>
                      </a:endParaRPr>
                    </a:p>
                  </a:txBody>
                  <a:tcPr marL="0" marR="0" marT="4064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92D050"/>
                    </a:solidFill>
                  </a:tcPr>
                </a:tc>
                <a:extLst>
                  <a:ext uri="{0D108BD9-81ED-4DB2-BD59-A6C34878D82A}">
                    <a16:rowId xmlns:a16="http://schemas.microsoft.com/office/drawing/2014/main" val="10004"/>
                  </a:ext>
                </a:extLst>
              </a:tr>
              <a:tr h="457200">
                <a:tc>
                  <a:txBody>
                    <a:bodyPr/>
                    <a:lstStyle/>
                    <a:p>
                      <a:pPr marL="1270" algn="ctr">
                        <a:lnSpc>
                          <a:spcPct val="100000"/>
                        </a:lnSpc>
                        <a:spcBef>
                          <a:spcPts val="320"/>
                        </a:spcBef>
                      </a:pPr>
                      <a:r>
                        <a:rPr sz="1800" dirty="0">
                          <a:latin typeface="Arial MT"/>
                          <a:cs typeface="Arial MT"/>
                        </a:rPr>
                        <a:t>0</a:t>
                      </a:r>
                      <a:endParaRPr sz="1800">
                        <a:latin typeface="Arial MT"/>
                        <a:cs typeface="Arial MT"/>
                      </a:endParaRPr>
                    </a:p>
                  </a:txBody>
                  <a:tcPr marL="0" marR="0" marT="4064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92D050"/>
                    </a:solidFill>
                  </a:tcPr>
                </a:tc>
                <a:tc>
                  <a:txBody>
                    <a:bodyPr/>
                    <a:lstStyle/>
                    <a:p>
                      <a:pPr>
                        <a:lnSpc>
                          <a:spcPct val="100000"/>
                        </a:lnSpc>
                      </a:pPr>
                      <a:endParaRPr sz="22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22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22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22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22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22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1905" algn="ctr">
                        <a:lnSpc>
                          <a:spcPct val="100000"/>
                        </a:lnSpc>
                        <a:spcBef>
                          <a:spcPts val="320"/>
                        </a:spcBef>
                      </a:pPr>
                      <a:r>
                        <a:rPr sz="1800" dirty="0">
                          <a:latin typeface="Arial MT"/>
                          <a:cs typeface="Arial MT"/>
                        </a:rPr>
                        <a:t>0</a:t>
                      </a:r>
                      <a:endParaRPr sz="1800">
                        <a:latin typeface="Arial MT"/>
                        <a:cs typeface="Arial MT"/>
                      </a:endParaRPr>
                    </a:p>
                  </a:txBody>
                  <a:tcPr marL="0" marR="0" marT="4064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92D050"/>
                    </a:solidFill>
                  </a:tcPr>
                </a:tc>
                <a:extLst>
                  <a:ext uri="{0D108BD9-81ED-4DB2-BD59-A6C34878D82A}">
                    <a16:rowId xmlns:a16="http://schemas.microsoft.com/office/drawing/2014/main" val="10005"/>
                  </a:ext>
                </a:extLst>
              </a:tr>
              <a:tr h="457200">
                <a:tc>
                  <a:txBody>
                    <a:bodyPr/>
                    <a:lstStyle/>
                    <a:p>
                      <a:pPr marL="1270" algn="ctr">
                        <a:lnSpc>
                          <a:spcPct val="100000"/>
                        </a:lnSpc>
                        <a:spcBef>
                          <a:spcPts val="320"/>
                        </a:spcBef>
                      </a:pPr>
                      <a:r>
                        <a:rPr sz="1800" dirty="0">
                          <a:latin typeface="Arial MT"/>
                          <a:cs typeface="Arial MT"/>
                        </a:rPr>
                        <a:t>0</a:t>
                      </a:r>
                      <a:endParaRPr sz="1800">
                        <a:latin typeface="Arial MT"/>
                        <a:cs typeface="Arial MT"/>
                      </a:endParaRPr>
                    </a:p>
                  </a:txBody>
                  <a:tcPr marL="0" marR="0" marT="4064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92D050"/>
                    </a:solidFill>
                  </a:tcPr>
                </a:tc>
                <a:tc>
                  <a:txBody>
                    <a:bodyPr/>
                    <a:lstStyle/>
                    <a:p>
                      <a:pPr>
                        <a:lnSpc>
                          <a:spcPct val="100000"/>
                        </a:lnSpc>
                      </a:pPr>
                      <a:endParaRPr sz="22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22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22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22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22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22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1905" algn="ctr">
                        <a:lnSpc>
                          <a:spcPct val="100000"/>
                        </a:lnSpc>
                        <a:spcBef>
                          <a:spcPts val="320"/>
                        </a:spcBef>
                      </a:pPr>
                      <a:r>
                        <a:rPr sz="1800" dirty="0">
                          <a:latin typeface="Arial MT"/>
                          <a:cs typeface="Arial MT"/>
                        </a:rPr>
                        <a:t>0</a:t>
                      </a:r>
                      <a:endParaRPr sz="1800">
                        <a:latin typeface="Arial MT"/>
                        <a:cs typeface="Arial MT"/>
                      </a:endParaRPr>
                    </a:p>
                  </a:txBody>
                  <a:tcPr marL="0" marR="0" marT="4064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92D050"/>
                    </a:solidFill>
                  </a:tcPr>
                </a:tc>
                <a:extLst>
                  <a:ext uri="{0D108BD9-81ED-4DB2-BD59-A6C34878D82A}">
                    <a16:rowId xmlns:a16="http://schemas.microsoft.com/office/drawing/2014/main" val="10006"/>
                  </a:ext>
                </a:extLst>
              </a:tr>
              <a:tr h="457200">
                <a:tc>
                  <a:txBody>
                    <a:bodyPr/>
                    <a:lstStyle/>
                    <a:p>
                      <a:pPr marL="1905" algn="ctr">
                        <a:lnSpc>
                          <a:spcPct val="100000"/>
                        </a:lnSpc>
                        <a:spcBef>
                          <a:spcPts val="320"/>
                        </a:spcBef>
                      </a:pPr>
                      <a:r>
                        <a:rPr sz="1800" dirty="0">
                          <a:latin typeface="Arial MT"/>
                          <a:cs typeface="Arial MT"/>
                        </a:rPr>
                        <a:t>0</a:t>
                      </a:r>
                      <a:endParaRPr sz="1800">
                        <a:latin typeface="Arial MT"/>
                        <a:cs typeface="Arial MT"/>
                      </a:endParaRPr>
                    </a:p>
                  </a:txBody>
                  <a:tcPr marL="0" marR="0" marT="4064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92D050"/>
                    </a:solidFill>
                  </a:tcPr>
                </a:tc>
                <a:tc>
                  <a:txBody>
                    <a:bodyPr/>
                    <a:lstStyle/>
                    <a:p>
                      <a:pPr marR="160655" algn="r">
                        <a:lnSpc>
                          <a:spcPct val="100000"/>
                        </a:lnSpc>
                        <a:spcBef>
                          <a:spcPts val="320"/>
                        </a:spcBef>
                      </a:pPr>
                      <a:r>
                        <a:rPr sz="1800" dirty="0">
                          <a:latin typeface="Arial MT"/>
                          <a:cs typeface="Arial MT"/>
                        </a:rPr>
                        <a:t>0</a:t>
                      </a:r>
                      <a:endParaRPr sz="1800">
                        <a:latin typeface="Arial MT"/>
                        <a:cs typeface="Arial MT"/>
                      </a:endParaRPr>
                    </a:p>
                  </a:txBody>
                  <a:tcPr marL="0" marR="0" marT="4064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92D050"/>
                    </a:solidFill>
                  </a:tcPr>
                </a:tc>
                <a:tc>
                  <a:txBody>
                    <a:bodyPr/>
                    <a:lstStyle/>
                    <a:p>
                      <a:pPr marL="1270" algn="ctr">
                        <a:lnSpc>
                          <a:spcPct val="100000"/>
                        </a:lnSpc>
                        <a:spcBef>
                          <a:spcPts val="320"/>
                        </a:spcBef>
                      </a:pPr>
                      <a:r>
                        <a:rPr sz="1800" dirty="0">
                          <a:latin typeface="Arial MT"/>
                          <a:cs typeface="Arial MT"/>
                        </a:rPr>
                        <a:t>0</a:t>
                      </a:r>
                      <a:endParaRPr sz="1800">
                        <a:latin typeface="Arial MT"/>
                        <a:cs typeface="Arial MT"/>
                      </a:endParaRPr>
                    </a:p>
                  </a:txBody>
                  <a:tcPr marL="0" marR="0" marT="4064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92D050"/>
                    </a:solidFill>
                  </a:tcPr>
                </a:tc>
                <a:tc>
                  <a:txBody>
                    <a:bodyPr/>
                    <a:lstStyle/>
                    <a:p>
                      <a:pPr marL="170815">
                        <a:lnSpc>
                          <a:spcPct val="100000"/>
                        </a:lnSpc>
                        <a:spcBef>
                          <a:spcPts val="320"/>
                        </a:spcBef>
                      </a:pPr>
                      <a:r>
                        <a:rPr sz="1800" dirty="0">
                          <a:latin typeface="Arial MT"/>
                          <a:cs typeface="Arial MT"/>
                        </a:rPr>
                        <a:t>0</a:t>
                      </a:r>
                      <a:endParaRPr sz="1800">
                        <a:latin typeface="Arial MT"/>
                        <a:cs typeface="Arial MT"/>
                      </a:endParaRPr>
                    </a:p>
                  </a:txBody>
                  <a:tcPr marL="0" marR="0" marT="4064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92D050"/>
                    </a:solidFill>
                  </a:tcPr>
                </a:tc>
                <a:tc>
                  <a:txBody>
                    <a:bodyPr/>
                    <a:lstStyle/>
                    <a:p>
                      <a:pPr marL="1905" algn="ctr">
                        <a:lnSpc>
                          <a:spcPct val="100000"/>
                        </a:lnSpc>
                        <a:spcBef>
                          <a:spcPts val="320"/>
                        </a:spcBef>
                      </a:pPr>
                      <a:r>
                        <a:rPr sz="1800" dirty="0">
                          <a:latin typeface="Arial MT"/>
                          <a:cs typeface="Arial MT"/>
                        </a:rPr>
                        <a:t>0</a:t>
                      </a:r>
                      <a:endParaRPr sz="1800">
                        <a:latin typeface="Arial MT"/>
                        <a:cs typeface="Arial MT"/>
                      </a:endParaRPr>
                    </a:p>
                  </a:txBody>
                  <a:tcPr marL="0" marR="0" marT="4064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92D050"/>
                    </a:solidFill>
                  </a:tcPr>
                </a:tc>
                <a:tc>
                  <a:txBody>
                    <a:bodyPr/>
                    <a:lstStyle/>
                    <a:p>
                      <a:pPr marL="1905" algn="ctr">
                        <a:lnSpc>
                          <a:spcPct val="100000"/>
                        </a:lnSpc>
                        <a:spcBef>
                          <a:spcPts val="320"/>
                        </a:spcBef>
                      </a:pPr>
                      <a:r>
                        <a:rPr sz="1800" dirty="0">
                          <a:latin typeface="Arial MT"/>
                          <a:cs typeface="Arial MT"/>
                        </a:rPr>
                        <a:t>0</a:t>
                      </a:r>
                      <a:endParaRPr sz="1800">
                        <a:latin typeface="Arial MT"/>
                        <a:cs typeface="Arial MT"/>
                      </a:endParaRPr>
                    </a:p>
                  </a:txBody>
                  <a:tcPr marL="0" marR="0" marT="4064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92D050"/>
                    </a:solidFill>
                  </a:tcPr>
                </a:tc>
                <a:tc>
                  <a:txBody>
                    <a:bodyPr/>
                    <a:lstStyle/>
                    <a:p>
                      <a:pPr marL="1905" algn="ctr">
                        <a:lnSpc>
                          <a:spcPct val="100000"/>
                        </a:lnSpc>
                        <a:spcBef>
                          <a:spcPts val="320"/>
                        </a:spcBef>
                      </a:pPr>
                      <a:r>
                        <a:rPr sz="1800" dirty="0">
                          <a:latin typeface="Arial MT"/>
                          <a:cs typeface="Arial MT"/>
                        </a:rPr>
                        <a:t>0</a:t>
                      </a:r>
                      <a:endParaRPr sz="1800">
                        <a:latin typeface="Arial MT"/>
                        <a:cs typeface="Arial MT"/>
                      </a:endParaRPr>
                    </a:p>
                  </a:txBody>
                  <a:tcPr marL="0" marR="0" marT="4064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92D050"/>
                    </a:solidFill>
                  </a:tcPr>
                </a:tc>
                <a:tc>
                  <a:txBody>
                    <a:bodyPr/>
                    <a:lstStyle/>
                    <a:p>
                      <a:pPr marL="1905" algn="ctr">
                        <a:lnSpc>
                          <a:spcPct val="100000"/>
                        </a:lnSpc>
                        <a:spcBef>
                          <a:spcPts val="320"/>
                        </a:spcBef>
                      </a:pPr>
                      <a:r>
                        <a:rPr sz="1800" dirty="0">
                          <a:latin typeface="Arial MT"/>
                          <a:cs typeface="Arial MT"/>
                        </a:rPr>
                        <a:t>0</a:t>
                      </a:r>
                      <a:endParaRPr sz="1800">
                        <a:latin typeface="Arial MT"/>
                        <a:cs typeface="Arial MT"/>
                      </a:endParaRPr>
                    </a:p>
                  </a:txBody>
                  <a:tcPr marL="0" marR="0" marT="4064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92D050"/>
                    </a:solidFill>
                  </a:tcPr>
                </a:tc>
                <a:extLst>
                  <a:ext uri="{0D108BD9-81ED-4DB2-BD59-A6C34878D82A}">
                    <a16:rowId xmlns:a16="http://schemas.microsoft.com/office/drawing/2014/main" val="10007"/>
                  </a:ext>
                </a:extLst>
              </a:tr>
            </a:tbl>
          </a:graphicData>
        </a:graphic>
      </p:graphicFrame>
      <p:sp>
        <p:nvSpPr>
          <p:cNvPr id="7" name="Slide Number Placeholder 6">
            <a:extLst>
              <a:ext uri="{FF2B5EF4-FFF2-40B4-BE49-F238E27FC236}">
                <a16:creationId xmlns:a16="http://schemas.microsoft.com/office/drawing/2014/main" id="{D769CB7C-6596-5C70-1AAB-32505AB27E41}"/>
              </a:ext>
            </a:extLst>
          </p:cNvPr>
          <p:cNvSpPr>
            <a:spLocks noGrp="1"/>
          </p:cNvSpPr>
          <p:nvPr>
            <p:ph type="sldNum" sz="quarter" idx="7"/>
          </p:nvPr>
        </p:nvSpPr>
        <p:spPr/>
        <p:txBody>
          <a:bodyPr/>
          <a:lstStyle/>
          <a:p>
            <a:fld id="{B6F15528-21DE-4FAA-801E-634DDDAF4B2B}" type="slidenum">
              <a:rPr lang="en-IN" smtClean="0"/>
              <a:t>33</a:t>
            </a:fld>
            <a:endParaRPr lang="en-IN"/>
          </a:p>
        </p:txBody>
      </p:sp>
      <p:pic>
        <p:nvPicPr>
          <p:cNvPr id="8" name="Picture 2" descr="E:\NIET\Project\xLogo11.png.pagespeed.ic.pydHLuCQEZ.png">
            <a:extLst>
              <a:ext uri="{FF2B5EF4-FFF2-40B4-BE49-F238E27FC236}">
                <a16:creationId xmlns:a16="http://schemas.microsoft.com/office/drawing/2014/main" id="{FE13896C-3865-E643-17A0-C2A00087A8A0}"/>
              </a:ext>
            </a:extLst>
          </p:cNvPr>
          <p:cNvPicPr>
            <a:picLocks noChangeAspect="1" noChangeArrowheads="1"/>
          </p:cNvPicPr>
          <p:nvPr/>
        </p:nvPicPr>
        <p:blipFill>
          <a:blip r:embed="rId3" cstate="print"/>
          <a:srcRect/>
          <a:stretch>
            <a:fillRect/>
          </a:stretch>
        </p:blipFill>
        <p:spPr bwMode="auto">
          <a:xfrm>
            <a:off x="0" y="15548"/>
            <a:ext cx="1447800" cy="817163"/>
          </a:xfrm>
          <a:prstGeom prst="rect">
            <a:avLst/>
          </a:prstGeom>
          <a:noFill/>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601592" y="545396"/>
            <a:ext cx="9012439" cy="516284"/>
          </a:xfrm>
          <a:prstGeom prst="rect">
            <a:avLst/>
          </a:prstGeom>
          <a:solidFill>
            <a:srgbClr val="00B0F0"/>
          </a:solidFill>
        </p:spPr>
      </p:pic>
      <p:sp>
        <p:nvSpPr>
          <p:cNvPr id="10" name="object 10"/>
          <p:cNvSpPr txBox="1">
            <a:spLocks noGrp="1"/>
          </p:cNvSpPr>
          <p:nvPr>
            <p:ph type="dt" sz="half" idx="6"/>
          </p:nvPr>
        </p:nvSpPr>
        <p:spPr>
          <a:prstGeom prst="rect">
            <a:avLst/>
          </a:prstGeom>
        </p:spPr>
        <p:txBody>
          <a:bodyPr vert="horz" wrap="square" lIns="0" tIns="0" rIns="0" bIns="0" rtlCol="0">
            <a:spAutoFit/>
          </a:bodyPr>
          <a:lstStyle/>
          <a:p>
            <a:pPr marL="12700">
              <a:lnSpc>
                <a:spcPct val="100000"/>
              </a:lnSpc>
            </a:pPr>
            <a:r>
              <a:rPr lang="en-US" spc="-10"/>
              <a:t>1/5/2020</a:t>
            </a:r>
            <a:endParaRPr spc="-10" dirty="0"/>
          </a:p>
        </p:txBody>
      </p:sp>
      <p:sp>
        <p:nvSpPr>
          <p:cNvPr id="3" name="object 3"/>
          <p:cNvSpPr txBox="1">
            <a:spLocks noGrp="1"/>
          </p:cNvSpPr>
          <p:nvPr>
            <p:ph type="title" idx="4294967295"/>
          </p:nvPr>
        </p:nvSpPr>
        <p:spPr>
          <a:xfrm>
            <a:off x="65976" y="5486400"/>
            <a:ext cx="9051925" cy="635000"/>
          </a:xfrm>
          <a:prstGeom prst="rect">
            <a:avLst/>
          </a:prstGeom>
        </p:spPr>
        <p:txBody>
          <a:bodyPr vert="horz" wrap="square" lIns="0" tIns="12065" rIns="0" bIns="0" rtlCol="0">
            <a:spAutoFit/>
          </a:bodyPr>
          <a:lstStyle/>
          <a:p>
            <a:pPr marL="12700">
              <a:lnSpc>
                <a:spcPct val="100000"/>
              </a:lnSpc>
              <a:spcBef>
                <a:spcPts val="95"/>
              </a:spcBef>
            </a:pPr>
            <a:r>
              <a:rPr spc="215" dirty="0"/>
              <a:t>Output</a:t>
            </a:r>
            <a:r>
              <a:rPr spc="-125" dirty="0"/>
              <a:t> </a:t>
            </a:r>
            <a:r>
              <a:rPr spc="165" dirty="0"/>
              <a:t>Dimension</a:t>
            </a:r>
            <a:r>
              <a:rPr spc="-110" dirty="0"/>
              <a:t> </a:t>
            </a:r>
            <a:r>
              <a:rPr spc="260" dirty="0"/>
              <a:t>with</a:t>
            </a:r>
            <a:r>
              <a:rPr spc="-125" dirty="0"/>
              <a:t> </a:t>
            </a:r>
            <a:r>
              <a:rPr spc="220" dirty="0"/>
              <a:t>Zero</a:t>
            </a:r>
            <a:r>
              <a:rPr spc="-105" dirty="0"/>
              <a:t> </a:t>
            </a:r>
            <a:r>
              <a:rPr spc="190" dirty="0"/>
              <a:t>Padding</a:t>
            </a:r>
          </a:p>
        </p:txBody>
      </p:sp>
      <p:sp>
        <p:nvSpPr>
          <p:cNvPr id="9" name="object 9"/>
          <p:cNvSpPr txBox="1">
            <a:spLocks noGrp="1"/>
          </p:cNvSpPr>
          <p:nvPr>
            <p:ph type="body" idx="4294967295"/>
          </p:nvPr>
        </p:nvSpPr>
        <p:spPr>
          <a:xfrm>
            <a:off x="0" y="2060575"/>
            <a:ext cx="10623550" cy="4597400"/>
          </a:xfrm>
          <a:prstGeom prst="rect">
            <a:avLst/>
          </a:prstGeom>
        </p:spPr>
        <p:txBody>
          <a:bodyPr vert="horz" wrap="square" lIns="0" tIns="104139" rIns="0" bIns="0" rtlCol="0">
            <a:spAutoFit/>
          </a:bodyPr>
          <a:lstStyle/>
          <a:p>
            <a:pPr marL="355600" indent="-342900">
              <a:lnSpc>
                <a:spcPct val="100000"/>
              </a:lnSpc>
              <a:spcBef>
                <a:spcPts val="819"/>
              </a:spcBef>
              <a:buClr>
                <a:srgbClr val="6A6AFF"/>
              </a:buClr>
              <a:buFont typeface="Wingdings"/>
              <a:buChar char=""/>
              <a:tabLst>
                <a:tab pos="355600" algn="l"/>
              </a:tabLst>
            </a:pPr>
            <a:r>
              <a:rPr spc="-5" dirty="0"/>
              <a:t>Here</a:t>
            </a:r>
            <a:r>
              <a:rPr spc="-20" dirty="0"/>
              <a:t> </a:t>
            </a:r>
            <a:r>
              <a:rPr spc="-5" dirty="0"/>
              <a:t>Image</a:t>
            </a:r>
            <a:r>
              <a:rPr dirty="0"/>
              <a:t> size:</a:t>
            </a:r>
            <a:r>
              <a:rPr spc="-5" dirty="0"/>
              <a:t> </a:t>
            </a:r>
            <a:r>
              <a:rPr dirty="0">
                <a:latin typeface="Cambria Math"/>
                <a:cs typeface="Cambria Math"/>
              </a:rPr>
              <a:t>𝑁</a:t>
            </a:r>
            <a:r>
              <a:rPr spc="80" dirty="0">
                <a:latin typeface="Cambria Math"/>
                <a:cs typeface="Cambria Math"/>
              </a:rPr>
              <a:t> </a:t>
            </a:r>
            <a:r>
              <a:rPr dirty="0">
                <a:latin typeface="Cambria Math"/>
                <a:cs typeface="Cambria Math"/>
              </a:rPr>
              <a:t>× </a:t>
            </a:r>
            <a:r>
              <a:rPr spc="35" dirty="0">
                <a:latin typeface="Cambria Math"/>
                <a:cs typeface="Cambria Math"/>
              </a:rPr>
              <a:t>𝑁</a:t>
            </a:r>
            <a:r>
              <a:rPr spc="35" dirty="0"/>
              <a:t>,</a:t>
            </a:r>
            <a:r>
              <a:rPr spc="5" dirty="0"/>
              <a:t> </a:t>
            </a:r>
            <a:r>
              <a:rPr dirty="0"/>
              <a:t>Pooling</a:t>
            </a:r>
            <a:r>
              <a:rPr spc="-15" dirty="0"/>
              <a:t> </a:t>
            </a:r>
            <a:r>
              <a:rPr spc="-5" dirty="0"/>
              <a:t>width:</a:t>
            </a:r>
            <a:r>
              <a:rPr spc="-25" dirty="0"/>
              <a:t> </a:t>
            </a:r>
            <a:r>
              <a:rPr spc="35" dirty="0">
                <a:latin typeface="Cambria Math"/>
                <a:cs typeface="Cambria Math"/>
              </a:rPr>
              <a:t>𝑃</a:t>
            </a:r>
            <a:r>
              <a:rPr spc="35" dirty="0"/>
              <a:t>,</a:t>
            </a:r>
            <a:r>
              <a:rPr dirty="0"/>
              <a:t> </a:t>
            </a:r>
            <a:r>
              <a:rPr spc="-5" dirty="0"/>
              <a:t>Stride</a:t>
            </a:r>
            <a:r>
              <a:rPr spc="-10" dirty="0"/>
              <a:t> </a:t>
            </a:r>
            <a:r>
              <a:rPr dirty="0">
                <a:latin typeface="Cambria Math"/>
                <a:cs typeface="Cambria Math"/>
              </a:rPr>
              <a:t>𝑆</a:t>
            </a:r>
          </a:p>
          <a:p>
            <a:pPr marL="355600" marR="5080" indent="-342900">
              <a:lnSpc>
                <a:spcPct val="100000"/>
              </a:lnSpc>
              <a:spcBef>
                <a:spcPts val="720"/>
              </a:spcBef>
              <a:buClr>
                <a:srgbClr val="6A6AFF"/>
              </a:buClr>
              <a:buFont typeface="Wingdings"/>
              <a:buChar char=""/>
              <a:tabLst>
                <a:tab pos="355600" algn="l"/>
              </a:tabLst>
            </a:pPr>
            <a:r>
              <a:rPr dirty="0"/>
              <a:t>If </a:t>
            </a:r>
            <a:r>
              <a:rPr spc="-5" dirty="0"/>
              <a:t>an</a:t>
            </a:r>
            <a:r>
              <a:rPr dirty="0"/>
              <a:t> </a:t>
            </a:r>
            <a:r>
              <a:rPr spc="-5" dirty="0"/>
              <a:t>image</a:t>
            </a:r>
            <a:r>
              <a:rPr spc="-20" dirty="0"/>
              <a:t> </a:t>
            </a:r>
            <a:r>
              <a:rPr spc="-5" dirty="0"/>
              <a:t>is</a:t>
            </a:r>
            <a:r>
              <a:rPr dirty="0"/>
              <a:t> of </a:t>
            </a:r>
            <a:r>
              <a:rPr spc="-5" dirty="0"/>
              <a:t>size</a:t>
            </a:r>
            <a:r>
              <a:rPr spc="10" dirty="0"/>
              <a:t> </a:t>
            </a:r>
            <a:r>
              <a:rPr spc="-5" dirty="0">
                <a:latin typeface="Cambria Math"/>
                <a:cs typeface="Cambria Math"/>
              </a:rPr>
              <a:t>64</a:t>
            </a:r>
            <a:r>
              <a:rPr spc="15" dirty="0">
                <a:latin typeface="Cambria Math"/>
                <a:cs typeface="Cambria Math"/>
              </a:rPr>
              <a:t> </a:t>
            </a:r>
            <a:r>
              <a:rPr dirty="0">
                <a:latin typeface="Cambria Math"/>
                <a:cs typeface="Cambria Math"/>
              </a:rPr>
              <a:t>×</a:t>
            </a:r>
            <a:r>
              <a:rPr spc="-10" dirty="0">
                <a:latin typeface="Cambria Math"/>
                <a:cs typeface="Cambria Math"/>
              </a:rPr>
              <a:t> </a:t>
            </a:r>
            <a:r>
              <a:rPr spc="-5" dirty="0">
                <a:latin typeface="Cambria Math"/>
                <a:cs typeface="Cambria Math"/>
              </a:rPr>
              <a:t>64</a:t>
            </a:r>
            <a:r>
              <a:rPr spc="15" dirty="0">
                <a:latin typeface="Cambria Math"/>
                <a:cs typeface="Cambria Math"/>
              </a:rPr>
              <a:t> </a:t>
            </a:r>
            <a:r>
              <a:rPr dirty="0">
                <a:latin typeface="Cambria Math"/>
                <a:cs typeface="Cambria Math"/>
              </a:rPr>
              <a:t>×</a:t>
            </a:r>
            <a:r>
              <a:rPr spc="-5" dirty="0">
                <a:latin typeface="Cambria Math"/>
                <a:cs typeface="Cambria Math"/>
              </a:rPr>
              <a:t> </a:t>
            </a:r>
            <a:r>
              <a:rPr dirty="0">
                <a:latin typeface="Cambria Math"/>
                <a:cs typeface="Cambria Math"/>
              </a:rPr>
              <a:t>3</a:t>
            </a:r>
            <a:r>
              <a:rPr dirty="0"/>
              <a:t>, </a:t>
            </a:r>
            <a:r>
              <a:rPr spc="-5" dirty="0"/>
              <a:t>and</a:t>
            </a:r>
            <a:r>
              <a:rPr dirty="0"/>
              <a:t> </a:t>
            </a:r>
            <a:r>
              <a:rPr spc="-5" dirty="0"/>
              <a:t>there</a:t>
            </a:r>
            <a:r>
              <a:rPr spc="5" dirty="0"/>
              <a:t> </a:t>
            </a:r>
            <a:r>
              <a:rPr spc="-5" dirty="0"/>
              <a:t>are</a:t>
            </a:r>
            <a:r>
              <a:rPr spc="-20" dirty="0"/>
              <a:t> </a:t>
            </a:r>
            <a:r>
              <a:rPr spc="-5" dirty="0">
                <a:latin typeface="Cambria Math"/>
                <a:cs typeface="Cambria Math"/>
              </a:rPr>
              <a:t>16</a:t>
            </a:r>
            <a:r>
              <a:rPr spc="175" dirty="0">
                <a:latin typeface="Cambria Math"/>
                <a:cs typeface="Cambria Math"/>
              </a:rPr>
              <a:t> </a:t>
            </a:r>
            <a:r>
              <a:rPr dirty="0"/>
              <a:t>filters</a:t>
            </a:r>
            <a:r>
              <a:rPr spc="5" dirty="0"/>
              <a:t> </a:t>
            </a:r>
            <a:r>
              <a:rPr dirty="0"/>
              <a:t>in </a:t>
            </a:r>
            <a:r>
              <a:rPr spc="-5" dirty="0"/>
              <a:t>a </a:t>
            </a:r>
            <a:r>
              <a:rPr spc="-819" dirty="0"/>
              <a:t> </a:t>
            </a:r>
            <a:r>
              <a:rPr spc="-5" dirty="0"/>
              <a:t>convolution </a:t>
            </a:r>
            <a:r>
              <a:rPr dirty="0"/>
              <a:t>( </a:t>
            </a:r>
            <a:r>
              <a:rPr spc="-5" dirty="0"/>
              <a:t>Conv) layer, each </a:t>
            </a:r>
            <a:r>
              <a:rPr dirty="0"/>
              <a:t>of </a:t>
            </a:r>
            <a:r>
              <a:rPr spc="-5" dirty="0"/>
              <a:t>dimension </a:t>
            </a:r>
            <a:r>
              <a:rPr dirty="0">
                <a:latin typeface="Cambria Math"/>
                <a:cs typeface="Cambria Math"/>
              </a:rPr>
              <a:t>5 × </a:t>
            </a:r>
            <a:r>
              <a:rPr spc="-5" dirty="0">
                <a:latin typeface="Cambria Math"/>
                <a:cs typeface="Cambria Math"/>
              </a:rPr>
              <a:t>5</a:t>
            </a:r>
            <a:r>
              <a:rPr spc="-5" dirty="0"/>
              <a:t>, </a:t>
            </a:r>
            <a:r>
              <a:rPr dirty="0"/>
              <a:t>applied </a:t>
            </a:r>
            <a:r>
              <a:rPr spc="5" dirty="0"/>
              <a:t> </a:t>
            </a:r>
            <a:r>
              <a:rPr dirty="0"/>
              <a:t>with </a:t>
            </a:r>
            <a:r>
              <a:rPr spc="-5" dirty="0"/>
              <a:t>a stride </a:t>
            </a:r>
            <a:r>
              <a:rPr dirty="0"/>
              <a:t>of 1, </a:t>
            </a:r>
            <a:r>
              <a:rPr spc="-5" dirty="0"/>
              <a:t>what </a:t>
            </a:r>
            <a:r>
              <a:rPr dirty="0"/>
              <a:t>will </a:t>
            </a:r>
            <a:r>
              <a:rPr spc="-5" dirty="0"/>
              <a:t>be </a:t>
            </a:r>
            <a:r>
              <a:rPr spc="-10" dirty="0"/>
              <a:t>the </a:t>
            </a:r>
            <a:r>
              <a:rPr spc="-5" dirty="0"/>
              <a:t>dimension </a:t>
            </a:r>
            <a:r>
              <a:rPr dirty="0"/>
              <a:t>of the output </a:t>
            </a:r>
            <a:r>
              <a:rPr spc="5" dirty="0"/>
              <a:t> </a:t>
            </a:r>
            <a:r>
              <a:rPr spc="-5" dirty="0"/>
              <a:t>volume?</a:t>
            </a:r>
          </a:p>
          <a:p>
            <a:pPr marL="355600" indent="-342900">
              <a:lnSpc>
                <a:spcPct val="100000"/>
              </a:lnSpc>
              <a:spcBef>
                <a:spcPts val="720"/>
              </a:spcBef>
              <a:buClr>
                <a:srgbClr val="6A6AFF"/>
              </a:buClr>
              <a:buFont typeface="Wingdings"/>
              <a:buChar char=""/>
              <a:tabLst>
                <a:tab pos="355600" algn="l"/>
              </a:tabLst>
            </a:pPr>
            <a:r>
              <a:rPr dirty="0"/>
              <a:t>If the </a:t>
            </a:r>
            <a:r>
              <a:rPr spc="-5" dirty="0"/>
              <a:t>padding</a:t>
            </a:r>
            <a:r>
              <a:rPr spc="-40" dirty="0"/>
              <a:t> </a:t>
            </a:r>
            <a:r>
              <a:rPr spc="-5" dirty="0"/>
              <a:t>is</a:t>
            </a:r>
            <a:r>
              <a:rPr spc="10" dirty="0"/>
              <a:t> </a:t>
            </a:r>
            <a:r>
              <a:rPr dirty="0">
                <a:latin typeface="Cambria Math"/>
                <a:cs typeface="Cambria Math"/>
              </a:rPr>
              <a:t>𝑃</a:t>
            </a:r>
            <a:r>
              <a:rPr spc="250" dirty="0">
                <a:latin typeface="Cambria Math"/>
                <a:cs typeface="Cambria Math"/>
              </a:rPr>
              <a:t> </a:t>
            </a:r>
            <a:r>
              <a:rPr dirty="0">
                <a:latin typeface="Cambria Math"/>
                <a:cs typeface="Cambria Math"/>
              </a:rPr>
              <a:t>=</a:t>
            </a:r>
            <a:r>
              <a:rPr spc="170" dirty="0">
                <a:latin typeface="Cambria Math"/>
                <a:cs typeface="Cambria Math"/>
              </a:rPr>
              <a:t> </a:t>
            </a:r>
            <a:r>
              <a:rPr spc="-5" dirty="0">
                <a:latin typeface="Cambria Math"/>
                <a:cs typeface="Cambria Math"/>
              </a:rPr>
              <a:t>1</a:t>
            </a:r>
            <a:r>
              <a:rPr spc="-5" dirty="0"/>
              <a:t>,</a:t>
            </a:r>
            <a:r>
              <a:rPr spc="10" dirty="0"/>
              <a:t> </a:t>
            </a:r>
            <a:r>
              <a:rPr spc="-5" dirty="0"/>
              <a:t>what</a:t>
            </a:r>
            <a:r>
              <a:rPr dirty="0"/>
              <a:t> will</a:t>
            </a:r>
            <a:r>
              <a:rPr spc="-40" dirty="0"/>
              <a:t> </a:t>
            </a:r>
            <a:r>
              <a:rPr spc="-5" dirty="0"/>
              <a:t>be</a:t>
            </a:r>
            <a:r>
              <a:rPr spc="5" dirty="0"/>
              <a:t> </a:t>
            </a:r>
            <a:r>
              <a:rPr spc="-10" dirty="0"/>
              <a:t>the</a:t>
            </a:r>
            <a:r>
              <a:rPr dirty="0"/>
              <a:t> output</a:t>
            </a:r>
            <a:r>
              <a:rPr spc="-15" dirty="0"/>
              <a:t> </a:t>
            </a:r>
            <a:r>
              <a:rPr spc="-5" dirty="0"/>
              <a:t>volume</a:t>
            </a:r>
            <a:r>
              <a:rPr spc="-15" dirty="0"/>
              <a:t> </a:t>
            </a:r>
            <a:r>
              <a:rPr spc="-5" dirty="0"/>
              <a:t>?</a:t>
            </a:r>
          </a:p>
          <a:p>
            <a:pPr marL="355600" indent="-342900">
              <a:lnSpc>
                <a:spcPct val="100000"/>
              </a:lnSpc>
              <a:spcBef>
                <a:spcPts val="725"/>
              </a:spcBef>
              <a:buClr>
                <a:srgbClr val="6A6AFF"/>
              </a:buClr>
              <a:buFont typeface="Wingdings"/>
              <a:buChar char=""/>
              <a:tabLst>
                <a:tab pos="355600" algn="l"/>
              </a:tabLst>
            </a:pPr>
            <a:r>
              <a:rPr dirty="0"/>
              <a:t>Bias</a:t>
            </a:r>
            <a:r>
              <a:rPr spc="-25" dirty="0"/>
              <a:t> </a:t>
            </a:r>
            <a:r>
              <a:rPr spc="-5" dirty="0"/>
              <a:t>is</a:t>
            </a:r>
            <a:r>
              <a:rPr dirty="0"/>
              <a:t> applied</a:t>
            </a:r>
            <a:r>
              <a:rPr spc="-20" dirty="0"/>
              <a:t> </a:t>
            </a:r>
            <a:r>
              <a:rPr spc="-5" dirty="0"/>
              <a:t>after</a:t>
            </a:r>
            <a:r>
              <a:rPr spc="-10" dirty="0"/>
              <a:t> the</a:t>
            </a:r>
            <a:r>
              <a:rPr dirty="0"/>
              <a:t> convolution</a:t>
            </a:r>
            <a:r>
              <a:rPr spc="-20" dirty="0"/>
              <a:t> </a:t>
            </a:r>
            <a:r>
              <a:rPr spc="-5" dirty="0"/>
              <a:t>operation</a:t>
            </a:r>
            <a:r>
              <a:rPr spc="-15" dirty="0"/>
              <a:t> </a:t>
            </a:r>
            <a:r>
              <a:rPr spc="-5" dirty="0"/>
              <a:t>by</a:t>
            </a:r>
            <a:r>
              <a:rPr spc="-20" dirty="0"/>
              <a:t> </a:t>
            </a:r>
            <a:r>
              <a:rPr spc="-5" dirty="0"/>
              <a:t>each</a:t>
            </a:r>
            <a:r>
              <a:rPr spc="-25" dirty="0"/>
              <a:t> </a:t>
            </a:r>
            <a:r>
              <a:rPr dirty="0"/>
              <a:t>filter.</a:t>
            </a:r>
          </a:p>
          <a:p>
            <a:pPr marL="355600" marR="701675" indent="-342900">
              <a:lnSpc>
                <a:spcPct val="100000"/>
              </a:lnSpc>
              <a:spcBef>
                <a:spcPts val="720"/>
              </a:spcBef>
              <a:buClr>
                <a:srgbClr val="6A6AFF"/>
              </a:buClr>
              <a:buFont typeface="Wingdings"/>
              <a:buChar char=""/>
              <a:tabLst>
                <a:tab pos="355600" algn="l"/>
              </a:tabLst>
            </a:pPr>
            <a:r>
              <a:rPr spc="-5" dirty="0"/>
              <a:t>How many trainable</a:t>
            </a:r>
            <a:r>
              <a:rPr spc="-20" dirty="0"/>
              <a:t> </a:t>
            </a:r>
            <a:r>
              <a:rPr spc="-5" dirty="0"/>
              <a:t>parameters</a:t>
            </a:r>
            <a:r>
              <a:rPr spc="5" dirty="0"/>
              <a:t> </a:t>
            </a:r>
            <a:r>
              <a:rPr spc="-5" dirty="0"/>
              <a:t>will</a:t>
            </a:r>
            <a:r>
              <a:rPr spc="-10" dirty="0"/>
              <a:t> </a:t>
            </a:r>
            <a:r>
              <a:rPr spc="-5" dirty="0"/>
              <a:t>be</a:t>
            </a:r>
            <a:r>
              <a:rPr spc="5" dirty="0"/>
              <a:t> </a:t>
            </a:r>
            <a:r>
              <a:rPr spc="-5" dirty="0"/>
              <a:t>there</a:t>
            </a:r>
            <a:r>
              <a:rPr spc="10" dirty="0"/>
              <a:t> </a:t>
            </a:r>
            <a:r>
              <a:rPr spc="-5" dirty="0"/>
              <a:t>in </a:t>
            </a:r>
            <a:r>
              <a:rPr dirty="0"/>
              <a:t>the</a:t>
            </a:r>
            <a:r>
              <a:rPr spc="10" dirty="0"/>
              <a:t> </a:t>
            </a:r>
            <a:r>
              <a:rPr spc="-5" dirty="0"/>
              <a:t>Conv </a:t>
            </a:r>
            <a:r>
              <a:rPr spc="-819" dirty="0"/>
              <a:t> </a:t>
            </a:r>
            <a:r>
              <a:rPr spc="-5" dirty="0"/>
              <a:t>layer?</a:t>
            </a:r>
          </a:p>
        </p:txBody>
      </p:sp>
      <p:sp>
        <p:nvSpPr>
          <p:cNvPr id="4" name="object 4"/>
          <p:cNvSpPr txBox="1"/>
          <p:nvPr/>
        </p:nvSpPr>
        <p:spPr>
          <a:xfrm>
            <a:off x="688340" y="1485138"/>
            <a:ext cx="1975485" cy="482600"/>
          </a:xfrm>
          <a:prstGeom prst="rect">
            <a:avLst/>
          </a:prstGeom>
        </p:spPr>
        <p:txBody>
          <a:bodyPr vert="horz" wrap="square" lIns="0" tIns="12700" rIns="0" bIns="0" rtlCol="0">
            <a:spAutoFit/>
          </a:bodyPr>
          <a:lstStyle/>
          <a:p>
            <a:pPr marL="355600" indent="-342900">
              <a:lnSpc>
                <a:spcPct val="100000"/>
              </a:lnSpc>
              <a:spcBef>
                <a:spcPts val="100"/>
              </a:spcBef>
              <a:buClr>
                <a:srgbClr val="6A6AFF"/>
              </a:buClr>
              <a:buFont typeface="Wingdings"/>
              <a:buChar char=""/>
              <a:tabLst>
                <a:tab pos="355600" algn="l"/>
              </a:tabLst>
            </a:pPr>
            <a:r>
              <a:rPr sz="3000" spc="-5" dirty="0">
                <a:latin typeface="Arial MT"/>
                <a:cs typeface="Arial MT"/>
              </a:rPr>
              <a:t>Formula</a:t>
            </a:r>
            <a:r>
              <a:rPr sz="3000" spc="-75" dirty="0">
                <a:latin typeface="Arial MT"/>
                <a:cs typeface="Arial MT"/>
              </a:rPr>
              <a:t> </a:t>
            </a:r>
            <a:r>
              <a:rPr sz="3000" dirty="0">
                <a:latin typeface="Arial MT"/>
                <a:cs typeface="Arial MT"/>
              </a:rPr>
              <a:t>:</a:t>
            </a:r>
            <a:endParaRPr sz="3000">
              <a:latin typeface="Arial MT"/>
              <a:cs typeface="Arial MT"/>
            </a:endParaRPr>
          </a:p>
        </p:txBody>
      </p:sp>
      <p:sp>
        <p:nvSpPr>
          <p:cNvPr id="5" name="object 5"/>
          <p:cNvSpPr/>
          <p:nvPr/>
        </p:nvSpPr>
        <p:spPr>
          <a:xfrm>
            <a:off x="2800858" y="1456689"/>
            <a:ext cx="1343660" cy="626110"/>
          </a:xfrm>
          <a:custGeom>
            <a:avLst/>
            <a:gdLst/>
            <a:ahLst/>
            <a:cxnLst/>
            <a:rect l="l" t="t" r="r" b="b"/>
            <a:pathLst>
              <a:path w="1343660" h="626110">
                <a:moveTo>
                  <a:pt x="88392" y="609600"/>
                </a:moveTo>
                <a:lnTo>
                  <a:pt x="34544" y="609600"/>
                </a:lnTo>
                <a:lnTo>
                  <a:pt x="34544" y="0"/>
                </a:lnTo>
                <a:lnTo>
                  <a:pt x="0" y="0"/>
                </a:lnTo>
                <a:lnTo>
                  <a:pt x="0" y="609600"/>
                </a:lnTo>
                <a:lnTo>
                  <a:pt x="0" y="626110"/>
                </a:lnTo>
                <a:lnTo>
                  <a:pt x="88392" y="626110"/>
                </a:lnTo>
                <a:lnTo>
                  <a:pt x="88392" y="609600"/>
                </a:lnTo>
                <a:close/>
              </a:path>
              <a:path w="1343660" h="626110">
                <a:moveTo>
                  <a:pt x="1245362" y="301371"/>
                </a:moveTo>
                <a:lnTo>
                  <a:pt x="96266" y="301371"/>
                </a:lnTo>
                <a:lnTo>
                  <a:pt x="96266" y="325755"/>
                </a:lnTo>
                <a:lnTo>
                  <a:pt x="1245362" y="325755"/>
                </a:lnTo>
                <a:lnTo>
                  <a:pt x="1245362" y="301371"/>
                </a:lnTo>
                <a:close/>
              </a:path>
              <a:path w="1343660" h="626110">
                <a:moveTo>
                  <a:pt x="1343660" y="0"/>
                </a:moveTo>
                <a:lnTo>
                  <a:pt x="1308100" y="0"/>
                </a:lnTo>
                <a:lnTo>
                  <a:pt x="1308100" y="609600"/>
                </a:lnTo>
                <a:lnTo>
                  <a:pt x="1255268" y="609600"/>
                </a:lnTo>
                <a:lnTo>
                  <a:pt x="1255268" y="626110"/>
                </a:lnTo>
                <a:lnTo>
                  <a:pt x="1343660" y="626110"/>
                </a:lnTo>
                <a:lnTo>
                  <a:pt x="1343660" y="609600"/>
                </a:lnTo>
                <a:lnTo>
                  <a:pt x="1343660" y="0"/>
                </a:lnTo>
                <a:close/>
              </a:path>
            </a:pathLst>
          </a:custGeom>
          <a:solidFill>
            <a:srgbClr val="000000"/>
          </a:solidFill>
        </p:spPr>
        <p:txBody>
          <a:bodyPr wrap="square" lIns="0" tIns="0" rIns="0" bIns="0" rtlCol="0"/>
          <a:lstStyle/>
          <a:p>
            <a:endParaRPr/>
          </a:p>
        </p:txBody>
      </p:sp>
      <p:sp>
        <p:nvSpPr>
          <p:cNvPr id="6" name="object 6"/>
          <p:cNvSpPr txBox="1"/>
          <p:nvPr/>
        </p:nvSpPr>
        <p:spPr>
          <a:xfrm>
            <a:off x="2884677" y="1364742"/>
            <a:ext cx="1172210" cy="360680"/>
          </a:xfrm>
          <a:prstGeom prst="rect">
            <a:avLst/>
          </a:prstGeom>
        </p:spPr>
        <p:txBody>
          <a:bodyPr vert="horz" wrap="square" lIns="0" tIns="12065" rIns="0" bIns="0" rtlCol="0">
            <a:spAutoFit/>
          </a:bodyPr>
          <a:lstStyle/>
          <a:p>
            <a:pPr marL="12700">
              <a:lnSpc>
                <a:spcPct val="100000"/>
              </a:lnSpc>
              <a:spcBef>
                <a:spcPts val="95"/>
              </a:spcBef>
            </a:pPr>
            <a:r>
              <a:rPr sz="2200" spc="105" dirty="0">
                <a:latin typeface="Cambria Math"/>
                <a:cs typeface="Cambria Math"/>
              </a:rPr>
              <a:t>𝑁</a:t>
            </a:r>
            <a:r>
              <a:rPr sz="2200" spc="-55" dirty="0">
                <a:latin typeface="Cambria Math"/>
                <a:cs typeface="Cambria Math"/>
              </a:rPr>
              <a:t>−</a:t>
            </a:r>
            <a:r>
              <a:rPr sz="2200" spc="114" dirty="0">
                <a:latin typeface="Cambria Math"/>
                <a:cs typeface="Cambria Math"/>
              </a:rPr>
              <a:t>𝐹</a:t>
            </a:r>
            <a:r>
              <a:rPr sz="2200" spc="-55" dirty="0">
                <a:latin typeface="Cambria Math"/>
                <a:cs typeface="Cambria Math"/>
              </a:rPr>
              <a:t>+</a:t>
            </a:r>
            <a:r>
              <a:rPr sz="2200" spc="50" dirty="0">
                <a:latin typeface="Cambria Math"/>
                <a:cs typeface="Cambria Math"/>
              </a:rPr>
              <a:t>2</a:t>
            </a:r>
            <a:r>
              <a:rPr sz="2200" spc="85" dirty="0">
                <a:latin typeface="Cambria Math"/>
                <a:cs typeface="Cambria Math"/>
              </a:rPr>
              <a:t>𝑃</a:t>
            </a:r>
            <a:endParaRPr sz="2200">
              <a:latin typeface="Cambria Math"/>
              <a:cs typeface="Cambria Math"/>
            </a:endParaRPr>
          </a:p>
        </p:txBody>
      </p:sp>
      <p:sp>
        <p:nvSpPr>
          <p:cNvPr id="7" name="object 7"/>
          <p:cNvSpPr txBox="1"/>
          <p:nvPr/>
        </p:nvSpPr>
        <p:spPr>
          <a:xfrm>
            <a:off x="3378453" y="1779269"/>
            <a:ext cx="179705" cy="360680"/>
          </a:xfrm>
          <a:prstGeom prst="rect">
            <a:avLst/>
          </a:prstGeom>
        </p:spPr>
        <p:txBody>
          <a:bodyPr vert="horz" wrap="square" lIns="0" tIns="12065" rIns="0" bIns="0" rtlCol="0">
            <a:spAutoFit/>
          </a:bodyPr>
          <a:lstStyle/>
          <a:p>
            <a:pPr marL="12700">
              <a:lnSpc>
                <a:spcPct val="100000"/>
              </a:lnSpc>
              <a:spcBef>
                <a:spcPts val="95"/>
              </a:spcBef>
            </a:pPr>
            <a:r>
              <a:rPr sz="2200" spc="90" dirty="0">
                <a:latin typeface="Cambria Math"/>
                <a:cs typeface="Cambria Math"/>
              </a:rPr>
              <a:t>𝑆</a:t>
            </a:r>
            <a:endParaRPr sz="2200">
              <a:latin typeface="Cambria Math"/>
              <a:cs typeface="Cambria Math"/>
            </a:endParaRPr>
          </a:p>
        </p:txBody>
      </p:sp>
      <p:sp>
        <p:nvSpPr>
          <p:cNvPr id="8" name="object 8"/>
          <p:cNvSpPr txBox="1"/>
          <p:nvPr/>
        </p:nvSpPr>
        <p:spPr>
          <a:xfrm>
            <a:off x="4259707" y="1485138"/>
            <a:ext cx="923925" cy="482600"/>
          </a:xfrm>
          <a:prstGeom prst="rect">
            <a:avLst/>
          </a:prstGeom>
        </p:spPr>
        <p:txBody>
          <a:bodyPr vert="horz" wrap="square" lIns="0" tIns="12700" rIns="0" bIns="0" rtlCol="0">
            <a:spAutoFit/>
          </a:bodyPr>
          <a:lstStyle/>
          <a:p>
            <a:pPr marL="12700">
              <a:lnSpc>
                <a:spcPct val="100000"/>
              </a:lnSpc>
              <a:spcBef>
                <a:spcPts val="100"/>
              </a:spcBef>
              <a:tabLst>
                <a:tab pos="804545" algn="l"/>
              </a:tabLst>
            </a:pPr>
            <a:r>
              <a:rPr sz="3000" dirty="0">
                <a:latin typeface="Cambria Math"/>
                <a:cs typeface="Cambria Math"/>
              </a:rPr>
              <a:t>+ 1	</a:t>
            </a:r>
            <a:r>
              <a:rPr sz="3000" dirty="0">
                <a:latin typeface="Arial MT"/>
                <a:cs typeface="Arial MT"/>
              </a:rPr>
              <a:t>:</a:t>
            </a:r>
            <a:endParaRPr sz="3000">
              <a:latin typeface="Arial MT"/>
              <a:cs typeface="Arial MT"/>
            </a:endParaRPr>
          </a:p>
        </p:txBody>
      </p:sp>
      <p:sp>
        <p:nvSpPr>
          <p:cNvPr id="11" name="Slide Number Placeholder 10">
            <a:extLst>
              <a:ext uri="{FF2B5EF4-FFF2-40B4-BE49-F238E27FC236}">
                <a16:creationId xmlns:a16="http://schemas.microsoft.com/office/drawing/2014/main" id="{2D7CB034-B108-F77A-D1A9-1066022499F2}"/>
              </a:ext>
            </a:extLst>
          </p:cNvPr>
          <p:cNvSpPr>
            <a:spLocks noGrp="1"/>
          </p:cNvSpPr>
          <p:nvPr>
            <p:ph type="sldNum" sz="quarter" idx="7"/>
          </p:nvPr>
        </p:nvSpPr>
        <p:spPr/>
        <p:txBody>
          <a:bodyPr/>
          <a:lstStyle/>
          <a:p>
            <a:fld id="{B6F15528-21DE-4FAA-801E-634DDDAF4B2B}" type="slidenum">
              <a:rPr lang="en-IN" smtClean="0"/>
              <a:t>34</a:t>
            </a:fld>
            <a:endParaRPr lang="en-IN"/>
          </a:p>
        </p:txBody>
      </p:sp>
      <p:pic>
        <p:nvPicPr>
          <p:cNvPr id="12" name="Picture 2" descr="E:\NIET\Project\xLogo11.png.pagespeed.ic.pydHLuCQEZ.png">
            <a:extLst>
              <a:ext uri="{FF2B5EF4-FFF2-40B4-BE49-F238E27FC236}">
                <a16:creationId xmlns:a16="http://schemas.microsoft.com/office/drawing/2014/main" id="{0FADDEB3-F2F9-8ECE-84C8-834612B93C76}"/>
              </a:ext>
            </a:extLst>
          </p:cNvPr>
          <p:cNvPicPr>
            <a:picLocks noChangeAspect="1" noChangeArrowheads="1"/>
          </p:cNvPicPr>
          <p:nvPr/>
        </p:nvPicPr>
        <p:blipFill>
          <a:blip r:embed="rId3" cstate="print"/>
          <a:srcRect/>
          <a:stretch>
            <a:fillRect/>
          </a:stretch>
        </p:blipFill>
        <p:spPr bwMode="auto">
          <a:xfrm>
            <a:off x="0" y="15548"/>
            <a:ext cx="1447800" cy="817163"/>
          </a:xfrm>
          <a:prstGeom prst="rect">
            <a:avLst/>
          </a:prstGeom>
          <a:noFill/>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4660320" y="545396"/>
            <a:ext cx="2902600" cy="443182"/>
          </a:xfrm>
          <a:prstGeom prst="rect">
            <a:avLst/>
          </a:prstGeom>
        </p:spPr>
      </p:pic>
      <p:sp>
        <p:nvSpPr>
          <p:cNvPr id="3" name="object 3"/>
          <p:cNvSpPr txBox="1">
            <a:spLocks noGrp="1"/>
          </p:cNvSpPr>
          <p:nvPr>
            <p:ph type="title" idx="4294967295"/>
          </p:nvPr>
        </p:nvSpPr>
        <p:spPr>
          <a:xfrm>
            <a:off x="0" y="396875"/>
            <a:ext cx="2932113" cy="635000"/>
          </a:xfrm>
          <a:prstGeom prst="rect">
            <a:avLst/>
          </a:prstGeom>
        </p:spPr>
        <p:txBody>
          <a:bodyPr vert="horz" wrap="square" lIns="0" tIns="12065" rIns="0" bIns="0" rtlCol="0">
            <a:spAutoFit/>
          </a:bodyPr>
          <a:lstStyle/>
          <a:p>
            <a:pPr marL="12700">
              <a:lnSpc>
                <a:spcPct val="100000"/>
              </a:lnSpc>
              <a:spcBef>
                <a:spcPts val="95"/>
              </a:spcBef>
            </a:pPr>
            <a:r>
              <a:rPr spc="175" dirty="0"/>
              <a:t>Questions</a:t>
            </a:r>
            <a:r>
              <a:rPr spc="-195" dirty="0"/>
              <a:t> </a:t>
            </a:r>
            <a:r>
              <a:rPr spc="65" dirty="0"/>
              <a:t>?</a:t>
            </a:r>
          </a:p>
        </p:txBody>
      </p:sp>
      <p:sp>
        <p:nvSpPr>
          <p:cNvPr id="5" name="Slide Number Placeholder 4">
            <a:extLst>
              <a:ext uri="{FF2B5EF4-FFF2-40B4-BE49-F238E27FC236}">
                <a16:creationId xmlns:a16="http://schemas.microsoft.com/office/drawing/2014/main" id="{1C680C21-F3E1-CD7C-8F86-09B8447A15EC}"/>
              </a:ext>
            </a:extLst>
          </p:cNvPr>
          <p:cNvSpPr>
            <a:spLocks noGrp="1"/>
          </p:cNvSpPr>
          <p:nvPr>
            <p:ph type="sldNum" sz="quarter" idx="7"/>
          </p:nvPr>
        </p:nvSpPr>
        <p:spPr/>
        <p:txBody>
          <a:bodyPr/>
          <a:lstStyle/>
          <a:p>
            <a:fld id="{B6F15528-21DE-4FAA-801E-634DDDAF4B2B}" type="slidenum">
              <a:rPr lang="en-IN" smtClean="0"/>
              <a:t>35</a:t>
            </a:fld>
            <a:endParaRPr lang="en-IN"/>
          </a:p>
        </p:txBody>
      </p:sp>
      <p:pic>
        <p:nvPicPr>
          <p:cNvPr id="6" name="Picture 2" descr="E:\NIET\Project\xLogo11.png.pagespeed.ic.pydHLuCQEZ.png">
            <a:extLst>
              <a:ext uri="{FF2B5EF4-FFF2-40B4-BE49-F238E27FC236}">
                <a16:creationId xmlns:a16="http://schemas.microsoft.com/office/drawing/2014/main" id="{2CA0B492-EC73-F84F-9D79-CFE8A1DB509E}"/>
              </a:ext>
            </a:extLst>
          </p:cNvPr>
          <p:cNvPicPr>
            <a:picLocks noChangeAspect="1" noChangeArrowheads="1"/>
          </p:cNvPicPr>
          <p:nvPr/>
        </p:nvPicPr>
        <p:blipFill>
          <a:blip r:embed="rId3" cstate="print"/>
          <a:srcRect/>
          <a:stretch>
            <a:fillRect/>
          </a:stretch>
        </p:blipFill>
        <p:spPr bwMode="auto">
          <a:xfrm>
            <a:off x="0" y="15548"/>
            <a:ext cx="1447800" cy="817163"/>
          </a:xfrm>
          <a:prstGeom prst="rect">
            <a:avLst/>
          </a:prstGeom>
          <a:noFill/>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522449" y="545396"/>
            <a:ext cx="9202724" cy="516284"/>
          </a:xfrm>
          <a:prstGeom prst="rect">
            <a:avLst/>
          </a:prstGeom>
          <a:solidFill>
            <a:srgbClr val="00B0F0"/>
          </a:solidFill>
        </p:spPr>
      </p:pic>
      <p:sp>
        <p:nvSpPr>
          <p:cNvPr id="3" name="object 3"/>
          <p:cNvSpPr txBox="1">
            <a:spLocks noGrp="1"/>
          </p:cNvSpPr>
          <p:nvPr>
            <p:ph type="title" idx="4294967295"/>
          </p:nvPr>
        </p:nvSpPr>
        <p:spPr>
          <a:xfrm>
            <a:off x="-35116" y="5640653"/>
            <a:ext cx="9217025" cy="635000"/>
          </a:xfrm>
          <a:prstGeom prst="rect">
            <a:avLst/>
          </a:prstGeom>
        </p:spPr>
        <p:txBody>
          <a:bodyPr vert="horz" wrap="square" lIns="0" tIns="12065" rIns="0" bIns="0" rtlCol="0">
            <a:spAutoFit/>
          </a:bodyPr>
          <a:lstStyle/>
          <a:p>
            <a:pPr marL="12700">
              <a:lnSpc>
                <a:spcPct val="100000"/>
              </a:lnSpc>
              <a:spcBef>
                <a:spcPts val="95"/>
              </a:spcBef>
            </a:pPr>
            <a:r>
              <a:rPr spc="180" dirty="0"/>
              <a:t>Convolution</a:t>
            </a:r>
            <a:r>
              <a:rPr spc="-90" dirty="0"/>
              <a:t> </a:t>
            </a:r>
            <a:r>
              <a:rPr spc="165" dirty="0"/>
              <a:t>vs</a:t>
            </a:r>
            <a:r>
              <a:rPr spc="-125" dirty="0"/>
              <a:t> </a:t>
            </a:r>
            <a:r>
              <a:rPr spc="140" dirty="0"/>
              <a:t>Fully</a:t>
            </a:r>
            <a:r>
              <a:rPr spc="-110" dirty="0"/>
              <a:t> </a:t>
            </a:r>
            <a:r>
              <a:rPr spc="235" dirty="0"/>
              <a:t>connected</a:t>
            </a:r>
            <a:r>
              <a:rPr spc="-110" dirty="0"/>
              <a:t> </a:t>
            </a:r>
            <a:r>
              <a:rPr spc="210" dirty="0"/>
              <a:t>Layer</a:t>
            </a:r>
          </a:p>
        </p:txBody>
      </p:sp>
      <p:sp>
        <p:nvSpPr>
          <p:cNvPr id="4" name="object 4"/>
          <p:cNvSpPr txBox="1"/>
          <p:nvPr/>
        </p:nvSpPr>
        <p:spPr>
          <a:xfrm>
            <a:off x="688340" y="961897"/>
            <a:ext cx="10580370" cy="2790825"/>
          </a:xfrm>
          <a:prstGeom prst="rect">
            <a:avLst/>
          </a:prstGeom>
        </p:spPr>
        <p:txBody>
          <a:bodyPr vert="horz" wrap="square" lIns="0" tIns="107950" rIns="0" bIns="0" rtlCol="0">
            <a:spAutoFit/>
          </a:bodyPr>
          <a:lstStyle/>
          <a:p>
            <a:pPr marL="355600" indent="-342900">
              <a:lnSpc>
                <a:spcPct val="100000"/>
              </a:lnSpc>
              <a:spcBef>
                <a:spcPts val="850"/>
              </a:spcBef>
              <a:buClr>
                <a:srgbClr val="6A6AFF"/>
              </a:buClr>
              <a:buFont typeface="Wingdings"/>
              <a:buChar char=""/>
              <a:tabLst>
                <a:tab pos="355600" algn="l"/>
              </a:tabLst>
            </a:pPr>
            <a:r>
              <a:rPr sz="3000" dirty="0">
                <a:latin typeface="Arial MT"/>
                <a:cs typeface="Arial MT"/>
              </a:rPr>
              <a:t>Fully</a:t>
            </a:r>
            <a:r>
              <a:rPr sz="3000" spc="-30" dirty="0">
                <a:latin typeface="Arial MT"/>
                <a:cs typeface="Arial MT"/>
              </a:rPr>
              <a:t> </a:t>
            </a:r>
            <a:r>
              <a:rPr sz="3000" spc="-5" dirty="0">
                <a:latin typeface="Arial MT"/>
                <a:cs typeface="Arial MT"/>
              </a:rPr>
              <a:t>connected</a:t>
            </a:r>
            <a:r>
              <a:rPr sz="3000" spc="-35" dirty="0">
                <a:latin typeface="Arial MT"/>
                <a:cs typeface="Arial MT"/>
              </a:rPr>
              <a:t> </a:t>
            </a:r>
            <a:r>
              <a:rPr sz="3000" spc="-5" dirty="0">
                <a:latin typeface="Arial MT"/>
                <a:cs typeface="Arial MT"/>
              </a:rPr>
              <a:t>layer</a:t>
            </a:r>
            <a:endParaRPr sz="3000">
              <a:latin typeface="Arial MT"/>
              <a:cs typeface="Arial MT"/>
            </a:endParaRPr>
          </a:p>
          <a:p>
            <a:pPr marL="756285" marR="110489" lvl="1" indent="-287020">
              <a:lnSpc>
                <a:spcPct val="100000"/>
              </a:lnSpc>
              <a:spcBef>
                <a:spcPts val="620"/>
              </a:spcBef>
              <a:buClr>
                <a:srgbClr val="6A6AFF"/>
              </a:buClr>
              <a:buSzPct val="96000"/>
              <a:buFont typeface="Wingdings"/>
              <a:buChar char=""/>
              <a:tabLst>
                <a:tab pos="756920" algn="l"/>
              </a:tabLst>
            </a:pPr>
            <a:r>
              <a:rPr sz="2500" spc="-5" dirty="0">
                <a:latin typeface="Arial MT"/>
                <a:cs typeface="Arial MT"/>
              </a:rPr>
              <a:t>Suppose</a:t>
            </a:r>
            <a:r>
              <a:rPr sz="2500" spc="-15" dirty="0">
                <a:latin typeface="Arial MT"/>
                <a:cs typeface="Arial MT"/>
              </a:rPr>
              <a:t> </a:t>
            </a:r>
            <a:r>
              <a:rPr sz="2500" spc="-5" dirty="0">
                <a:latin typeface="Arial MT"/>
                <a:cs typeface="Arial MT"/>
              </a:rPr>
              <a:t>the</a:t>
            </a:r>
            <a:r>
              <a:rPr sz="2500" spc="20" dirty="0">
                <a:latin typeface="Arial MT"/>
                <a:cs typeface="Arial MT"/>
              </a:rPr>
              <a:t> </a:t>
            </a:r>
            <a:r>
              <a:rPr sz="2500" spc="-5" dirty="0">
                <a:latin typeface="Arial MT"/>
                <a:cs typeface="Arial MT"/>
              </a:rPr>
              <a:t>input</a:t>
            </a:r>
            <a:r>
              <a:rPr sz="2500" dirty="0">
                <a:latin typeface="Arial MT"/>
                <a:cs typeface="Arial MT"/>
              </a:rPr>
              <a:t> </a:t>
            </a:r>
            <a:r>
              <a:rPr sz="2500" spc="-5" dirty="0">
                <a:latin typeface="Arial MT"/>
                <a:cs typeface="Arial MT"/>
              </a:rPr>
              <a:t>image</a:t>
            </a:r>
            <a:r>
              <a:rPr sz="2500" spc="10" dirty="0">
                <a:latin typeface="Arial MT"/>
                <a:cs typeface="Arial MT"/>
              </a:rPr>
              <a:t> </a:t>
            </a:r>
            <a:r>
              <a:rPr sz="2500" spc="-5" dirty="0">
                <a:latin typeface="Arial MT"/>
                <a:cs typeface="Arial MT"/>
              </a:rPr>
              <a:t>size</a:t>
            </a:r>
            <a:r>
              <a:rPr sz="2500" spc="15" dirty="0">
                <a:latin typeface="Arial MT"/>
                <a:cs typeface="Arial MT"/>
              </a:rPr>
              <a:t> </a:t>
            </a:r>
            <a:r>
              <a:rPr sz="2500" spc="-5" dirty="0">
                <a:latin typeface="Arial MT"/>
                <a:cs typeface="Arial MT"/>
              </a:rPr>
              <a:t>is</a:t>
            </a:r>
            <a:r>
              <a:rPr sz="2500" spc="15" dirty="0">
                <a:latin typeface="Arial MT"/>
                <a:cs typeface="Arial MT"/>
              </a:rPr>
              <a:t> </a:t>
            </a:r>
            <a:r>
              <a:rPr sz="2500" spc="-5" dirty="0">
                <a:latin typeface="Cambria Math"/>
                <a:cs typeface="Cambria Math"/>
              </a:rPr>
              <a:t>32</a:t>
            </a:r>
            <a:r>
              <a:rPr sz="2500" spc="25" dirty="0">
                <a:latin typeface="Cambria Math"/>
                <a:cs typeface="Cambria Math"/>
              </a:rPr>
              <a:t> </a:t>
            </a:r>
            <a:r>
              <a:rPr sz="2500" spc="-5" dirty="0">
                <a:latin typeface="Cambria Math"/>
                <a:cs typeface="Cambria Math"/>
              </a:rPr>
              <a:t>×</a:t>
            </a:r>
            <a:r>
              <a:rPr sz="2500" spc="10" dirty="0">
                <a:latin typeface="Cambria Math"/>
                <a:cs typeface="Cambria Math"/>
              </a:rPr>
              <a:t> </a:t>
            </a:r>
            <a:r>
              <a:rPr sz="2500" spc="-5" dirty="0">
                <a:latin typeface="Cambria Math"/>
                <a:cs typeface="Cambria Math"/>
              </a:rPr>
              <a:t>32</a:t>
            </a:r>
            <a:r>
              <a:rPr sz="2500" spc="-5" dirty="0">
                <a:latin typeface="Arial MT"/>
                <a:cs typeface="Arial MT"/>
              </a:rPr>
              <a:t>,</a:t>
            </a:r>
            <a:r>
              <a:rPr sz="2500" spc="15" dirty="0">
                <a:latin typeface="Arial MT"/>
                <a:cs typeface="Arial MT"/>
              </a:rPr>
              <a:t> </a:t>
            </a:r>
            <a:r>
              <a:rPr sz="2500" spc="-5" dirty="0">
                <a:latin typeface="Arial MT"/>
                <a:cs typeface="Arial MT"/>
              </a:rPr>
              <a:t>we</a:t>
            </a:r>
            <a:r>
              <a:rPr sz="2500" spc="5" dirty="0">
                <a:latin typeface="Arial MT"/>
                <a:cs typeface="Arial MT"/>
              </a:rPr>
              <a:t> </a:t>
            </a:r>
            <a:r>
              <a:rPr sz="2500" spc="-5" dirty="0">
                <a:latin typeface="Arial MT"/>
                <a:cs typeface="Arial MT"/>
              </a:rPr>
              <a:t>first</a:t>
            </a:r>
            <a:r>
              <a:rPr sz="2500" spc="15" dirty="0">
                <a:latin typeface="Arial MT"/>
                <a:cs typeface="Arial MT"/>
              </a:rPr>
              <a:t> </a:t>
            </a:r>
            <a:r>
              <a:rPr sz="2500" spc="-5" dirty="0">
                <a:latin typeface="Arial MT"/>
                <a:cs typeface="Arial MT"/>
              </a:rPr>
              <a:t>flatten</a:t>
            </a:r>
            <a:r>
              <a:rPr sz="2500" spc="10" dirty="0">
                <a:latin typeface="Arial MT"/>
                <a:cs typeface="Arial MT"/>
              </a:rPr>
              <a:t> </a:t>
            </a:r>
            <a:r>
              <a:rPr sz="2500" spc="-5" dirty="0">
                <a:latin typeface="Arial MT"/>
                <a:cs typeface="Arial MT"/>
              </a:rPr>
              <a:t>it</a:t>
            </a:r>
            <a:r>
              <a:rPr sz="2500" spc="15" dirty="0">
                <a:latin typeface="Arial MT"/>
                <a:cs typeface="Arial MT"/>
              </a:rPr>
              <a:t> </a:t>
            </a:r>
            <a:r>
              <a:rPr sz="2500" spc="-5" dirty="0">
                <a:latin typeface="Arial MT"/>
                <a:cs typeface="Arial MT"/>
              </a:rPr>
              <a:t>(</a:t>
            </a:r>
            <a:r>
              <a:rPr sz="2500" spc="10" dirty="0">
                <a:latin typeface="Arial MT"/>
                <a:cs typeface="Arial MT"/>
              </a:rPr>
              <a:t> </a:t>
            </a:r>
            <a:r>
              <a:rPr sz="2500" spc="-5" dirty="0">
                <a:latin typeface="Arial MT"/>
                <a:cs typeface="Arial MT"/>
              </a:rPr>
              <a:t>convert</a:t>
            </a:r>
            <a:r>
              <a:rPr sz="2500" spc="20" dirty="0">
                <a:latin typeface="Arial MT"/>
                <a:cs typeface="Arial MT"/>
              </a:rPr>
              <a:t> </a:t>
            </a:r>
            <a:r>
              <a:rPr sz="2500" spc="-5" dirty="0">
                <a:latin typeface="Arial MT"/>
                <a:cs typeface="Arial MT"/>
              </a:rPr>
              <a:t>to </a:t>
            </a:r>
            <a:r>
              <a:rPr sz="2500" spc="-680" dirty="0">
                <a:latin typeface="Arial MT"/>
                <a:cs typeface="Arial MT"/>
              </a:rPr>
              <a:t> </a:t>
            </a:r>
            <a:r>
              <a:rPr sz="2500" spc="-5" dirty="0">
                <a:latin typeface="Arial MT"/>
                <a:cs typeface="Arial MT"/>
              </a:rPr>
              <a:t>1-d</a:t>
            </a:r>
            <a:r>
              <a:rPr sz="2500" spc="-10" dirty="0">
                <a:latin typeface="Arial MT"/>
                <a:cs typeface="Arial MT"/>
              </a:rPr>
              <a:t> </a:t>
            </a:r>
            <a:r>
              <a:rPr sz="2500" spc="-5" dirty="0">
                <a:latin typeface="Arial MT"/>
                <a:cs typeface="Arial MT"/>
              </a:rPr>
              <a:t>vector)</a:t>
            </a:r>
            <a:endParaRPr sz="2500">
              <a:latin typeface="Arial MT"/>
              <a:cs typeface="Arial MT"/>
            </a:endParaRPr>
          </a:p>
          <a:p>
            <a:pPr marL="756285" lvl="1" indent="-287020">
              <a:lnSpc>
                <a:spcPct val="100000"/>
              </a:lnSpc>
              <a:spcBef>
                <a:spcPts val="600"/>
              </a:spcBef>
              <a:buClr>
                <a:srgbClr val="6A6AFF"/>
              </a:buClr>
              <a:buSzPct val="96000"/>
              <a:buFont typeface="Wingdings"/>
              <a:buChar char=""/>
              <a:tabLst>
                <a:tab pos="756920" algn="l"/>
              </a:tabLst>
            </a:pPr>
            <a:r>
              <a:rPr sz="2500" spc="-5" dirty="0">
                <a:latin typeface="Arial MT"/>
                <a:cs typeface="Arial MT"/>
              </a:rPr>
              <a:t>Dimension</a:t>
            </a:r>
            <a:r>
              <a:rPr sz="2500" dirty="0">
                <a:latin typeface="Arial MT"/>
                <a:cs typeface="Arial MT"/>
              </a:rPr>
              <a:t> </a:t>
            </a:r>
            <a:r>
              <a:rPr sz="2500" spc="-5" dirty="0">
                <a:latin typeface="Arial MT"/>
                <a:cs typeface="Arial MT"/>
              </a:rPr>
              <a:t>of</a:t>
            </a:r>
            <a:r>
              <a:rPr sz="2500" dirty="0">
                <a:latin typeface="Arial MT"/>
                <a:cs typeface="Arial MT"/>
              </a:rPr>
              <a:t> input </a:t>
            </a:r>
            <a:r>
              <a:rPr sz="2500" spc="-5" dirty="0">
                <a:latin typeface="Arial MT"/>
                <a:cs typeface="Arial MT"/>
              </a:rPr>
              <a:t>vector:</a:t>
            </a:r>
            <a:r>
              <a:rPr sz="2500" spc="30" dirty="0">
                <a:latin typeface="Arial MT"/>
                <a:cs typeface="Arial MT"/>
              </a:rPr>
              <a:t> </a:t>
            </a:r>
            <a:r>
              <a:rPr sz="2500" spc="-5" dirty="0">
                <a:latin typeface="Cambria Math"/>
                <a:cs typeface="Cambria Math"/>
              </a:rPr>
              <a:t>32</a:t>
            </a:r>
            <a:r>
              <a:rPr sz="2500" spc="15" dirty="0">
                <a:latin typeface="Cambria Math"/>
                <a:cs typeface="Cambria Math"/>
              </a:rPr>
              <a:t> </a:t>
            </a:r>
            <a:r>
              <a:rPr sz="2500" spc="-5" dirty="0">
                <a:latin typeface="Cambria Math"/>
                <a:cs typeface="Cambria Math"/>
              </a:rPr>
              <a:t>×</a:t>
            </a:r>
            <a:r>
              <a:rPr sz="2500" dirty="0">
                <a:latin typeface="Cambria Math"/>
                <a:cs typeface="Cambria Math"/>
              </a:rPr>
              <a:t> </a:t>
            </a:r>
            <a:r>
              <a:rPr sz="2500" spc="-5" dirty="0">
                <a:latin typeface="Cambria Math"/>
                <a:cs typeface="Cambria Math"/>
              </a:rPr>
              <a:t>32</a:t>
            </a:r>
            <a:r>
              <a:rPr sz="2500" spc="150" dirty="0">
                <a:latin typeface="Cambria Math"/>
                <a:cs typeface="Cambria Math"/>
              </a:rPr>
              <a:t> </a:t>
            </a:r>
            <a:r>
              <a:rPr sz="2500" spc="-5" dirty="0">
                <a:latin typeface="Cambria Math"/>
                <a:cs typeface="Cambria Math"/>
              </a:rPr>
              <a:t>=</a:t>
            </a:r>
            <a:r>
              <a:rPr sz="2500" spc="135" dirty="0">
                <a:latin typeface="Cambria Math"/>
                <a:cs typeface="Cambria Math"/>
              </a:rPr>
              <a:t> </a:t>
            </a:r>
            <a:r>
              <a:rPr sz="2500" dirty="0">
                <a:latin typeface="Cambria Math"/>
                <a:cs typeface="Cambria Math"/>
              </a:rPr>
              <a:t>3072</a:t>
            </a:r>
            <a:r>
              <a:rPr sz="2500" dirty="0">
                <a:latin typeface="Arial MT"/>
                <a:cs typeface="Arial MT"/>
              </a:rPr>
              <a:t>.</a:t>
            </a:r>
            <a:endParaRPr sz="2500">
              <a:latin typeface="Arial MT"/>
              <a:cs typeface="Arial MT"/>
            </a:endParaRPr>
          </a:p>
          <a:p>
            <a:pPr marL="756285" lvl="1" indent="-287020">
              <a:lnSpc>
                <a:spcPct val="100000"/>
              </a:lnSpc>
              <a:spcBef>
                <a:spcPts val="600"/>
              </a:spcBef>
              <a:buClr>
                <a:srgbClr val="6A6AFF"/>
              </a:buClr>
              <a:buSzPct val="96000"/>
              <a:buFont typeface="Wingdings"/>
              <a:buChar char=""/>
              <a:tabLst>
                <a:tab pos="756920" algn="l"/>
              </a:tabLst>
            </a:pPr>
            <a:r>
              <a:rPr sz="2500" spc="-5" dirty="0">
                <a:latin typeface="Arial MT"/>
                <a:cs typeface="Arial MT"/>
              </a:rPr>
              <a:t>If</a:t>
            </a:r>
            <a:r>
              <a:rPr sz="2500" spc="15" dirty="0">
                <a:latin typeface="Arial MT"/>
                <a:cs typeface="Arial MT"/>
              </a:rPr>
              <a:t> </a:t>
            </a:r>
            <a:r>
              <a:rPr sz="2500" spc="-5" dirty="0">
                <a:latin typeface="Arial MT"/>
                <a:cs typeface="Arial MT"/>
              </a:rPr>
              <a:t>there</a:t>
            </a:r>
            <a:r>
              <a:rPr sz="2500" spc="5" dirty="0">
                <a:latin typeface="Arial MT"/>
                <a:cs typeface="Arial MT"/>
              </a:rPr>
              <a:t> </a:t>
            </a:r>
            <a:r>
              <a:rPr sz="2500" spc="-5" dirty="0">
                <a:latin typeface="Arial MT"/>
                <a:cs typeface="Arial MT"/>
              </a:rPr>
              <a:t>are</a:t>
            </a:r>
            <a:r>
              <a:rPr sz="2500" spc="20" dirty="0">
                <a:latin typeface="Arial MT"/>
                <a:cs typeface="Arial MT"/>
              </a:rPr>
              <a:t> </a:t>
            </a:r>
            <a:r>
              <a:rPr sz="2500" spc="-5" dirty="0">
                <a:latin typeface="Arial MT"/>
                <a:cs typeface="Arial MT"/>
              </a:rPr>
              <a:t>10</a:t>
            </a:r>
            <a:r>
              <a:rPr sz="2500" dirty="0">
                <a:latin typeface="Arial MT"/>
                <a:cs typeface="Arial MT"/>
              </a:rPr>
              <a:t> </a:t>
            </a:r>
            <a:r>
              <a:rPr sz="2500" spc="-5" dirty="0">
                <a:latin typeface="Arial MT"/>
                <a:cs typeface="Arial MT"/>
              </a:rPr>
              <a:t>units</a:t>
            </a:r>
            <a:r>
              <a:rPr sz="2500" spc="5" dirty="0">
                <a:latin typeface="Arial MT"/>
                <a:cs typeface="Arial MT"/>
              </a:rPr>
              <a:t> </a:t>
            </a:r>
            <a:r>
              <a:rPr sz="2500" spc="-5" dirty="0">
                <a:latin typeface="Arial MT"/>
                <a:cs typeface="Arial MT"/>
              </a:rPr>
              <a:t>(</a:t>
            </a:r>
            <a:r>
              <a:rPr sz="2500" spc="10" dirty="0">
                <a:latin typeface="Arial MT"/>
                <a:cs typeface="Arial MT"/>
              </a:rPr>
              <a:t> </a:t>
            </a:r>
            <a:r>
              <a:rPr sz="2500" spc="-5" dirty="0">
                <a:latin typeface="Arial MT"/>
                <a:cs typeface="Arial MT"/>
              </a:rPr>
              <a:t>neuron)</a:t>
            </a:r>
            <a:r>
              <a:rPr sz="2500" spc="5" dirty="0">
                <a:latin typeface="Arial MT"/>
                <a:cs typeface="Arial MT"/>
              </a:rPr>
              <a:t> </a:t>
            </a:r>
            <a:r>
              <a:rPr sz="2500" spc="-5" dirty="0">
                <a:latin typeface="Arial MT"/>
                <a:cs typeface="Arial MT"/>
              </a:rPr>
              <a:t>in</a:t>
            </a:r>
            <a:r>
              <a:rPr sz="2500" dirty="0">
                <a:latin typeface="Arial MT"/>
                <a:cs typeface="Arial MT"/>
              </a:rPr>
              <a:t> </a:t>
            </a:r>
            <a:r>
              <a:rPr sz="2500" spc="-5" dirty="0">
                <a:latin typeface="Arial MT"/>
                <a:cs typeface="Arial MT"/>
              </a:rPr>
              <a:t>the</a:t>
            </a:r>
            <a:r>
              <a:rPr sz="2500" spc="5" dirty="0">
                <a:latin typeface="Arial MT"/>
                <a:cs typeface="Arial MT"/>
              </a:rPr>
              <a:t> </a:t>
            </a:r>
            <a:r>
              <a:rPr sz="2500" spc="-5" dirty="0">
                <a:latin typeface="Arial MT"/>
                <a:cs typeface="Arial MT"/>
              </a:rPr>
              <a:t>first</a:t>
            </a:r>
            <a:r>
              <a:rPr sz="2500" spc="25" dirty="0">
                <a:latin typeface="Arial MT"/>
                <a:cs typeface="Arial MT"/>
              </a:rPr>
              <a:t> </a:t>
            </a:r>
            <a:r>
              <a:rPr sz="2500" spc="-5" dirty="0">
                <a:latin typeface="Arial MT"/>
                <a:cs typeface="Arial MT"/>
              </a:rPr>
              <a:t>hidden</a:t>
            </a:r>
            <a:r>
              <a:rPr sz="2500" spc="-15" dirty="0">
                <a:latin typeface="Arial MT"/>
                <a:cs typeface="Arial MT"/>
              </a:rPr>
              <a:t> </a:t>
            </a:r>
            <a:r>
              <a:rPr sz="2500" spc="-5" dirty="0">
                <a:latin typeface="Arial MT"/>
                <a:cs typeface="Arial MT"/>
              </a:rPr>
              <a:t>layer</a:t>
            </a:r>
            <a:r>
              <a:rPr sz="2500" spc="20" dirty="0">
                <a:latin typeface="Arial MT"/>
                <a:cs typeface="Arial MT"/>
              </a:rPr>
              <a:t> </a:t>
            </a:r>
            <a:r>
              <a:rPr sz="2500" spc="-5" dirty="0">
                <a:latin typeface="Arial MT"/>
                <a:cs typeface="Arial MT"/>
              </a:rPr>
              <a:t>of</a:t>
            </a:r>
            <a:r>
              <a:rPr sz="2500" spc="10" dirty="0">
                <a:latin typeface="Arial MT"/>
                <a:cs typeface="Arial MT"/>
              </a:rPr>
              <a:t> </a:t>
            </a:r>
            <a:r>
              <a:rPr sz="2500" spc="-5" dirty="0">
                <a:latin typeface="Arial MT"/>
                <a:cs typeface="Arial MT"/>
              </a:rPr>
              <a:t>a</a:t>
            </a:r>
            <a:r>
              <a:rPr sz="2500" dirty="0">
                <a:latin typeface="Arial MT"/>
                <a:cs typeface="Arial MT"/>
              </a:rPr>
              <a:t> </a:t>
            </a:r>
            <a:r>
              <a:rPr sz="2500" spc="-5" dirty="0">
                <a:latin typeface="Arial MT"/>
                <a:cs typeface="Arial MT"/>
              </a:rPr>
              <a:t>FC</a:t>
            </a:r>
            <a:r>
              <a:rPr sz="2500" spc="5" dirty="0">
                <a:latin typeface="Arial MT"/>
                <a:cs typeface="Arial MT"/>
              </a:rPr>
              <a:t> </a:t>
            </a:r>
            <a:r>
              <a:rPr sz="2500" spc="-5" dirty="0">
                <a:latin typeface="Arial MT"/>
                <a:cs typeface="Arial MT"/>
              </a:rPr>
              <a:t>network.</a:t>
            </a:r>
            <a:endParaRPr sz="2500">
              <a:latin typeface="Arial MT"/>
              <a:cs typeface="Arial MT"/>
            </a:endParaRPr>
          </a:p>
          <a:p>
            <a:pPr marL="756285" lvl="1" indent="-287020">
              <a:lnSpc>
                <a:spcPct val="100000"/>
              </a:lnSpc>
              <a:spcBef>
                <a:spcPts val="600"/>
              </a:spcBef>
              <a:buClr>
                <a:srgbClr val="6A6AFF"/>
              </a:buClr>
              <a:buSzPct val="96000"/>
              <a:buFont typeface="Wingdings"/>
              <a:buChar char=""/>
              <a:tabLst>
                <a:tab pos="756920" algn="l"/>
              </a:tabLst>
            </a:pPr>
            <a:r>
              <a:rPr sz="2500" spc="-5" dirty="0">
                <a:latin typeface="Arial MT"/>
                <a:cs typeface="Arial MT"/>
              </a:rPr>
              <a:t>Then each</a:t>
            </a:r>
            <a:r>
              <a:rPr sz="2500" dirty="0">
                <a:latin typeface="Arial MT"/>
                <a:cs typeface="Arial MT"/>
              </a:rPr>
              <a:t> </a:t>
            </a:r>
            <a:r>
              <a:rPr sz="2500" spc="-5" dirty="0">
                <a:latin typeface="Arial MT"/>
                <a:cs typeface="Arial MT"/>
              </a:rPr>
              <a:t>unit</a:t>
            </a:r>
            <a:r>
              <a:rPr sz="2500" dirty="0">
                <a:latin typeface="Arial MT"/>
                <a:cs typeface="Arial MT"/>
              </a:rPr>
              <a:t> </a:t>
            </a:r>
            <a:r>
              <a:rPr sz="2500" spc="-5" dirty="0">
                <a:latin typeface="Arial MT"/>
                <a:cs typeface="Arial MT"/>
              </a:rPr>
              <a:t>looks</a:t>
            </a:r>
            <a:r>
              <a:rPr sz="2500" dirty="0">
                <a:latin typeface="Arial MT"/>
                <a:cs typeface="Arial MT"/>
              </a:rPr>
              <a:t> </a:t>
            </a:r>
            <a:r>
              <a:rPr sz="2500" spc="-5" dirty="0">
                <a:latin typeface="Arial MT"/>
                <a:cs typeface="Arial MT"/>
              </a:rPr>
              <a:t>at</a:t>
            </a:r>
            <a:r>
              <a:rPr sz="2500" spc="5" dirty="0">
                <a:latin typeface="Arial MT"/>
                <a:cs typeface="Arial MT"/>
              </a:rPr>
              <a:t> </a:t>
            </a:r>
            <a:r>
              <a:rPr sz="2500" spc="-5" dirty="0">
                <a:latin typeface="Arial MT"/>
                <a:cs typeface="Arial MT"/>
              </a:rPr>
              <a:t>the</a:t>
            </a:r>
            <a:r>
              <a:rPr sz="2500" dirty="0">
                <a:latin typeface="Arial MT"/>
                <a:cs typeface="Arial MT"/>
              </a:rPr>
              <a:t> </a:t>
            </a:r>
            <a:r>
              <a:rPr sz="2500" spc="-5" dirty="0">
                <a:latin typeface="Arial MT"/>
                <a:cs typeface="Arial MT"/>
              </a:rPr>
              <a:t>full</a:t>
            </a:r>
            <a:r>
              <a:rPr sz="2500" dirty="0">
                <a:latin typeface="Arial MT"/>
                <a:cs typeface="Arial MT"/>
              </a:rPr>
              <a:t> </a:t>
            </a:r>
            <a:r>
              <a:rPr sz="2500" spc="-5" dirty="0">
                <a:latin typeface="Arial MT"/>
                <a:cs typeface="Arial MT"/>
              </a:rPr>
              <a:t>input</a:t>
            </a:r>
            <a:r>
              <a:rPr sz="2500" spc="5" dirty="0">
                <a:latin typeface="Arial MT"/>
                <a:cs typeface="Arial MT"/>
              </a:rPr>
              <a:t> </a:t>
            </a:r>
            <a:r>
              <a:rPr sz="2500" spc="-5" dirty="0">
                <a:latin typeface="Arial MT"/>
                <a:cs typeface="Arial MT"/>
              </a:rPr>
              <a:t>vector.</a:t>
            </a:r>
            <a:endParaRPr sz="2500">
              <a:latin typeface="Arial MT"/>
              <a:cs typeface="Arial MT"/>
            </a:endParaRPr>
          </a:p>
        </p:txBody>
      </p:sp>
      <p:sp>
        <p:nvSpPr>
          <p:cNvPr id="7" name="object 7"/>
          <p:cNvSpPr txBox="1"/>
          <p:nvPr/>
        </p:nvSpPr>
        <p:spPr>
          <a:xfrm>
            <a:off x="11947906" y="6660591"/>
            <a:ext cx="165735" cy="177800"/>
          </a:xfrm>
          <a:prstGeom prst="rect">
            <a:avLst/>
          </a:prstGeom>
        </p:spPr>
        <p:txBody>
          <a:bodyPr vert="horz" wrap="square" lIns="0" tIns="12065" rIns="0" bIns="0" rtlCol="0">
            <a:spAutoFit/>
          </a:bodyPr>
          <a:lstStyle/>
          <a:p>
            <a:pPr marL="12700">
              <a:lnSpc>
                <a:spcPct val="100000"/>
              </a:lnSpc>
              <a:spcBef>
                <a:spcPts val="95"/>
              </a:spcBef>
            </a:pPr>
            <a:r>
              <a:rPr sz="1000" spc="-10" dirty="0">
                <a:latin typeface="Arial MT"/>
                <a:cs typeface="Arial MT"/>
              </a:rPr>
              <a:t>28</a:t>
            </a:r>
            <a:endParaRPr sz="1000">
              <a:latin typeface="Arial MT"/>
              <a:cs typeface="Arial MT"/>
            </a:endParaRPr>
          </a:p>
        </p:txBody>
      </p:sp>
      <p:sp>
        <p:nvSpPr>
          <p:cNvPr id="8" name="object 8"/>
          <p:cNvSpPr txBox="1"/>
          <p:nvPr/>
        </p:nvSpPr>
        <p:spPr>
          <a:xfrm>
            <a:off x="3351657" y="6457594"/>
            <a:ext cx="1221740" cy="391795"/>
          </a:xfrm>
          <a:prstGeom prst="rect">
            <a:avLst/>
          </a:prstGeom>
        </p:spPr>
        <p:txBody>
          <a:bodyPr vert="horz" wrap="square" lIns="0" tIns="12700" rIns="0" bIns="0" rtlCol="0">
            <a:spAutoFit/>
          </a:bodyPr>
          <a:lstStyle/>
          <a:p>
            <a:pPr marL="12700">
              <a:lnSpc>
                <a:spcPct val="100000"/>
              </a:lnSpc>
              <a:spcBef>
                <a:spcPts val="100"/>
              </a:spcBef>
            </a:pPr>
            <a:r>
              <a:rPr sz="2400" dirty="0">
                <a:latin typeface="Cambria Math"/>
                <a:cs typeface="Cambria Math"/>
              </a:rPr>
              <a:t>3072</a:t>
            </a:r>
            <a:r>
              <a:rPr sz="2400" spc="-60" dirty="0">
                <a:latin typeface="Cambria Math"/>
                <a:cs typeface="Cambria Math"/>
              </a:rPr>
              <a:t> </a:t>
            </a:r>
            <a:r>
              <a:rPr sz="2400" dirty="0">
                <a:latin typeface="Cambria Math"/>
                <a:cs typeface="Cambria Math"/>
              </a:rPr>
              <a:t>×</a:t>
            </a:r>
            <a:r>
              <a:rPr sz="2400" spc="-45" dirty="0">
                <a:latin typeface="Cambria Math"/>
                <a:cs typeface="Cambria Math"/>
              </a:rPr>
              <a:t> </a:t>
            </a:r>
            <a:r>
              <a:rPr sz="2400" dirty="0">
                <a:latin typeface="Cambria Math"/>
                <a:cs typeface="Cambria Math"/>
              </a:rPr>
              <a:t>1</a:t>
            </a:r>
            <a:endParaRPr sz="2400">
              <a:latin typeface="Cambria Math"/>
              <a:cs typeface="Cambria Math"/>
            </a:endParaRPr>
          </a:p>
        </p:txBody>
      </p:sp>
      <p:grpSp>
        <p:nvGrpSpPr>
          <p:cNvPr id="9" name="object 9"/>
          <p:cNvGrpSpPr/>
          <p:nvPr/>
        </p:nvGrpSpPr>
        <p:grpSpPr>
          <a:xfrm>
            <a:off x="1283461" y="4773421"/>
            <a:ext cx="939800" cy="1016000"/>
            <a:chOff x="1283461" y="4773421"/>
            <a:chExt cx="939800" cy="1016000"/>
          </a:xfrm>
        </p:grpSpPr>
        <p:sp>
          <p:nvSpPr>
            <p:cNvPr id="10" name="object 10"/>
            <p:cNvSpPr/>
            <p:nvPr/>
          </p:nvSpPr>
          <p:spPr>
            <a:xfrm>
              <a:off x="1377314" y="4867287"/>
              <a:ext cx="833755" cy="909955"/>
            </a:xfrm>
            <a:custGeom>
              <a:avLst/>
              <a:gdLst/>
              <a:ahLst/>
              <a:cxnLst/>
              <a:rect l="l" t="t" r="r" b="b"/>
              <a:pathLst>
                <a:path w="833755" h="909954">
                  <a:moveTo>
                    <a:pt x="833234" y="0"/>
                  </a:moveTo>
                  <a:lnTo>
                    <a:pt x="0" y="0"/>
                  </a:lnTo>
                  <a:lnTo>
                    <a:pt x="0" y="909434"/>
                  </a:lnTo>
                  <a:lnTo>
                    <a:pt x="833234" y="909434"/>
                  </a:lnTo>
                  <a:lnTo>
                    <a:pt x="833234" y="0"/>
                  </a:lnTo>
                  <a:close/>
                </a:path>
              </a:pathLst>
            </a:custGeom>
            <a:solidFill>
              <a:srgbClr val="CCCCFF"/>
            </a:solidFill>
          </p:spPr>
          <p:txBody>
            <a:bodyPr wrap="square" lIns="0" tIns="0" rIns="0" bIns="0" rtlCol="0"/>
            <a:lstStyle/>
            <a:p>
              <a:endParaRPr/>
            </a:p>
          </p:txBody>
        </p:sp>
        <p:sp>
          <p:nvSpPr>
            <p:cNvPr id="11" name="object 11"/>
            <p:cNvSpPr/>
            <p:nvPr/>
          </p:nvSpPr>
          <p:spPr>
            <a:xfrm>
              <a:off x="1296161" y="4786121"/>
              <a:ext cx="914400" cy="81280"/>
            </a:xfrm>
            <a:custGeom>
              <a:avLst/>
              <a:gdLst/>
              <a:ahLst/>
              <a:cxnLst/>
              <a:rect l="l" t="t" r="r" b="b"/>
              <a:pathLst>
                <a:path w="914400" h="81279">
                  <a:moveTo>
                    <a:pt x="833246" y="0"/>
                  </a:moveTo>
                  <a:lnTo>
                    <a:pt x="0" y="0"/>
                  </a:lnTo>
                  <a:lnTo>
                    <a:pt x="81153" y="81152"/>
                  </a:lnTo>
                  <a:lnTo>
                    <a:pt x="914400" y="81152"/>
                  </a:lnTo>
                  <a:lnTo>
                    <a:pt x="833246" y="0"/>
                  </a:lnTo>
                  <a:close/>
                </a:path>
              </a:pathLst>
            </a:custGeom>
            <a:solidFill>
              <a:srgbClr val="A3A3CD"/>
            </a:solidFill>
          </p:spPr>
          <p:txBody>
            <a:bodyPr wrap="square" lIns="0" tIns="0" rIns="0" bIns="0" rtlCol="0"/>
            <a:lstStyle/>
            <a:p>
              <a:endParaRPr/>
            </a:p>
          </p:txBody>
        </p:sp>
        <p:sp>
          <p:nvSpPr>
            <p:cNvPr id="12" name="object 12"/>
            <p:cNvSpPr/>
            <p:nvPr/>
          </p:nvSpPr>
          <p:spPr>
            <a:xfrm>
              <a:off x="1296161" y="4786121"/>
              <a:ext cx="81280" cy="990600"/>
            </a:xfrm>
            <a:custGeom>
              <a:avLst/>
              <a:gdLst/>
              <a:ahLst/>
              <a:cxnLst/>
              <a:rect l="l" t="t" r="r" b="b"/>
              <a:pathLst>
                <a:path w="81280" h="990600">
                  <a:moveTo>
                    <a:pt x="0" y="0"/>
                  </a:moveTo>
                  <a:lnTo>
                    <a:pt x="0" y="909434"/>
                  </a:lnTo>
                  <a:lnTo>
                    <a:pt x="81153" y="990599"/>
                  </a:lnTo>
                  <a:lnTo>
                    <a:pt x="81153" y="81152"/>
                  </a:lnTo>
                  <a:lnTo>
                    <a:pt x="0" y="0"/>
                  </a:lnTo>
                  <a:close/>
                </a:path>
              </a:pathLst>
            </a:custGeom>
            <a:solidFill>
              <a:srgbClr val="D5D5FF"/>
            </a:solidFill>
          </p:spPr>
          <p:txBody>
            <a:bodyPr wrap="square" lIns="0" tIns="0" rIns="0" bIns="0" rtlCol="0"/>
            <a:lstStyle/>
            <a:p>
              <a:endParaRPr/>
            </a:p>
          </p:txBody>
        </p:sp>
        <p:sp>
          <p:nvSpPr>
            <p:cNvPr id="13" name="object 13"/>
            <p:cNvSpPr/>
            <p:nvPr/>
          </p:nvSpPr>
          <p:spPr>
            <a:xfrm>
              <a:off x="1296161" y="4786121"/>
              <a:ext cx="914400" cy="990600"/>
            </a:xfrm>
            <a:custGeom>
              <a:avLst/>
              <a:gdLst/>
              <a:ahLst/>
              <a:cxnLst/>
              <a:rect l="l" t="t" r="r" b="b"/>
              <a:pathLst>
                <a:path w="914400" h="990600">
                  <a:moveTo>
                    <a:pt x="81153" y="990599"/>
                  </a:moveTo>
                  <a:lnTo>
                    <a:pt x="0" y="909434"/>
                  </a:lnTo>
                  <a:lnTo>
                    <a:pt x="0" y="0"/>
                  </a:lnTo>
                  <a:lnTo>
                    <a:pt x="833246" y="0"/>
                  </a:lnTo>
                  <a:lnTo>
                    <a:pt x="914400" y="81152"/>
                  </a:lnTo>
                  <a:lnTo>
                    <a:pt x="914400" y="990599"/>
                  </a:lnTo>
                  <a:lnTo>
                    <a:pt x="81153" y="990599"/>
                  </a:lnTo>
                  <a:close/>
                </a:path>
                <a:path w="914400" h="990600">
                  <a:moveTo>
                    <a:pt x="81153" y="990599"/>
                  </a:moveTo>
                  <a:lnTo>
                    <a:pt x="81153" y="81152"/>
                  </a:lnTo>
                  <a:lnTo>
                    <a:pt x="0" y="0"/>
                  </a:lnTo>
                </a:path>
                <a:path w="914400" h="990600">
                  <a:moveTo>
                    <a:pt x="81153" y="81152"/>
                  </a:moveTo>
                  <a:lnTo>
                    <a:pt x="914400" y="81152"/>
                  </a:lnTo>
                </a:path>
              </a:pathLst>
            </a:custGeom>
            <a:ln w="25400">
              <a:solidFill>
                <a:srgbClr val="9494BB"/>
              </a:solidFill>
            </a:ln>
          </p:spPr>
          <p:txBody>
            <a:bodyPr wrap="square" lIns="0" tIns="0" rIns="0" bIns="0" rtlCol="0"/>
            <a:lstStyle/>
            <a:p>
              <a:endParaRPr/>
            </a:p>
          </p:txBody>
        </p:sp>
      </p:grpSp>
      <p:sp>
        <p:nvSpPr>
          <p:cNvPr id="14" name="object 14"/>
          <p:cNvSpPr txBox="1"/>
          <p:nvPr/>
        </p:nvSpPr>
        <p:spPr>
          <a:xfrm>
            <a:off x="1228140" y="5914135"/>
            <a:ext cx="1052830" cy="391160"/>
          </a:xfrm>
          <a:prstGeom prst="rect">
            <a:avLst/>
          </a:prstGeom>
        </p:spPr>
        <p:txBody>
          <a:bodyPr vert="horz" wrap="square" lIns="0" tIns="12700" rIns="0" bIns="0" rtlCol="0">
            <a:spAutoFit/>
          </a:bodyPr>
          <a:lstStyle/>
          <a:p>
            <a:pPr marL="12700">
              <a:lnSpc>
                <a:spcPct val="100000"/>
              </a:lnSpc>
              <a:spcBef>
                <a:spcPts val="100"/>
              </a:spcBef>
            </a:pPr>
            <a:r>
              <a:rPr sz="2400" dirty="0">
                <a:latin typeface="Cambria Math"/>
                <a:cs typeface="Cambria Math"/>
              </a:rPr>
              <a:t>32</a:t>
            </a:r>
            <a:r>
              <a:rPr sz="2400" spc="-55" dirty="0">
                <a:latin typeface="Cambria Math"/>
                <a:cs typeface="Cambria Math"/>
              </a:rPr>
              <a:t> </a:t>
            </a:r>
            <a:r>
              <a:rPr sz="2400" dirty="0">
                <a:latin typeface="Cambria Math"/>
                <a:cs typeface="Cambria Math"/>
              </a:rPr>
              <a:t>×</a:t>
            </a:r>
            <a:r>
              <a:rPr sz="2400" spc="-50" dirty="0">
                <a:latin typeface="Cambria Math"/>
                <a:cs typeface="Cambria Math"/>
              </a:rPr>
              <a:t> </a:t>
            </a:r>
            <a:r>
              <a:rPr sz="2400" dirty="0">
                <a:latin typeface="Cambria Math"/>
                <a:cs typeface="Cambria Math"/>
              </a:rPr>
              <a:t>32</a:t>
            </a:r>
            <a:endParaRPr sz="2400">
              <a:latin typeface="Cambria Math"/>
              <a:cs typeface="Cambria Math"/>
            </a:endParaRPr>
          </a:p>
        </p:txBody>
      </p:sp>
      <p:grpSp>
        <p:nvGrpSpPr>
          <p:cNvPr id="15" name="object 15"/>
          <p:cNvGrpSpPr/>
          <p:nvPr/>
        </p:nvGrpSpPr>
        <p:grpSpPr>
          <a:xfrm>
            <a:off x="2388361" y="5253482"/>
            <a:ext cx="1282700" cy="162560"/>
            <a:chOff x="2388361" y="5253482"/>
            <a:chExt cx="1282700" cy="162560"/>
          </a:xfrm>
        </p:grpSpPr>
        <p:sp>
          <p:nvSpPr>
            <p:cNvPr id="16" name="object 16"/>
            <p:cNvSpPr/>
            <p:nvPr/>
          </p:nvSpPr>
          <p:spPr>
            <a:xfrm>
              <a:off x="2401061" y="5266182"/>
              <a:ext cx="1257300" cy="137160"/>
            </a:xfrm>
            <a:custGeom>
              <a:avLst/>
              <a:gdLst/>
              <a:ahLst/>
              <a:cxnLst/>
              <a:rect l="l" t="t" r="r" b="b"/>
              <a:pathLst>
                <a:path w="1257300" h="137160">
                  <a:moveTo>
                    <a:pt x="1188720" y="0"/>
                  </a:moveTo>
                  <a:lnTo>
                    <a:pt x="1188720" y="34290"/>
                  </a:lnTo>
                  <a:lnTo>
                    <a:pt x="0" y="34290"/>
                  </a:lnTo>
                  <a:lnTo>
                    <a:pt x="0" y="102870"/>
                  </a:lnTo>
                  <a:lnTo>
                    <a:pt x="1188720" y="102870"/>
                  </a:lnTo>
                  <a:lnTo>
                    <a:pt x="1188720" y="137160"/>
                  </a:lnTo>
                  <a:lnTo>
                    <a:pt x="1257300" y="68580"/>
                  </a:lnTo>
                  <a:lnTo>
                    <a:pt x="1188720" y="0"/>
                  </a:lnTo>
                  <a:close/>
                </a:path>
              </a:pathLst>
            </a:custGeom>
            <a:solidFill>
              <a:srgbClr val="000000"/>
            </a:solidFill>
          </p:spPr>
          <p:txBody>
            <a:bodyPr wrap="square" lIns="0" tIns="0" rIns="0" bIns="0" rtlCol="0"/>
            <a:lstStyle/>
            <a:p>
              <a:endParaRPr/>
            </a:p>
          </p:txBody>
        </p:sp>
        <p:sp>
          <p:nvSpPr>
            <p:cNvPr id="17" name="object 17"/>
            <p:cNvSpPr/>
            <p:nvPr/>
          </p:nvSpPr>
          <p:spPr>
            <a:xfrm>
              <a:off x="2401061" y="5266182"/>
              <a:ext cx="1257300" cy="137160"/>
            </a:xfrm>
            <a:custGeom>
              <a:avLst/>
              <a:gdLst/>
              <a:ahLst/>
              <a:cxnLst/>
              <a:rect l="l" t="t" r="r" b="b"/>
              <a:pathLst>
                <a:path w="1257300" h="137160">
                  <a:moveTo>
                    <a:pt x="0" y="34290"/>
                  </a:moveTo>
                  <a:lnTo>
                    <a:pt x="1188720" y="34290"/>
                  </a:lnTo>
                  <a:lnTo>
                    <a:pt x="1188720" y="0"/>
                  </a:lnTo>
                  <a:lnTo>
                    <a:pt x="1257300" y="68580"/>
                  </a:lnTo>
                  <a:lnTo>
                    <a:pt x="1188720" y="137160"/>
                  </a:lnTo>
                  <a:lnTo>
                    <a:pt x="1188720" y="102870"/>
                  </a:lnTo>
                  <a:lnTo>
                    <a:pt x="0" y="102870"/>
                  </a:lnTo>
                  <a:lnTo>
                    <a:pt x="0" y="34290"/>
                  </a:lnTo>
                  <a:close/>
                </a:path>
              </a:pathLst>
            </a:custGeom>
            <a:ln w="25400">
              <a:solidFill>
                <a:srgbClr val="000000"/>
              </a:solidFill>
            </a:ln>
          </p:spPr>
          <p:txBody>
            <a:bodyPr wrap="square" lIns="0" tIns="0" rIns="0" bIns="0" rtlCol="0"/>
            <a:lstStyle/>
            <a:p>
              <a:endParaRPr/>
            </a:p>
          </p:txBody>
        </p:sp>
      </p:grpSp>
      <p:grpSp>
        <p:nvGrpSpPr>
          <p:cNvPr id="18" name="object 18"/>
          <p:cNvGrpSpPr/>
          <p:nvPr/>
        </p:nvGrpSpPr>
        <p:grpSpPr>
          <a:xfrm>
            <a:off x="3798061" y="3845305"/>
            <a:ext cx="2311400" cy="2667000"/>
            <a:chOff x="3798061" y="3845305"/>
            <a:chExt cx="2311400" cy="2667000"/>
          </a:xfrm>
        </p:grpSpPr>
        <p:sp>
          <p:nvSpPr>
            <p:cNvPr id="19" name="object 19"/>
            <p:cNvSpPr/>
            <p:nvPr/>
          </p:nvSpPr>
          <p:spPr>
            <a:xfrm>
              <a:off x="3858132" y="3905376"/>
              <a:ext cx="68580" cy="2593975"/>
            </a:xfrm>
            <a:custGeom>
              <a:avLst/>
              <a:gdLst/>
              <a:ahLst/>
              <a:cxnLst/>
              <a:rect l="l" t="t" r="r" b="b"/>
              <a:pathLst>
                <a:path w="68579" h="2593975">
                  <a:moveTo>
                    <a:pt x="68440" y="0"/>
                  </a:moveTo>
                  <a:lnTo>
                    <a:pt x="0" y="0"/>
                  </a:lnTo>
                  <a:lnTo>
                    <a:pt x="0" y="2593721"/>
                  </a:lnTo>
                  <a:lnTo>
                    <a:pt x="68440" y="2593721"/>
                  </a:lnTo>
                  <a:lnTo>
                    <a:pt x="68440" y="0"/>
                  </a:lnTo>
                  <a:close/>
                </a:path>
              </a:pathLst>
            </a:custGeom>
            <a:solidFill>
              <a:srgbClr val="CCCCFF"/>
            </a:solidFill>
          </p:spPr>
          <p:txBody>
            <a:bodyPr wrap="square" lIns="0" tIns="0" rIns="0" bIns="0" rtlCol="0"/>
            <a:lstStyle/>
            <a:p>
              <a:endParaRPr/>
            </a:p>
          </p:txBody>
        </p:sp>
        <p:sp>
          <p:nvSpPr>
            <p:cNvPr id="20" name="object 20"/>
            <p:cNvSpPr/>
            <p:nvPr/>
          </p:nvSpPr>
          <p:spPr>
            <a:xfrm>
              <a:off x="3810761" y="3858005"/>
              <a:ext cx="116205" cy="47625"/>
            </a:xfrm>
            <a:custGeom>
              <a:avLst/>
              <a:gdLst/>
              <a:ahLst/>
              <a:cxnLst/>
              <a:rect l="l" t="t" r="r" b="b"/>
              <a:pathLst>
                <a:path w="116204" h="47625">
                  <a:moveTo>
                    <a:pt x="68452" y="0"/>
                  </a:moveTo>
                  <a:lnTo>
                    <a:pt x="0" y="0"/>
                  </a:lnTo>
                  <a:lnTo>
                    <a:pt x="47371" y="47371"/>
                  </a:lnTo>
                  <a:lnTo>
                    <a:pt x="115824" y="47371"/>
                  </a:lnTo>
                  <a:lnTo>
                    <a:pt x="68452" y="0"/>
                  </a:lnTo>
                  <a:close/>
                </a:path>
              </a:pathLst>
            </a:custGeom>
            <a:solidFill>
              <a:srgbClr val="A3A3CD"/>
            </a:solidFill>
          </p:spPr>
          <p:txBody>
            <a:bodyPr wrap="square" lIns="0" tIns="0" rIns="0" bIns="0" rtlCol="0"/>
            <a:lstStyle/>
            <a:p>
              <a:endParaRPr/>
            </a:p>
          </p:txBody>
        </p:sp>
        <p:sp>
          <p:nvSpPr>
            <p:cNvPr id="21" name="object 21"/>
            <p:cNvSpPr/>
            <p:nvPr/>
          </p:nvSpPr>
          <p:spPr>
            <a:xfrm>
              <a:off x="3810761" y="3858005"/>
              <a:ext cx="47625" cy="2641600"/>
            </a:xfrm>
            <a:custGeom>
              <a:avLst/>
              <a:gdLst/>
              <a:ahLst/>
              <a:cxnLst/>
              <a:rect l="l" t="t" r="r" b="b"/>
              <a:pathLst>
                <a:path w="47625" h="2641600">
                  <a:moveTo>
                    <a:pt x="0" y="0"/>
                  </a:moveTo>
                  <a:lnTo>
                    <a:pt x="0" y="2593708"/>
                  </a:lnTo>
                  <a:lnTo>
                    <a:pt x="47371" y="2641092"/>
                  </a:lnTo>
                  <a:lnTo>
                    <a:pt x="47371" y="47371"/>
                  </a:lnTo>
                  <a:lnTo>
                    <a:pt x="0" y="0"/>
                  </a:lnTo>
                  <a:close/>
                </a:path>
              </a:pathLst>
            </a:custGeom>
            <a:solidFill>
              <a:srgbClr val="D5D5FF"/>
            </a:solidFill>
          </p:spPr>
          <p:txBody>
            <a:bodyPr wrap="square" lIns="0" tIns="0" rIns="0" bIns="0" rtlCol="0"/>
            <a:lstStyle/>
            <a:p>
              <a:endParaRPr/>
            </a:p>
          </p:txBody>
        </p:sp>
        <p:sp>
          <p:nvSpPr>
            <p:cNvPr id="22" name="object 22"/>
            <p:cNvSpPr/>
            <p:nvPr/>
          </p:nvSpPr>
          <p:spPr>
            <a:xfrm>
              <a:off x="3810761" y="3858005"/>
              <a:ext cx="116205" cy="2641600"/>
            </a:xfrm>
            <a:custGeom>
              <a:avLst/>
              <a:gdLst/>
              <a:ahLst/>
              <a:cxnLst/>
              <a:rect l="l" t="t" r="r" b="b"/>
              <a:pathLst>
                <a:path w="116204" h="2641600">
                  <a:moveTo>
                    <a:pt x="47371" y="2641092"/>
                  </a:moveTo>
                  <a:lnTo>
                    <a:pt x="0" y="2593708"/>
                  </a:lnTo>
                  <a:lnTo>
                    <a:pt x="0" y="0"/>
                  </a:lnTo>
                  <a:lnTo>
                    <a:pt x="68452" y="0"/>
                  </a:lnTo>
                  <a:lnTo>
                    <a:pt x="115824" y="47371"/>
                  </a:lnTo>
                  <a:lnTo>
                    <a:pt x="115824" y="2641092"/>
                  </a:lnTo>
                  <a:lnTo>
                    <a:pt x="47371" y="2641092"/>
                  </a:lnTo>
                  <a:close/>
                </a:path>
                <a:path w="116204" h="2641600">
                  <a:moveTo>
                    <a:pt x="47371" y="2641092"/>
                  </a:moveTo>
                  <a:lnTo>
                    <a:pt x="47371" y="47371"/>
                  </a:lnTo>
                  <a:lnTo>
                    <a:pt x="0" y="0"/>
                  </a:lnTo>
                </a:path>
                <a:path w="116204" h="2641600">
                  <a:moveTo>
                    <a:pt x="47371" y="47371"/>
                  </a:moveTo>
                  <a:lnTo>
                    <a:pt x="115824" y="47371"/>
                  </a:lnTo>
                </a:path>
              </a:pathLst>
            </a:custGeom>
            <a:ln w="25400">
              <a:solidFill>
                <a:srgbClr val="9494BB"/>
              </a:solidFill>
            </a:ln>
          </p:spPr>
          <p:txBody>
            <a:bodyPr wrap="square" lIns="0" tIns="0" rIns="0" bIns="0" rtlCol="0"/>
            <a:lstStyle/>
            <a:p>
              <a:endParaRPr/>
            </a:p>
          </p:txBody>
        </p:sp>
        <p:sp>
          <p:nvSpPr>
            <p:cNvPr id="23" name="object 23"/>
            <p:cNvSpPr/>
            <p:nvPr/>
          </p:nvSpPr>
          <p:spPr>
            <a:xfrm>
              <a:off x="5677661" y="4136897"/>
              <a:ext cx="419100" cy="2124710"/>
            </a:xfrm>
            <a:custGeom>
              <a:avLst/>
              <a:gdLst/>
              <a:ahLst/>
              <a:cxnLst/>
              <a:rect l="l" t="t" r="r" b="b"/>
              <a:pathLst>
                <a:path w="419100" h="2124710">
                  <a:moveTo>
                    <a:pt x="419100" y="0"/>
                  </a:moveTo>
                  <a:lnTo>
                    <a:pt x="0" y="0"/>
                  </a:lnTo>
                  <a:lnTo>
                    <a:pt x="0" y="2124456"/>
                  </a:lnTo>
                  <a:lnTo>
                    <a:pt x="419100" y="2124456"/>
                  </a:lnTo>
                  <a:lnTo>
                    <a:pt x="419100" y="0"/>
                  </a:lnTo>
                  <a:close/>
                </a:path>
              </a:pathLst>
            </a:custGeom>
            <a:solidFill>
              <a:srgbClr val="92D050"/>
            </a:solidFill>
          </p:spPr>
          <p:txBody>
            <a:bodyPr wrap="square" lIns="0" tIns="0" rIns="0" bIns="0" rtlCol="0"/>
            <a:lstStyle/>
            <a:p>
              <a:endParaRPr/>
            </a:p>
          </p:txBody>
        </p:sp>
        <p:sp>
          <p:nvSpPr>
            <p:cNvPr id="24" name="object 24"/>
            <p:cNvSpPr/>
            <p:nvPr/>
          </p:nvSpPr>
          <p:spPr>
            <a:xfrm>
              <a:off x="5677661" y="4136897"/>
              <a:ext cx="419100" cy="2124710"/>
            </a:xfrm>
            <a:custGeom>
              <a:avLst/>
              <a:gdLst/>
              <a:ahLst/>
              <a:cxnLst/>
              <a:rect l="l" t="t" r="r" b="b"/>
              <a:pathLst>
                <a:path w="419100" h="2124710">
                  <a:moveTo>
                    <a:pt x="0" y="2124456"/>
                  </a:moveTo>
                  <a:lnTo>
                    <a:pt x="419100" y="2124456"/>
                  </a:lnTo>
                  <a:lnTo>
                    <a:pt x="419100" y="0"/>
                  </a:lnTo>
                  <a:lnTo>
                    <a:pt x="0" y="0"/>
                  </a:lnTo>
                  <a:lnTo>
                    <a:pt x="0" y="2124456"/>
                  </a:lnTo>
                  <a:close/>
                </a:path>
              </a:pathLst>
            </a:custGeom>
            <a:ln w="25400">
              <a:solidFill>
                <a:srgbClr val="9494BB"/>
              </a:solidFill>
            </a:ln>
          </p:spPr>
          <p:txBody>
            <a:bodyPr wrap="square" lIns="0" tIns="0" rIns="0" bIns="0" rtlCol="0"/>
            <a:lstStyle/>
            <a:p>
              <a:endParaRPr/>
            </a:p>
          </p:txBody>
        </p:sp>
        <p:sp>
          <p:nvSpPr>
            <p:cNvPr id="25" name="object 25"/>
            <p:cNvSpPr/>
            <p:nvPr/>
          </p:nvSpPr>
          <p:spPr>
            <a:xfrm>
              <a:off x="5747766" y="4249673"/>
              <a:ext cx="266700" cy="294640"/>
            </a:xfrm>
            <a:custGeom>
              <a:avLst/>
              <a:gdLst/>
              <a:ahLst/>
              <a:cxnLst/>
              <a:rect l="l" t="t" r="r" b="b"/>
              <a:pathLst>
                <a:path w="266700" h="294639">
                  <a:moveTo>
                    <a:pt x="133350" y="0"/>
                  </a:moveTo>
                  <a:lnTo>
                    <a:pt x="91196" y="7491"/>
                  </a:lnTo>
                  <a:lnTo>
                    <a:pt x="54589" y="28358"/>
                  </a:lnTo>
                  <a:lnTo>
                    <a:pt x="25725" y="60185"/>
                  </a:lnTo>
                  <a:lnTo>
                    <a:pt x="6797" y="100559"/>
                  </a:lnTo>
                  <a:lnTo>
                    <a:pt x="0" y="147065"/>
                  </a:lnTo>
                  <a:lnTo>
                    <a:pt x="6797" y="193572"/>
                  </a:lnTo>
                  <a:lnTo>
                    <a:pt x="25725" y="233946"/>
                  </a:lnTo>
                  <a:lnTo>
                    <a:pt x="54589" y="265773"/>
                  </a:lnTo>
                  <a:lnTo>
                    <a:pt x="91196" y="286640"/>
                  </a:lnTo>
                  <a:lnTo>
                    <a:pt x="133350" y="294131"/>
                  </a:lnTo>
                  <a:lnTo>
                    <a:pt x="175503" y="286640"/>
                  </a:lnTo>
                  <a:lnTo>
                    <a:pt x="212110" y="265773"/>
                  </a:lnTo>
                  <a:lnTo>
                    <a:pt x="240974" y="233946"/>
                  </a:lnTo>
                  <a:lnTo>
                    <a:pt x="259902" y="193572"/>
                  </a:lnTo>
                  <a:lnTo>
                    <a:pt x="266700" y="147065"/>
                  </a:lnTo>
                  <a:lnTo>
                    <a:pt x="259902" y="100559"/>
                  </a:lnTo>
                  <a:lnTo>
                    <a:pt x="240974" y="60185"/>
                  </a:lnTo>
                  <a:lnTo>
                    <a:pt x="212110" y="28358"/>
                  </a:lnTo>
                  <a:lnTo>
                    <a:pt x="175503" y="7491"/>
                  </a:lnTo>
                  <a:lnTo>
                    <a:pt x="133350" y="0"/>
                  </a:lnTo>
                  <a:close/>
                </a:path>
              </a:pathLst>
            </a:custGeom>
            <a:solidFill>
              <a:srgbClr val="5858FF"/>
            </a:solidFill>
          </p:spPr>
          <p:txBody>
            <a:bodyPr wrap="square" lIns="0" tIns="0" rIns="0" bIns="0" rtlCol="0"/>
            <a:lstStyle/>
            <a:p>
              <a:endParaRPr/>
            </a:p>
          </p:txBody>
        </p:sp>
        <p:sp>
          <p:nvSpPr>
            <p:cNvPr id="26" name="object 26"/>
            <p:cNvSpPr/>
            <p:nvPr/>
          </p:nvSpPr>
          <p:spPr>
            <a:xfrm>
              <a:off x="5747766" y="4249673"/>
              <a:ext cx="266700" cy="294640"/>
            </a:xfrm>
            <a:custGeom>
              <a:avLst/>
              <a:gdLst/>
              <a:ahLst/>
              <a:cxnLst/>
              <a:rect l="l" t="t" r="r" b="b"/>
              <a:pathLst>
                <a:path w="266700" h="294639">
                  <a:moveTo>
                    <a:pt x="0" y="147065"/>
                  </a:moveTo>
                  <a:lnTo>
                    <a:pt x="6797" y="100559"/>
                  </a:lnTo>
                  <a:lnTo>
                    <a:pt x="25725" y="60185"/>
                  </a:lnTo>
                  <a:lnTo>
                    <a:pt x="54589" y="28358"/>
                  </a:lnTo>
                  <a:lnTo>
                    <a:pt x="91196" y="7491"/>
                  </a:lnTo>
                  <a:lnTo>
                    <a:pt x="133350" y="0"/>
                  </a:lnTo>
                  <a:lnTo>
                    <a:pt x="175503" y="7491"/>
                  </a:lnTo>
                  <a:lnTo>
                    <a:pt x="212110" y="28358"/>
                  </a:lnTo>
                  <a:lnTo>
                    <a:pt x="240974" y="60185"/>
                  </a:lnTo>
                  <a:lnTo>
                    <a:pt x="259902" y="100559"/>
                  </a:lnTo>
                  <a:lnTo>
                    <a:pt x="266700" y="147065"/>
                  </a:lnTo>
                  <a:lnTo>
                    <a:pt x="259902" y="193572"/>
                  </a:lnTo>
                  <a:lnTo>
                    <a:pt x="240974" y="233946"/>
                  </a:lnTo>
                  <a:lnTo>
                    <a:pt x="212110" y="265773"/>
                  </a:lnTo>
                  <a:lnTo>
                    <a:pt x="175503" y="286640"/>
                  </a:lnTo>
                  <a:lnTo>
                    <a:pt x="133350" y="294131"/>
                  </a:lnTo>
                  <a:lnTo>
                    <a:pt x="91196" y="286640"/>
                  </a:lnTo>
                  <a:lnTo>
                    <a:pt x="54589" y="265773"/>
                  </a:lnTo>
                  <a:lnTo>
                    <a:pt x="25725" y="233946"/>
                  </a:lnTo>
                  <a:lnTo>
                    <a:pt x="6797" y="193572"/>
                  </a:lnTo>
                  <a:lnTo>
                    <a:pt x="0" y="147065"/>
                  </a:lnTo>
                  <a:close/>
                </a:path>
              </a:pathLst>
            </a:custGeom>
            <a:ln w="25400">
              <a:solidFill>
                <a:srgbClr val="0000E4"/>
              </a:solidFill>
            </a:ln>
          </p:spPr>
          <p:txBody>
            <a:bodyPr wrap="square" lIns="0" tIns="0" rIns="0" bIns="0" rtlCol="0"/>
            <a:lstStyle/>
            <a:p>
              <a:endParaRPr/>
            </a:p>
          </p:txBody>
        </p:sp>
        <p:pic>
          <p:nvPicPr>
            <p:cNvPr id="27" name="object 27"/>
            <p:cNvPicPr/>
            <p:nvPr/>
          </p:nvPicPr>
          <p:blipFill>
            <a:blip r:embed="rId3" cstate="print"/>
            <a:stretch>
              <a:fillRect/>
            </a:stretch>
          </p:blipFill>
          <p:spPr>
            <a:xfrm>
              <a:off x="5799073" y="4666741"/>
              <a:ext cx="139700" cy="151891"/>
            </a:xfrm>
            <a:prstGeom prst="rect">
              <a:avLst/>
            </a:prstGeom>
          </p:spPr>
        </p:pic>
        <p:sp>
          <p:nvSpPr>
            <p:cNvPr id="28" name="object 28"/>
            <p:cNvSpPr/>
            <p:nvPr/>
          </p:nvSpPr>
          <p:spPr>
            <a:xfrm>
              <a:off x="5747766" y="5488685"/>
              <a:ext cx="266700" cy="294640"/>
            </a:xfrm>
            <a:custGeom>
              <a:avLst/>
              <a:gdLst/>
              <a:ahLst/>
              <a:cxnLst/>
              <a:rect l="l" t="t" r="r" b="b"/>
              <a:pathLst>
                <a:path w="266700" h="294639">
                  <a:moveTo>
                    <a:pt x="133350" y="0"/>
                  </a:moveTo>
                  <a:lnTo>
                    <a:pt x="91196" y="7491"/>
                  </a:lnTo>
                  <a:lnTo>
                    <a:pt x="54589" y="28358"/>
                  </a:lnTo>
                  <a:lnTo>
                    <a:pt x="25725" y="60185"/>
                  </a:lnTo>
                  <a:lnTo>
                    <a:pt x="6797" y="100559"/>
                  </a:lnTo>
                  <a:lnTo>
                    <a:pt x="0" y="147065"/>
                  </a:lnTo>
                  <a:lnTo>
                    <a:pt x="6797" y="193547"/>
                  </a:lnTo>
                  <a:lnTo>
                    <a:pt x="25725" y="233918"/>
                  </a:lnTo>
                  <a:lnTo>
                    <a:pt x="54589" y="265755"/>
                  </a:lnTo>
                  <a:lnTo>
                    <a:pt x="91196" y="286633"/>
                  </a:lnTo>
                  <a:lnTo>
                    <a:pt x="133350" y="294131"/>
                  </a:lnTo>
                  <a:lnTo>
                    <a:pt x="175503" y="286633"/>
                  </a:lnTo>
                  <a:lnTo>
                    <a:pt x="212110" y="265755"/>
                  </a:lnTo>
                  <a:lnTo>
                    <a:pt x="240974" y="233918"/>
                  </a:lnTo>
                  <a:lnTo>
                    <a:pt x="259902" y="193547"/>
                  </a:lnTo>
                  <a:lnTo>
                    <a:pt x="266700" y="147065"/>
                  </a:lnTo>
                  <a:lnTo>
                    <a:pt x="259902" y="100559"/>
                  </a:lnTo>
                  <a:lnTo>
                    <a:pt x="240974" y="60185"/>
                  </a:lnTo>
                  <a:lnTo>
                    <a:pt x="212110" y="28358"/>
                  </a:lnTo>
                  <a:lnTo>
                    <a:pt x="175503" y="7491"/>
                  </a:lnTo>
                  <a:lnTo>
                    <a:pt x="133350" y="0"/>
                  </a:lnTo>
                  <a:close/>
                </a:path>
              </a:pathLst>
            </a:custGeom>
            <a:solidFill>
              <a:srgbClr val="5858FF"/>
            </a:solidFill>
          </p:spPr>
          <p:txBody>
            <a:bodyPr wrap="square" lIns="0" tIns="0" rIns="0" bIns="0" rtlCol="0"/>
            <a:lstStyle/>
            <a:p>
              <a:endParaRPr/>
            </a:p>
          </p:txBody>
        </p:sp>
        <p:sp>
          <p:nvSpPr>
            <p:cNvPr id="29" name="object 29"/>
            <p:cNvSpPr/>
            <p:nvPr/>
          </p:nvSpPr>
          <p:spPr>
            <a:xfrm>
              <a:off x="5747766" y="5488685"/>
              <a:ext cx="266700" cy="294640"/>
            </a:xfrm>
            <a:custGeom>
              <a:avLst/>
              <a:gdLst/>
              <a:ahLst/>
              <a:cxnLst/>
              <a:rect l="l" t="t" r="r" b="b"/>
              <a:pathLst>
                <a:path w="266700" h="294639">
                  <a:moveTo>
                    <a:pt x="0" y="147065"/>
                  </a:moveTo>
                  <a:lnTo>
                    <a:pt x="6797" y="100559"/>
                  </a:lnTo>
                  <a:lnTo>
                    <a:pt x="25725" y="60185"/>
                  </a:lnTo>
                  <a:lnTo>
                    <a:pt x="54589" y="28358"/>
                  </a:lnTo>
                  <a:lnTo>
                    <a:pt x="91196" y="7491"/>
                  </a:lnTo>
                  <a:lnTo>
                    <a:pt x="133350" y="0"/>
                  </a:lnTo>
                  <a:lnTo>
                    <a:pt x="175503" y="7491"/>
                  </a:lnTo>
                  <a:lnTo>
                    <a:pt x="212110" y="28358"/>
                  </a:lnTo>
                  <a:lnTo>
                    <a:pt x="240974" y="60185"/>
                  </a:lnTo>
                  <a:lnTo>
                    <a:pt x="259902" y="100559"/>
                  </a:lnTo>
                  <a:lnTo>
                    <a:pt x="266700" y="147065"/>
                  </a:lnTo>
                  <a:lnTo>
                    <a:pt x="259902" y="193547"/>
                  </a:lnTo>
                  <a:lnTo>
                    <a:pt x="240974" y="233918"/>
                  </a:lnTo>
                  <a:lnTo>
                    <a:pt x="212110" y="265755"/>
                  </a:lnTo>
                  <a:lnTo>
                    <a:pt x="175503" y="286633"/>
                  </a:lnTo>
                  <a:lnTo>
                    <a:pt x="133350" y="294131"/>
                  </a:lnTo>
                  <a:lnTo>
                    <a:pt x="91196" y="286633"/>
                  </a:lnTo>
                  <a:lnTo>
                    <a:pt x="54589" y="265755"/>
                  </a:lnTo>
                  <a:lnTo>
                    <a:pt x="25725" y="233918"/>
                  </a:lnTo>
                  <a:lnTo>
                    <a:pt x="6797" y="193547"/>
                  </a:lnTo>
                  <a:lnTo>
                    <a:pt x="0" y="147065"/>
                  </a:lnTo>
                  <a:close/>
                </a:path>
              </a:pathLst>
            </a:custGeom>
            <a:ln w="25400">
              <a:solidFill>
                <a:srgbClr val="0000E4"/>
              </a:solidFill>
            </a:ln>
          </p:spPr>
          <p:txBody>
            <a:bodyPr wrap="square" lIns="0" tIns="0" rIns="0" bIns="0" rtlCol="0"/>
            <a:lstStyle/>
            <a:p>
              <a:endParaRPr/>
            </a:p>
          </p:txBody>
        </p:sp>
        <p:sp>
          <p:nvSpPr>
            <p:cNvPr id="30" name="object 30"/>
            <p:cNvSpPr/>
            <p:nvPr/>
          </p:nvSpPr>
          <p:spPr>
            <a:xfrm>
              <a:off x="5753861" y="5901689"/>
              <a:ext cx="266700" cy="294640"/>
            </a:xfrm>
            <a:custGeom>
              <a:avLst/>
              <a:gdLst/>
              <a:ahLst/>
              <a:cxnLst/>
              <a:rect l="l" t="t" r="r" b="b"/>
              <a:pathLst>
                <a:path w="266700" h="294639">
                  <a:moveTo>
                    <a:pt x="133350" y="0"/>
                  </a:moveTo>
                  <a:lnTo>
                    <a:pt x="91196" y="7498"/>
                  </a:lnTo>
                  <a:lnTo>
                    <a:pt x="54589" y="28376"/>
                  </a:lnTo>
                  <a:lnTo>
                    <a:pt x="25725" y="60213"/>
                  </a:lnTo>
                  <a:lnTo>
                    <a:pt x="6797" y="100584"/>
                  </a:lnTo>
                  <a:lnTo>
                    <a:pt x="0" y="147066"/>
                  </a:lnTo>
                  <a:lnTo>
                    <a:pt x="6797" y="193548"/>
                  </a:lnTo>
                  <a:lnTo>
                    <a:pt x="25725" y="233918"/>
                  </a:lnTo>
                  <a:lnTo>
                    <a:pt x="54589" y="265755"/>
                  </a:lnTo>
                  <a:lnTo>
                    <a:pt x="91196" y="286633"/>
                  </a:lnTo>
                  <a:lnTo>
                    <a:pt x="133350" y="294132"/>
                  </a:lnTo>
                  <a:lnTo>
                    <a:pt x="175503" y="286633"/>
                  </a:lnTo>
                  <a:lnTo>
                    <a:pt x="212110" y="265755"/>
                  </a:lnTo>
                  <a:lnTo>
                    <a:pt x="240974" y="233918"/>
                  </a:lnTo>
                  <a:lnTo>
                    <a:pt x="259902" y="193548"/>
                  </a:lnTo>
                  <a:lnTo>
                    <a:pt x="266700" y="147066"/>
                  </a:lnTo>
                  <a:lnTo>
                    <a:pt x="259902" y="100584"/>
                  </a:lnTo>
                  <a:lnTo>
                    <a:pt x="240974" y="60213"/>
                  </a:lnTo>
                  <a:lnTo>
                    <a:pt x="212110" y="28376"/>
                  </a:lnTo>
                  <a:lnTo>
                    <a:pt x="175503" y="7498"/>
                  </a:lnTo>
                  <a:lnTo>
                    <a:pt x="133350" y="0"/>
                  </a:lnTo>
                  <a:close/>
                </a:path>
              </a:pathLst>
            </a:custGeom>
            <a:solidFill>
              <a:srgbClr val="5858FF"/>
            </a:solidFill>
          </p:spPr>
          <p:txBody>
            <a:bodyPr wrap="square" lIns="0" tIns="0" rIns="0" bIns="0" rtlCol="0"/>
            <a:lstStyle/>
            <a:p>
              <a:endParaRPr/>
            </a:p>
          </p:txBody>
        </p:sp>
        <p:sp>
          <p:nvSpPr>
            <p:cNvPr id="31" name="object 31"/>
            <p:cNvSpPr/>
            <p:nvPr/>
          </p:nvSpPr>
          <p:spPr>
            <a:xfrm>
              <a:off x="5753861" y="5901689"/>
              <a:ext cx="266700" cy="294640"/>
            </a:xfrm>
            <a:custGeom>
              <a:avLst/>
              <a:gdLst/>
              <a:ahLst/>
              <a:cxnLst/>
              <a:rect l="l" t="t" r="r" b="b"/>
              <a:pathLst>
                <a:path w="266700" h="294639">
                  <a:moveTo>
                    <a:pt x="0" y="147066"/>
                  </a:moveTo>
                  <a:lnTo>
                    <a:pt x="6797" y="100584"/>
                  </a:lnTo>
                  <a:lnTo>
                    <a:pt x="25725" y="60213"/>
                  </a:lnTo>
                  <a:lnTo>
                    <a:pt x="54589" y="28376"/>
                  </a:lnTo>
                  <a:lnTo>
                    <a:pt x="91196" y="7498"/>
                  </a:lnTo>
                  <a:lnTo>
                    <a:pt x="133350" y="0"/>
                  </a:lnTo>
                  <a:lnTo>
                    <a:pt x="175503" y="7498"/>
                  </a:lnTo>
                  <a:lnTo>
                    <a:pt x="212110" y="28376"/>
                  </a:lnTo>
                  <a:lnTo>
                    <a:pt x="240974" y="60213"/>
                  </a:lnTo>
                  <a:lnTo>
                    <a:pt x="259902" y="100584"/>
                  </a:lnTo>
                  <a:lnTo>
                    <a:pt x="266700" y="147066"/>
                  </a:lnTo>
                  <a:lnTo>
                    <a:pt x="259902" y="193548"/>
                  </a:lnTo>
                  <a:lnTo>
                    <a:pt x="240974" y="233918"/>
                  </a:lnTo>
                  <a:lnTo>
                    <a:pt x="212110" y="265755"/>
                  </a:lnTo>
                  <a:lnTo>
                    <a:pt x="175503" y="286633"/>
                  </a:lnTo>
                  <a:lnTo>
                    <a:pt x="133350" y="294132"/>
                  </a:lnTo>
                  <a:lnTo>
                    <a:pt x="91196" y="286633"/>
                  </a:lnTo>
                  <a:lnTo>
                    <a:pt x="54589" y="265755"/>
                  </a:lnTo>
                  <a:lnTo>
                    <a:pt x="25725" y="233918"/>
                  </a:lnTo>
                  <a:lnTo>
                    <a:pt x="6797" y="193548"/>
                  </a:lnTo>
                  <a:lnTo>
                    <a:pt x="0" y="147066"/>
                  </a:lnTo>
                  <a:close/>
                </a:path>
              </a:pathLst>
            </a:custGeom>
            <a:ln w="25400">
              <a:solidFill>
                <a:srgbClr val="0000E4"/>
              </a:solidFill>
            </a:ln>
          </p:spPr>
          <p:txBody>
            <a:bodyPr wrap="square" lIns="0" tIns="0" rIns="0" bIns="0" rtlCol="0"/>
            <a:lstStyle/>
            <a:p>
              <a:endParaRPr/>
            </a:p>
          </p:txBody>
        </p:sp>
        <p:pic>
          <p:nvPicPr>
            <p:cNvPr id="32" name="object 32"/>
            <p:cNvPicPr/>
            <p:nvPr/>
          </p:nvPicPr>
          <p:blipFill>
            <a:blip r:embed="rId3" cstate="print"/>
            <a:stretch>
              <a:fillRect/>
            </a:stretch>
          </p:blipFill>
          <p:spPr>
            <a:xfrm>
              <a:off x="5799073" y="4976113"/>
              <a:ext cx="139700" cy="151892"/>
            </a:xfrm>
            <a:prstGeom prst="rect">
              <a:avLst/>
            </a:prstGeom>
          </p:spPr>
        </p:pic>
        <p:pic>
          <p:nvPicPr>
            <p:cNvPr id="33" name="object 33"/>
            <p:cNvPicPr/>
            <p:nvPr/>
          </p:nvPicPr>
          <p:blipFill>
            <a:blip r:embed="rId4" cstate="print"/>
            <a:stretch>
              <a:fillRect/>
            </a:stretch>
          </p:blipFill>
          <p:spPr>
            <a:xfrm>
              <a:off x="5811266" y="5268722"/>
              <a:ext cx="139700" cy="150368"/>
            </a:xfrm>
            <a:prstGeom prst="rect">
              <a:avLst/>
            </a:prstGeom>
          </p:spPr>
        </p:pic>
      </p:grpSp>
      <p:sp>
        <p:nvSpPr>
          <p:cNvPr id="34" name="object 34"/>
          <p:cNvSpPr txBox="1"/>
          <p:nvPr/>
        </p:nvSpPr>
        <p:spPr>
          <a:xfrm>
            <a:off x="5698363" y="6300622"/>
            <a:ext cx="363855" cy="391160"/>
          </a:xfrm>
          <a:prstGeom prst="rect">
            <a:avLst/>
          </a:prstGeom>
        </p:spPr>
        <p:txBody>
          <a:bodyPr vert="horz" wrap="square" lIns="0" tIns="12700" rIns="0" bIns="0" rtlCol="0">
            <a:spAutoFit/>
          </a:bodyPr>
          <a:lstStyle/>
          <a:p>
            <a:pPr marL="12700">
              <a:lnSpc>
                <a:spcPct val="100000"/>
              </a:lnSpc>
              <a:spcBef>
                <a:spcPts val="100"/>
              </a:spcBef>
            </a:pPr>
            <a:r>
              <a:rPr sz="2400" dirty="0">
                <a:latin typeface="Cambria Math"/>
                <a:cs typeface="Cambria Math"/>
              </a:rPr>
              <a:t>10</a:t>
            </a:r>
            <a:endParaRPr sz="2400">
              <a:latin typeface="Cambria Math"/>
              <a:cs typeface="Cambria Math"/>
            </a:endParaRPr>
          </a:p>
        </p:txBody>
      </p:sp>
      <p:grpSp>
        <p:nvGrpSpPr>
          <p:cNvPr id="35" name="object 35"/>
          <p:cNvGrpSpPr/>
          <p:nvPr/>
        </p:nvGrpSpPr>
        <p:grpSpPr>
          <a:xfrm>
            <a:off x="3891026" y="3891153"/>
            <a:ext cx="1754505" cy="2608580"/>
            <a:chOff x="3891026" y="3891153"/>
            <a:chExt cx="1754505" cy="2608580"/>
          </a:xfrm>
        </p:grpSpPr>
        <p:sp>
          <p:nvSpPr>
            <p:cNvPr id="36" name="object 36"/>
            <p:cNvSpPr/>
            <p:nvPr/>
          </p:nvSpPr>
          <p:spPr>
            <a:xfrm>
              <a:off x="3891026" y="3891153"/>
              <a:ext cx="1754505" cy="2608580"/>
            </a:xfrm>
            <a:custGeom>
              <a:avLst/>
              <a:gdLst/>
              <a:ahLst/>
              <a:cxnLst/>
              <a:rect l="l" t="t" r="r" b="b"/>
              <a:pathLst>
                <a:path w="1754504" h="2608579">
                  <a:moveTo>
                    <a:pt x="1750822" y="267462"/>
                  </a:moveTo>
                  <a:lnTo>
                    <a:pt x="1672082" y="212725"/>
                  </a:lnTo>
                  <a:lnTo>
                    <a:pt x="1667967" y="241033"/>
                  </a:lnTo>
                  <a:lnTo>
                    <a:pt x="4064" y="0"/>
                  </a:lnTo>
                  <a:lnTo>
                    <a:pt x="0" y="28194"/>
                  </a:lnTo>
                  <a:lnTo>
                    <a:pt x="1663852" y="269354"/>
                  </a:lnTo>
                  <a:lnTo>
                    <a:pt x="1659763" y="297561"/>
                  </a:lnTo>
                  <a:lnTo>
                    <a:pt x="1738909" y="271399"/>
                  </a:lnTo>
                  <a:lnTo>
                    <a:pt x="1750822" y="267462"/>
                  </a:lnTo>
                  <a:close/>
                </a:path>
                <a:path w="1754504" h="2608579">
                  <a:moveTo>
                    <a:pt x="1754505" y="2307717"/>
                  </a:moveTo>
                  <a:lnTo>
                    <a:pt x="1749018" y="2306091"/>
                  </a:lnTo>
                  <a:lnTo>
                    <a:pt x="1662684" y="2280450"/>
                  </a:lnTo>
                  <a:lnTo>
                    <a:pt x="1667675" y="2308580"/>
                  </a:lnTo>
                  <a:lnTo>
                    <a:pt x="133604" y="2580055"/>
                  </a:lnTo>
                  <a:lnTo>
                    <a:pt x="138684" y="2608199"/>
                  </a:lnTo>
                  <a:lnTo>
                    <a:pt x="1672666" y="2336723"/>
                  </a:lnTo>
                  <a:lnTo>
                    <a:pt x="1677670" y="2364867"/>
                  </a:lnTo>
                  <a:lnTo>
                    <a:pt x="1754505" y="2307717"/>
                  </a:lnTo>
                  <a:close/>
                </a:path>
              </a:pathLst>
            </a:custGeom>
            <a:solidFill>
              <a:srgbClr val="0000E4"/>
            </a:solidFill>
          </p:spPr>
          <p:txBody>
            <a:bodyPr wrap="square" lIns="0" tIns="0" rIns="0" bIns="0" rtlCol="0"/>
            <a:lstStyle/>
            <a:p>
              <a:endParaRPr/>
            </a:p>
          </p:txBody>
        </p:sp>
        <p:sp>
          <p:nvSpPr>
            <p:cNvPr id="37" name="object 37"/>
            <p:cNvSpPr/>
            <p:nvPr/>
          </p:nvSpPr>
          <p:spPr>
            <a:xfrm>
              <a:off x="4165854" y="5281422"/>
              <a:ext cx="1257300" cy="135890"/>
            </a:xfrm>
            <a:custGeom>
              <a:avLst/>
              <a:gdLst/>
              <a:ahLst/>
              <a:cxnLst/>
              <a:rect l="l" t="t" r="r" b="b"/>
              <a:pathLst>
                <a:path w="1257300" h="135889">
                  <a:moveTo>
                    <a:pt x="1189482" y="0"/>
                  </a:moveTo>
                  <a:lnTo>
                    <a:pt x="1189482" y="33908"/>
                  </a:lnTo>
                  <a:lnTo>
                    <a:pt x="0" y="33908"/>
                  </a:lnTo>
                  <a:lnTo>
                    <a:pt x="0" y="101726"/>
                  </a:lnTo>
                  <a:lnTo>
                    <a:pt x="1189482" y="101726"/>
                  </a:lnTo>
                  <a:lnTo>
                    <a:pt x="1189482" y="135635"/>
                  </a:lnTo>
                  <a:lnTo>
                    <a:pt x="1257300" y="67817"/>
                  </a:lnTo>
                  <a:lnTo>
                    <a:pt x="1189482" y="0"/>
                  </a:lnTo>
                  <a:close/>
                </a:path>
              </a:pathLst>
            </a:custGeom>
            <a:solidFill>
              <a:srgbClr val="000000"/>
            </a:solidFill>
          </p:spPr>
          <p:txBody>
            <a:bodyPr wrap="square" lIns="0" tIns="0" rIns="0" bIns="0" rtlCol="0"/>
            <a:lstStyle/>
            <a:p>
              <a:endParaRPr/>
            </a:p>
          </p:txBody>
        </p:sp>
        <p:sp>
          <p:nvSpPr>
            <p:cNvPr id="38" name="object 38"/>
            <p:cNvSpPr/>
            <p:nvPr/>
          </p:nvSpPr>
          <p:spPr>
            <a:xfrm>
              <a:off x="4165854" y="5281422"/>
              <a:ext cx="1257300" cy="135890"/>
            </a:xfrm>
            <a:custGeom>
              <a:avLst/>
              <a:gdLst/>
              <a:ahLst/>
              <a:cxnLst/>
              <a:rect l="l" t="t" r="r" b="b"/>
              <a:pathLst>
                <a:path w="1257300" h="135889">
                  <a:moveTo>
                    <a:pt x="0" y="33908"/>
                  </a:moveTo>
                  <a:lnTo>
                    <a:pt x="1189482" y="33908"/>
                  </a:lnTo>
                  <a:lnTo>
                    <a:pt x="1189482" y="0"/>
                  </a:lnTo>
                  <a:lnTo>
                    <a:pt x="1257300" y="67817"/>
                  </a:lnTo>
                  <a:lnTo>
                    <a:pt x="1189482" y="135635"/>
                  </a:lnTo>
                  <a:lnTo>
                    <a:pt x="1189482" y="101726"/>
                  </a:lnTo>
                  <a:lnTo>
                    <a:pt x="0" y="101726"/>
                  </a:lnTo>
                  <a:lnTo>
                    <a:pt x="0" y="33908"/>
                  </a:lnTo>
                  <a:close/>
                </a:path>
              </a:pathLst>
            </a:custGeom>
            <a:ln w="25399">
              <a:solidFill>
                <a:srgbClr val="000000"/>
              </a:solidFill>
            </a:ln>
          </p:spPr>
          <p:txBody>
            <a:bodyPr wrap="square" lIns="0" tIns="0" rIns="0" bIns="0" rtlCol="0"/>
            <a:lstStyle/>
            <a:p>
              <a:endParaRPr/>
            </a:p>
          </p:txBody>
        </p:sp>
      </p:grpSp>
      <p:sp>
        <p:nvSpPr>
          <p:cNvPr id="39" name="object 39"/>
          <p:cNvSpPr txBox="1"/>
          <p:nvPr/>
        </p:nvSpPr>
        <p:spPr>
          <a:xfrm>
            <a:off x="6601968" y="3872306"/>
            <a:ext cx="4395470" cy="2586355"/>
          </a:xfrm>
          <a:prstGeom prst="rect">
            <a:avLst/>
          </a:prstGeom>
        </p:spPr>
        <p:txBody>
          <a:bodyPr vert="horz" wrap="square" lIns="0" tIns="12065" rIns="0" bIns="0" rtlCol="0">
            <a:spAutoFit/>
          </a:bodyPr>
          <a:lstStyle/>
          <a:p>
            <a:pPr marL="38100" marR="415290">
              <a:lnSpc>
                <a:spcPct val="100000"/>
              </a:lnSpc>
              <a:spcBef>
                <a:spcPts val="95"/>
              </a:spcBef>
              <a:tabLst>
                <a:tab pos="1969135" algn="l"/>
              </a:tabLst>
            </a:pPr>
            <a:r>
              <a:rPr sz="2800" spc="-5" dirty="0">
                <a:latin typeface="Cambria Math"/>
                <a:cs typeface="Cambria Math"/>
              </a:rPr>
              <a:t>𝑎</a:t>
            </a:r>
            <a:r>
              <a:rPr sz="2800" spc="235" dirty="0">
                <a:latin typeface="Cambria Math"/>
                <a:cs typeface="Cambria Math"/>
              </a:rPr>
              <a:t> </a:t>
            </a:r>
            <a:r>
              <a:rPr sz="2800" spc="-5" dirty="0">
                <a:latin typeface="Cambria Math"/>
                <a:cs typeface="Cambria Math"/>
              </a:rPr>
              <a:t>=</a:t>
            </a:r>
            <a:r>
              <a:rPr sz="2800" spc="165" dirty="0">
                <a:latin typeface="Cambria Math"/>
                <a:cs typeface="Cambria Math"/>
              </a:rPr>
              <a:t> </a:t>
            </a:r>
            <a:r>
              <a:rPr sz="2800" spc="35" dirty="0">
                <a:latin typeface="Cambria Math"/>
                <a:cs typeface="Cambria Math"/>
              </a:rPr>
              <a:t>𝑓(𝑍)</a:t>
            </a:r>
            <a:r>
              <a:rPr sz="2800" spc="155" dirty="0">
                <a:latin typeface="Cambria Math"/>
                <a:cs typeface="Cambria Math"/>
              </a:rPr>
              <a:t> </a:t>
            </a:r>
            <a:r>
              <a:rPr sz="2800" spc="-5" dirty="0">
                <a:latin typeface="Cambria Math"/>
                <a:cs typeface="Cambria Math"/>
              </a:rPr>
              <a:t>=	</a:t>
            </a:r>
            <a:r>
              <a:rPr sz="2800" spc="90" dirty="0">
                <a:latin typeface="Cambria Math"/>
                <a:cs typeface="Cambria Math"/>
              </a:rPr>
              <a:t>𝑓(𝑊</a:t>
            </a:r>
            <a:r>
              <a:rPr sz="3075" spc="135" baseline="27100" dirty="0">
                <a:latin typeface="Cambria Math"/>
                <a:cs typeface="Cambria Math"/>
              </a:rPr>
              <a:t>𝑇</a:t>
            </a:r>
            <a:r>
              <a:rPr sz="2800" spc="90" dirty="0">
                <a:latin typeface="Cambria Math"/>
                <a:cs typeface="Cambria Math"/>
              </a:rPr>
              <a:t>𝑋</a:t>
            </a:r>
            <a:r>
              <a:rPr sz="2800" spc="30" dirty="0">
                <a:latin typeface="Cambria Math"/>
                <a:cs typeface="Cambria Math"/>
              </a:rPr>
              <a:t> </a:t>
            </a:r>
            <a:r>
              <a:rPr sz="2800" spc="-5" dirty="0">
                <a:latin typeface="Cambria Math"/>
                <a:cs typeface="Cambria Math"/>
              </a:rPr>
              <a:t>+</a:t>
            </a:r>
            <a:r>
              <a:rPr sz="2800" spc="-35" dirty="0">
                <a:latin typeface="Cambria Math"/>
                <a:cs typeface="Cambria Math"/>
              </a:rPr>
              <a:t> </a:t>
            </a:r>
            <a:r>
              <a:rPr sz="2800" spc="15" dirty="0">
                <a:latin typeface="Cambria Math"/>
                <a:cs typeface="Cambria Math"/>
              </a:rPr>
              <a:t>𝑏)</a:t>
            </a:r>
            <a:r>
              <a:rPr sz="2800" spc="15" dirty="0">
                <a:latin typeface="Arial MT"/>
                <a:cs typeface="Arial MT"/>
              </a:rPr>
              <a:t>. </a:t>
            </a:r>
            <a:r>
              <a:rPr sz="2800" spc="-765" dirty="0">
                <a:latin typeface="Arial MT"/>
                <a:cs typeface="Arial MT"/>
              </a:rPr>
              <a:t> </a:t>
            </a:r>
            <a:r>
              <a:rPr sz="2800" spc="-15" dirty="0">
                <a:latin typeface="Arial MT"/>
                <a:cs typeface="Arial MT"/>
              </a:rPr>
              <a:t>Trainable</a:t>
            </a:r>
            <a:r>
              <a:rPr sz="2800" spc="20" dirty="0">
                <a:latin typeface="Arial MT"/>
                <a:cs typeface="Arial MT"/>
              </a:rPr>
              <a:t> </a:t>
            </a:r>
            <a:r>
              <a:rPr sz="2800" dirty="0">
                <a:latin typeface="Arial MT"/>
                <a:cs typeface="Arial MT"/>
              </a:rPr>
              <a:t>parameters </a:t>
            </a:r>
            <a:r>
              <a:rPr sz="2800" spc="5" dirty="0">
                <a:latin typeface="Arial MT"/>
                <a:cs typeface="Arial MT"/>
              </a:rPr>
              <a:t> </a:t>
            </a:r>
            <a:r>
              <a:rPr sz="2800" spc="-10" dirty="0">
                <a:latin typeface="Arial MT"/>
                <a:cs typeface="Arial MT"/>
              </a:rPr>
              <a:t>Weights:</a:t>
            </a:r>
            <a:r>
              <a:rPr sz="2800" spc="-20" dirty="0">
                <a:latin typeface="Arial MT"/>
                <a:cs typeface="Arial MT"/>
              </a:rPr>
              <a:t> </a:t>
            </a:r>
            <a:r>
              <a:rPr sz="2800" spc="-10" dirty="0">
                <a:latin typeface="Cambria Math"/>
                <a:cs typeface="Cambria Math"/>
              </a:rPr>
              <a:t>3072</a:t>
            </a:r>
            <a:r>
              <a:rPr sz="2800" dirty="0">
                <a:latin typeface="Cambria Math"/>
                <a:cs typeface="Cambria Math"/>
              </a:rPr>
              <a:t> </a:t>
            </a:r>
            <a:r>
              <a:rPr sz="2800" spc="-5" dirty="0">
                <a:latin typeface="Cambria Math"/>
                <a:cs typeface="Cambria Math"/>
              </a:rPr>
              <a:t>×</a:t>
            </a:r>
            <a:r>
              <a:rPr sz="2800" spc="10" dirty="0">
                <a:latin typeface="Cambria Math"/>
                <a:cs typeface="Cambria Math"/>
              </a:rPr>
              <a:t> </a:t>
            </a:r>
            <a:r>
              <a:rPr sz="2800" spc="-5" dirty="0">
                <a:latin typeface="Cambria Math"/>
                <a:cs typeface="Cambria Math"/>
              </a:rPr>
              <a:t>10</a:t>
            </a:r>
            <a:endParaRPr sz="2800">
              <a:latin typeface="Cambria Math"/>
              <a:cs typeface="Cambria Math"/>
            </a:endParaRPr>
          </a:p>
          <a:p>
            <a:pPr marL="38100">
              <a:lnSpc>
                <a:spcPct val="100000"/>
              </a:lnSpc>
              <a:spcBef>
                <a:spcPts val="5"/>
              </a:spcBef>
            </a:pPr>
            <a:r>
              <a:rPr sz="2800" dirty="0">
                <a:latin typeface="Arial MT"/>
                <a:cs typeface="Arial MT"/>
              </a:rPr>
              <a:t>Bias:</a:t>
            </a:r>
            <a:r>
              <a:rPr sz="2800" spc="-55" dirty="0">
                <a:latin typeface="Arial MT"/>
                <a:cs typeface="Arial MT"/>
              </a:rPr>
              <a:t> </a:t>
            </a:r>
            <a:r>
              <a:rPr sz="2800" spc="-10" dirty="0">
                <a:latin typeface="Cambria Math"/>
                <a:cs typeface="Cambria Math"/>
              </a:rPr>
              <a:t>10</a:t>
            </a:r>
            <a:endParaRPr sz="2800">
              <a:latin typeface="Cambria Math"/>
              <a:cs typeface="Cambria Math"/>
            </a:endParaRPr>
          </a:p>
          <a:p>
            <a:pPr marL="38100">
              <a:lnSpc>
                <a:spcPct val="100000"/>
              </a:lnSpc>
            </a:pPr>
            <a:r>
              <a:rPr sz="2800" spc="-65" dirty="0">
                <a:latin typeface="Arial MT"/>
                <a:cs typeface="Arial MT"/>
              </a:rPr>
              <a:t>Total</a:t>
            </a:r>
            <a:r>
              <a:rPr sz="2800" spc="-15" dirty="0">
                <a:latin typeface="Arial MT"/>
                <a:cs typeface="Arial MT"/>
              </a:rPr>
              <a:t> </a:t>
            </a:r>
            <a:r>
              <a:rPr sz="2800" dirty="0">
                <a:latin typeface="Arial MT"/>
                <a:cs typeface="Arial MT"/>
              </a:rPr>
              <a:t>trainable</a:t>
            </a:r>
            <a:r>
              <a:rPr sz="2800" spc="-5" dirty="0">
                <a:latin typeface="Arial MT"/>
                <a:cs typeface="Arial MT"/>
              </a:rPr>
              <a:t> </a:t>
            </a:r>
            <a:r>
              <a:rPr sz="2800" dirty="0">
                <a:latin typeface="Arial MT"/>
                <a:cs typeface="Arial MT"/>
              </a:rPr>
              <a:t>parameters</a:t>
            </a:r>
            <a:r>
              <a:rPr sz="2800" spc="-5" dirty="0">
                <a:latin typeface="Arial MT"/>
                <a:cs typeface="Arial MT"/>
              </a:rPr>
              <a:t> </a:t>
            </a:r>
            <a:r>
              <a:rPr sz="2800" dirty="0">
                <a:latin typeface="Arial MT"/>
                <a:cs typeface="Arial MT"/>
              </a:rPr>
              <a:t>:</a:t>
            </a:r>
            <a:endParaRPr sz="2800">
              <a:latin typeface="Arial MT"/>
              <a:cs typeface="Arial MT"/>
            </a:endParaRPr>
          </a:p>
          <a:p>
            <a:pPr marL="38100">
              <a:lnSpc>
                <a:spcPct val="100000"/>
              </a:lnSpc>
            </a:pPr>
            <a:r>
              <a:rPr sz="2800" spc="-5" dirty="0">
                <a:latin typeface="Cambria Math"/>
                <a:cs typeface="Cambria Math"/>
              </a:rPr>
              <a:t>30730</a:t>
            </a:r>
            <a:endParaRPr sz="2800">
              <a:latin typeface="Cambria Math"/>
              <a:cs typeface="Cambria Math"/>
            </a:endParaRPr>
          </a:p>
        </p:txBody>
      </p:sp>
      <p:sp>
        <p:nvSpPr>
          <p:cNvPr id="5" name="Slide Number Placeholder 4">
            <a:extLst>
              <a:ext uri="{FF2B5EF4-FFF2-40B4-BE49-F238E27FC236}">
                <a16:creationId xmlns:a16="http://schemas.microsoft.com/office/drawing/2014/main" id="{3856A944-06C6-7A14-ED0B-AB94780F8403}"/>
              </a:ext>
            </a:extLst>
          </p:cNvPr>
          <p:cNvSpPr>
            <a:spLocks noGrp="1"/>
          </p:cNvSpPr>
          <p:nvPr>
            <p:ph type="sldNum" sz="quarter" idx="7"/>
          </p:nvPr>
        </p:nvSpPr>
        <p:spPr/>
        <p:txBody>
          <a:bodyPr/>
          <a:lstStyle/>
          <a:p>
            <a:fld id="{B6F15528-21DE-4FAA-801E-634DDDAF4B2B}" type="slidenum">
              <a:rPr lang="en-IN" smtClean="0"/>
              <a:t>36</a:t>
            </a:fld>
            <a:endParaRPr lang="en-IN"/>
          </a:p>
        </p:txBody>
      </p:sp>
      <p:pic>
        <p:nvPicPr>
          <p:cNvPr id="6" name="Picture 2" descr="E:\NIET\Project\xLogo11.png.pagespeed.ic.pydHLuCQEZ.png">
            <a:extLst>
              <a:ext uri="{FF2B5EF4-FFF2-40B4-BE49-F238E27FC236}">
                <a16:creationId xmlns:a16="http://schemas.microsoft.com/office/drawing/2014/main" id="{23D2F3CB-DC2E-F6E5-DAAF-885642D5E55E}"/>
              </a:ext>
            </a:extLst>
          </p:cNvPr>
          <p:cNvPicPr>
            <a:picLocks noChangeAspect="1" noChangeArrowheads="1"/>
          </p:cNvPicPr>
          <p:nvPr/>
        </p:nvPicPr>
        <p:blipFill>
          <a:blip r:embed="rId5" cstate="print"/>
          <a:srcRect/>
          <a:stretch>
            <a:fillRect/>
          </a:stretch>
        </p:blipFill>
        <p:spPr bwMode="auto">
          <a:xfrm>
            <a:off x="0" y="15548"/>
            <a:ext cx="1447800" cy="817163"/>
          </a:xfrm>
          <a:prstGeom prst="rect">
            <a:avLst/>
          </a:prstGeom>
          <a:noFill/>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522449" y="545396"/>
            <a:ext cx="9202724" cy="516284"/>
          </a:xfrm>
          <a:prstGeom prst="rect">
            <a:avLst/>
          </a:prstGeom>
        </p:spPr>
      </p:pic>
      <p:sp>
        <p:nvSpPr>
          <p:cNvPr id="3" name="object 3"/>
          <p:cNvSpPr txBox="1">
            <a:spLocks noGrp="1"/>
          </p:cNvSpPr>
          <p:nvPr>
            <p:ph type="title" idx="4294967295"/>
          </p:nvPr>
        </p:nvSpPr>
        <p:spPr>
          <a:xfrm>
            <a:off x="2778711" y="45263"/>
            <a:ext cx="9169195" cy="381515"/>
          </a:xfrm>
          <a:prstGeom prst="rect">
            <a:avLst/>
          </a:prstGeom>
          <a:solidFill>
            <a:srgbClr val="00B0F0"/>
          </a:solidFill>
        </p:spPr>
        <p:txBody>
          <a:bodyPr vert="horz" wrap="square" lIns="0" tIns="12065" rIns="0" bIns="0" rtlCol="0">
            <a:spAutoFit/>
          </a:bodyPr>
          <a:lstStyle/>
          <a:p>
            <a:pPr marL="12700">
              <a:lnSpc>
                <a:spcPct val="100000"/>
              </a:lnSpc>
              <a:spcBef>
                <a:spcPts val="95"/>
              </a:spcBef>
            </a:pPr>
            <a:r>
              <a:rPr spc="180" dirty="0"/>
              <a:t>Convolution</a:t>
            </a:r>
            <a:r>
              <a:rPr spc="-90" dirty="0"/>
              <a:t> </a:t>
            </a:r>
            <a:r>
              <a:rPr spc="165" dirty="0"/>
              <a:t>vs</a:t>
            </a:r>
            <a:r>
              <a:rPr spc="-125" dirty="0"/>
              <a:t> </a:t>
            </a:r>
            <a:r>
              <a:rPr spc="140" dirty="0"/>
              <a:t>Fully</a:t>
            </a:r>
            <a:r>
              <a:rPr spc="-110" dirty="0"/>
              <a:t> </a:t>
            </a:r>
            <a:r>
              <a:rPr spc="235" dirty="0"/>
              <a:t>connected</a:t>
            </a:r>
            <a:r>
              <a:rPr spc="-110" dirty="0"/>
              <a:t> </a:t>
            </a:r>
            <a:r>
              <a:rPr spc="210" dirty="0"/>
              <a:t>Layer</a:t>
            </a:r>
          </a:p>
        </p:txBody>
      </p:sp>
      <p:sp>
        <p:nvSpPr>
          <p:cNvPr id="4" name="object 4"/>
          <p:cNvSpPr txBox="1"/>
          <p:nvPr/>
        </p:nvSpPr>
        <p:spPr>
          <a:xfrm>
            <a:off x="688340" y="961897"/>
            <a:ext cx="10232390" cy="2790825"/>
          </a:xfrm>
          <a:prstGeom prst="rect">
            <a:avLst/>
          </a:prstGeom>
        </p:spPr>
        <p:txBody>
          <a:bodyPr vert="horz" wrap="square" lIns="0" tIns="107950" rIns="0" bIns="0" rtlCol="0">
            <a:spAutoFit/>
          </a:bodyPr>
          <a:lstStyle/>
          <a:p>
            <a:pPr marL="355600" indent="-342900">
              <a:lnSpc>
                <a:spcPct val="100000"/>
              </a:lnSpc>
              <a:spcBef>
                <a:spcPts val="850"/>
              </a:spcBef>
              <a:buClr>
                <a:srgbClr val="6A6AFF"/>
              </a:buClr>
              <a:buFont typeface="Wingdings"/>
              <a:buChar char=""/>
              <a:tabLst>
                <a:tab pos="355600" algn="l"/>
              </a:tabLst>
            </a:pPr>
            <a:r>
              <a:rPr sz="3000" spc="-5" dirty="0">
                <a:latin typeface="Arial MT"/>
                <a:cs typeface="Arial MT"/>
              </a:rPr>
              <a:t>Convolution</a:t>
            </a:r>
            <a:r>
              <a:rPr sz="3000" spc="-65" dirty="0">
                <a:latin typeface="Arial MT"/>
                <a:cs typeface="Arial MT"/>
              </a:rPr>
              <a:t> </a:t>
            </a:r>
            <a:r>
              <a:rPr sz="3000" spc="-5" dirty="0">
                <a:latin typeface="Arial MT"/>
                <a:cs typeface="Arial MT"/>
              </a:rPr>
              <a:t>layer</a:t>
            </a:r>
            <a:endParaRPr sz="3000" dirty="0">
              <a:latin typeface="Arial MT"/>
              <a:cs typeface="Arial MT"/>
            </a:endParaRPr>
          </a:p>
          <a:p>
            <a:pPr marL="756285" lvl="1" indent="-287020">
              <a:lnSpc>
                <a:spcPct val="100000"/>
              </a:lnSpc>
              <a:spcBef>
                <a:spcPts val="620"/>
              </a:spcBef>
              <a:buClr>
                <a:srgbClr val="6A6AFF"/>
              </a:buClr>
              <a:buSzPct val="96000"/>
              <a:buFont typeface="Wingdings"/>
              <a:buChar char=""/>
              <a:tabLst>
                <a:tab pos="756920" algn="l"/>
              </a:tabLst>
            </a:pPr>
            <a:r>
              <a:rPr sz="2500" spc="-5" dirty="0">
                <a:latin typeface="Arial MT"/>
                <a:cs typeface="Arial MT"/>
              </a:rPr>
              <a:t>The</a:t>
            </a:r>
            <a:r>
              <a:rPr sz="2500" dirty="0">
                <a:latin typeface="Arial MT"/>
                <a:cs typeface="Arial MT"/>
              </a:rPr>
              <a:t> </a:t>
            </a:r>
            <a:r>
              <a:rPr sz="2500" spc="-5" dirty="0">
                <a:latin typeface="Arial MT"/>
                <a:cs typeface="Arial MT"/>
              </a:rPr>
              <a:t>input</a:t>
            </a:r>
            <a:r>
              <a:rPr sz="2500" spc="-15" dirty="0">
                <a:latin typeface="Arial MT"/>
                <a:cs typeface="Arial MT"/>
              </a:rPr>
              <a:t> </a:t>
            </a:r>
            <a:r>
              <a:rPr sz="2500" spc="-5" dirty="0">
                <a:latin typeface="Arial MT"/>
                <a:cs typeface="Arial MT"/>
              </a:rPr>
              <a:t>image</a:t>
            </a:r>
            <a:r>
              <a:rPr sz="2500" dirty="0">
                <a:latin typeface="Arial MT"/>
                <a:cs typeface="Arial MT"/>
              </a:rPr>
              <a:t> </a:t>
            </a:r>
            <a:r>
              <a:rPr sz="2500" spc="-5" dirty="0">
                <a:latin typeface="Arial MT"/>
                <a:cs typeface="Arial MT"/>
              </a:rPr>
              <a:t>size is</a:t>
            </a:r>
            <a:r>
              <a:rPr sz="2500" spc="15" dirty="0">
                <a:latin typeface="Arial MT"/>
                <a:cs typeface="Arial MT"/>
              </a:rPr>
              <a:t> </a:t>
            </a:r>
            <a:r>
              <a:rPr sz="2500" spc="-5" dirty="0">
                <a:latin typeface="Cambria Math"/>
                <a:cs typeface="Cambria Math"/>
              </a:rPr>
              <a:t>32</a:t>
            </a:r>
            <a:r>
              <a:rPr sz="2500" spc="15" dirty="0">
                <a:latin typeface="Cambria Math"/>
                <a:cs typeface="Cambria Math"/>
              </a:rPr>
              <a:t> </a:t>
            </a:r>
            <a:r>
              <a:rPr sz="2500" spc="-5" dirty="0">
                <a:latin typeface="Cambria Math"/>
                <a:cs typeface="Cambria Math"/>
              </a:rPr>
              <a:t>×</a:t>
            </a:r>
            <a:r>
              <a:rPr sz="2500" spc="5" dirty="0">
                <a:latin typeface="Cambria Math"/>
                <a:cs typeface="Cambria Math"/>
              </a:rPr>
              <a:t> </a:t>
            </a:r>
            <a:r>
              <a:rPr sz="2500" spc="-5" dirty="0">
                <a:latin typeface="Cambria Math"/>
                <a:cs typeface="Cambria Math"/>
              </a:rPr>
              <a:t>32.</a:t>
            </a:r>
            <a:endParaRPr sz="2500" dirty="0">
              <a:latin typeface="Cambria Math"/>
              <a:cs typeface="Cambria Math"/>
            </a:endParaRPr>
          </a:p>
          <a:p>
            <a:pPr marL="756285" marR="5080" lvl="1" indent="-287020">
              <a:lnSpc>
                <a:spcPct val="100000"/>
              </a:lnSpc>
              <a:spcBef>
                <a:spcPts val="600"/>
              </a:spcBef>
              <a:buClr>
                <a:srgbClr val="6A6AFF"/>
              </a:buClr>
              <a:buSzPct val="96000"/>
              <a:buFont typeface="Wingdings"/>
              <a:buChar char=""/>
              <a:tabLst>
                <a:tab pos="756920" algn="l"/>
              </a:tabLst>
            </a:pPr>
            <a:r>
              <a:rPr sz="2500" spc="-5" dirty="0">
                <a:latin typeface="Arial MT"/>
                <a:cs typeface="Arial MT"/>
              </a:rPr>
              <a:t>If</a:t>
            </a:r>
            <a:r>
              <a:rPr sz="2500" spc="15" dirty="0">
                <a:latin typeface="Arial MT"/>
                <a:cs typeface="Arial MT"/>
              </a:rPr>
              <a:t> </a:t>
            </a:r>
            <a:r>
              <a:rPr sz="2500" spc="-5" dirty="0">
                <a:latin typeface="Arial MT"/>
                <a:cs typeface="Arial MT"/>
              </a:rPr>
              <a:t>there</a:t>
            </a:r>
            <a:r>
              <a:rPr sz="2500" dirty="0">
                <a:latin typeface="Arial MT"/>
                <a:cs typeface="Arial MT"/>
              </a:rPr>
              <a:t> </a:t>
            </a:r>
            <a:r>
              <a:rPr sz="2500" spc="-5" dirty="0">
                <a:latin typeface="Arial MT"/>
                <a:cs typeface="Arial MT"/>
              </a:rPr>
              <a:t>are</a:t>
            </a:r>
            <a:r>
              <a:rPr sz="2500" spc="20" dirty="0">
                <a:latin typeface="Arial MT"/>
                <a:cs typeface="Arial MT"/>
              </a:rPr>
              <a:t> </a:t>
            </a:r>
            <a:r>
              <a:rPr sz="2500" spc="-5" dirty="0">
                <a:latin typeface="Arial MT"/>
                <a:cs typeface="Arial MT"/>
              </a:rPr>
              <a:t>10 filters,</a:t>
            </a:r>
            <a:r>
              <a:rPr sz="2500" spc="30" dirty="0">
                <a:latin typeface="Arial MT"/>
                <a:cs typeface="Arial MT"/>
              </a:rPr>
              <a:t> </a:t>
            </a:r>
            <a:r>
              <a:rPr sz="2500" spc="-5" dirty="0">
                <a:latin typeface="Arial MT"/>
                <a:cs typeface="Arial MT"/>
              </a:rPr>
              <a:t>each</a:t>
            </a:r>
            <a:r>
              <a:rPr sz="2500" spc="5" dirty="0">
                <a:latin typeface="Arial MT"/>
                <a:cs typeface="Arial MT"/>
              </a:rPr>
              <a:t> </a:t>
            </a:r>
            <a:r>
              <a:rPr sz="2500" spc="-5" dirty="0">
                <a:latin typeface="Arial MT"/>
                <a:cs typeface="Arial MT"/>
              </a:rPr>
              <a:t>of</a:t>
            </a:r>
            <a:r>
              <a:rPr sz="2500" spc="15" dirty="0">
                <a:latin typeface="Arial MT"/>
                <a:cs typeface="Arial MT"/>
              </a:rPr>
              <a:t> </a:t>
            </a:r>
            <a:r>
              <a:rPr sz="2500" spc="-5" dirty="0">
                <a:latin typeface="Arial MT"/>
                <a:cs typeface="Arial MT"/>
              </a:rPr>
              <a:t>size</a:t>
            </a:r>
            <a:r>
              <a:rPr sz="2500" spc="30" dirty="0">
                <a:latin typeface="Arial MT"/>
                <a:cs typeface="Arial MT"/>
              </a:rPr>
              <a:t> </a:t>
            </a:r>
            <a:r>
              <a:rPr sz="2500" spc="-5" dirty="0">
                <a:latin typeface="Cambria Math"/>
                <a:cs typeface="Cambria Math"/>
              </a:rPr>
              <a:t>3</a:t>
            </a:r>
            <a:r>
              <a:rPr sz="2500" spc="15" dirty="0">
                <a:latin typeface="Cambria Math"/>
                <a:cs typeface="Cambria Math"/>
              </a:rPr>
              <a:t> </a:t>
            </a:r>
            <a:r>
              <a:rPr sz="2500" spc="-5" dirty="0">
                <a:latin typeface="Cambria Math"/>
                <a:cs typeface="Cambria Math"/>
              </a:rPr>
              <a:t>×</a:t>
            </a:r>
            <a:r>
              <a:rPr sz="2500" spc="10" dirty="0">
                <a:latin typeface="Cambria Math"/>
                <a:cs typeface="Cambria Math"/>
              </a:rPr>
              <a:t> </a:t>
            </a:r>
            <a:r>
              <a:rPr sz="2500" spc="-5" dirty="0">
                <a:latin typeface="Cambria Math"/>
                <a:cs typeface="Cambria Math"/>
              </a:rPr>
              <a:t>3</a:t>
            </a:r>
            <a:r>
              <a:rPr sz="2500" spc="160" dirty="0">
                <a:latin typeface="Cambria Math"/>
                <a:cs typeface="Cambria Math"/>
              </a:rPr>
              <a:t> </a:t>
            </a:r>
            <a:r>
              <a:rPr sz="2500" spc="-5" dirty="0">
                <a:latin typeface="Arial MT"/>
                <a:cs typeface="Arial MT"/>
              </a:rPr>
              <a:t>in</a:t>
            </a:r>
            <a:r>
              <a:rPr sz="2500" dirty="0">
                <a:latin typeface="Arial MT"/>
                <a:cs typeface="Arial MT"/>
              </a:rPr>
              <a:t> </a:t>
            </a:r>
            <a:r>
              <a:rPr sz="2500" spc="-5" dirty="0">
                <a:latin typeface="Arial MT"/>
                <a:cs typeface="Arial MT"/>
              </a:rPr>
              <a:t>the</a:t>
            </a:r>
            <a:r>
              <a:rPr sz="2500" dirty="0">
                <a:latin typeface="Arial MT"/>
                <a:cs typeface="Arial MT"/>
              </a:rPr>
              <a:t> </a:t>
            </a:r>
            <a:r>
              <a:rPr sz="2500" spc="-5" dirty="0">
                <a:latin typeface="Arial MT"/>
                <a:cs typeface="Arial MT"/>
              </a:rPr>
              <a:t>first</a:t>
            </a:r>
            <a:r>
              <a:rPr sz="2500" spc="20" dirty="0">
                <a:latin typeface="Arial MT"/>
                <a:cs typeface="Arial MT"/>
              </a:rPr>
              <a:t> </a:t>
            </a:r>
            <a:r>
              <a:rPr sz="2500" spc="-5" dirty="0">
                <a:latin typeface="Arial MT"/>
                <a:cs typeface="Arial MT"/>
              </a:rPr>
              <a:t>Conv</a:t>
            </a:r>
            <a:r>
              <a:rPr sz="2500" spc="5" dirty="0">
                <a:latin typeface="Arial MT"/>
                <a:cs typeface="Arial MT"/>
              </a:rPr>
              <a:t> </a:t>
            </a:r>
            <a:r>
              <a:rPr sz="2500" spc="-5" dirty="0">
                <a:latin typeface="Arial MT"/>
                <a:cs typeface="Arial MT"/>
              </a:rPr>
              <a:t>layer</a:t>
            </a:r>
            <a:r>
              <a:rPr sz="2500" spc="10" dirty="0">
                <a:latin typeface="Arial MT"/>
                <a:cs typeface="Arial MT"/>
              </a:rPr>
              <a:t> </a:t>
            </a:r>
            <a:r>
              <a:rPr sz="2500" spc="-5" dirty="0">
                <a:latin typeface="Arial MT"/>
                <a:cs typeface="Arial MT"/>
              </a:rPr>
              <a:t>of</a:t>
            </a:r>
            <a:r>
              <a:rPr sz="2500" spc="5" dirty="0">
                <a:latin typeface="Arial MT"/>
                <a:cs typeface="Arial MT"/>
              </a:rPr>
              <a:t> </a:t>
            </a:r>
            <a:r>
              <a:rPr sz="2500" spc="-5" dirty="0">
                <a:latin typeface="Arial MT"/>
                <a:cs typeface="Arial MT"/>
              </a:rPr>
              <a:t>the </a:t>
            </a:r>
            <a:r>
              <a:rPr sz="2500" spc="-680" dirty="0">
                <a:latin typeface="Arial MT"/>
                <a:cs typeface="Arial MT"/>
              </a:rPr>
              <a:t> </a:t>
            </a:r>
            <a:r>
              <a:rPr sz="2500" spc="-5" dirty="0">
                <a:latin typeface="Arial MT"/>
                <a:cs typeface="Arial MT"/>
              </a:rPr>
              <a:t>network.</a:t>
            </a:r>
            <a:endParaRPr sz="2500" dirty="0">
              <a:latin typeface="Arial MT"/>
              <a:cs typeface="Arial MT"/>
            </a:endParaRPr>
          </a:p>
          <a:p>
            <a:pPr marL="756285" lvl="1" indent="-287020">
              <a:lnSpc>
                <a:spcPct val="100000"/>
              </a:lnSpc>
              <a:spcBef>
                <a:spcPts val="600"/>
              </a:spcBef>
              <a:buClr>
                <a:srgbClr val="6A6AFF"/>
              </a:buClr>
              <a:buSzPct val="96000"/>
              <a:buFont typeface="Wingdings"/>
              <a:buChar char=""/>
              <a:tabLst>
                <a:tab pos="756920" algn="l"/>
              </a:tabLst>
            </a:pPr>
            <a:r>
              <a:rPr sz="2500" spc="-5" dirty="0">
                <a:latin typeface="Arial MT"/>
                <a:cs typeface="Arial MT"/>
              </a:rPr>
              <a:t>Total</a:t>
            </a:r>
            <a:r>
              <a:rPr sz="2500" spc="-10" dirty="0">
                <a:latin typeface="Arial MT"/>
                <a:cs typeface="Arial MT"/>
              </a:rPr>
              <a:t> </a:t>
            </a:r>
            <a:r>
              <a:rPr sz="2500" spc="-5" dirty="0">
                <a:latin typeface="Arial MT"/>
                <a:cs typeface="Arial MT"/>
              </a:rPr>
              <a:t>trainable</a:t>
            </a:r>
            <a:r>
              <a:rPr sz="2500" spc="-10" dirty="0">
                <a:latin typeface="Arial MT"/>
                <a:cs typeface="Arial MT"/>
              </a:rPr>
              <a:t> </a:t>
            </a:r>
            <a:r>
              <a:rPr sz="2500" spc="-5" dirty="0">
                <a:latin typeface="Arial MT"/>
                <a:cs typeface="Arial MT"/>
              </a:rPr>
              <a:t>parameters</a:t>
            </a:r>
            <a:r>
              <a:rPr sz="2500" spc="20" dirty="0">
                <a:latin typeface="Arial MT"/>
                <a:cs typeface="Arial MT"/>
              </a:rPr>
              <a:t> </a:t>
            </a:r>
            <a:r>
              <a:rPr sz="2500" spc="-5" dirty="0">
                <a:latin typeface="Arial MT"/>
                <a:cs typeface="Arial MT"/>
              </a:rPr>
              <a:t>?</a:t>
            </a:r>
            <a:endParaRPr sz="2500" dirty="0">
              <a:latin typeface="Arial MT"/>
              <a:cs typeface="Arial MT"/>
            </a:endParaRPr>
          </a:p>
          <a:p>
            <a:pPr marL="756285" lvl="1" indent="-287020">
              <a:lnSpc>
                <a:spcPct val="100000"/>
              </a:lnSpc>
              <a:spcBef>
                <a:spcPts val="600"/>
              </a:spcBef>
              <a:buClr>
                <a:srgbClr val="6A6AFF"/>
              </a:buClr>
              <a:buSzPct val="96000"/>
              <a:buFont typeface="Wingdings"/>
              <a:buChar char=""/>
              <a:tabLst>
                <a:tab pos="756920" algn="l"/>
              </a:tabLst>
            </a:pPr>
            <a:r>
              <a:rPr sz="2500" spc="-5" dirty="0">
                <a:latin typeface="Arial MT"/>
                <a:cs typeface="Arial MT"/>
              </a:rPr>
              <a:t>100</a:t>
            </a:r>
            <a:endParaRPr sz="2500" dirty="0">
              <a:latin typeface="Arial MT"/>
              <a:cs typeface="Arial MT"/>
            </a:endParaRPr>
          </a:p>
        </p:txBody>
      </p:sp>
      <p:sp>
        <p:nvSpPr>
          <p:cNvPr id="5" name="object 5"/>
          <p:cNvSpPr txBox="1"/>
          <p:nvPr/>
        </p:nvSpPr>
        <p:spPr>
          <a:xfrm>
            <a:off x="78739" y="6660591"/>
            <a:ext cx="586105" cy="177800"/>
          </a:xfrm>
          <a:prstGeom prst="rect">
            <a:avLst/>
          </a:prstGeom>
        </p:spPr>
        <p:txBody>
          <a:bodyPr vert="horz" wrap="square" lIns="0" tIns="12065" rIns="0" bIns="0" rtlCol="0">
            <a:spAutoFit/>
          </a:bodyPr>
          <a:lstStyle/>
          <a:p>
            <a:pPr marL="12700">
              <a:lnSpc>
                <a:spcPct val="100000"/>
              </a:lnSpc>
              <a:spcBef>
                <a:spcPts val="95"/>
              </a:spcBef>
            </a:pPr>
            <a:r>
              <a:rPr sz="1000" spc="-10" dirty="0">
                <a:latin typeface="Arial MT"/>
                <a:cs typeface="Arial MT"/>
              </a:rPr>
              <a:t>8/25/2021</a:t>
            </a:r>
            <a:endParaRPr sz="1000" dirty="0">
              <a:latin typeface="Arial MT"/>
              <a:cs typeface="Arial MT"/>
            </a:endParaRPr>
          </a:p>
        </p:txBody>
      </p:sp>
      <p:sp>
        <p:nvSpPr>
          <p:cNvPr id="7" name="object 7"/>
          <p:cNvSpPr txBox="1"/>
          <p:nvPr/>
        </p:nvSpPr>
        <p:spPr>
          <a:xfrm>
            <a:off x="11947906" y="6660591"/>
            <a:ext cx="165735" cy="177800"/>
          </a:xfrm>
          <a:prstGeom prst="rect">
            <a:avLst/>
          </a:prstGeom>
        </p:spPr>
        <p:txBody>
          <a:bodyPr vert="horz" wrap="square" lIns="0" tIns="12065" rIns="0" bIns="0" rtlCol="0">
            <a:spAutoFit/>
          </a:bodyPr>
          <a:lstStyle/>
          <a:p>
            <a:pPr marL="12700">
              <a:lnSpc>
                <a:spcPct val="100000"/>
              </a:lnSpc>
              <a:spcBef>
                <a:spcPts val="95"/>
              </a:spcBef>
            </a:pPr>
            <a:r>
              <a:rPr sz="1000" spc="-10" dirty="0">
                <a:latin typeface="Arial MT"/>
                <a:cs typeface="Arial MT"/>
              </a:rPr>
              <a:t>29</a:t>
            </a:r>
            <a:endParaRPr sz="1000">
              <a:latin typeface="Arial MT"/>
              <a:cs typeface="Arial MT"/>
            </a:endParaRPr>
          </a:p>
        </p:txBody>
      </p:sp>
      <p:sp>
        <p:nvSpPr>
          <p:cNvPr id="8" name="object 8"/>
          <p:cNvSpPr txBox="1"/>
          <p:nvPr/>
        </p:nvSpPr>
        <p:spPr>
          <a:xfrm>
            <a:off x="3351657" y="6457594"/>
            <a:ext cx="1221740" cy="391795"/>
          </a:xfrm>
          <a:prstGeom prst="rect">
            <a:avLst/>
          </a:prstGeom>
        </p:spPr>
        <p:txBody>
          <a:bodyPr vert="horz" wrap="square" lIns="0" tIns="12700" rIns="0" bIns="0" rtlCol="0">
            <a:spAutoFit/>
          </a:bodyPr>
          <a:lstStyle/>
          <a:p>
            <a:pPr marL="12700">
              <a:lnSpc>
                <a:spcPct val="100000"/>
              </a:lnSpc>
              <a:spcBef>
                <a:spcPts val="100"/>
              </a:spcBef>
            </a:pPr>
            <a:r>
              <a:rPr sz="2400" dirty="0">
                <a:latin typeface="Cambria Math"/>
                <a:cs typeface="Cambria Math"/>
              </a:rPr>
              <a:t>3072</a:t>
            </a:r>
            <a:r>
              <a:rPr sz="2400" spc="-60" dirty="0">
                <a:latin typeface="Cambria Math"/>
                <a:cs typeface="Cambria Math"/>
              </a:rPr>
              <a:t> </a:t>
            </a:r>
            <a:r>
              <a:rPr sz="2400" dirty="0">
                <a:latin typeface="Cambria Math"/>
                <a:cs typeface="Cambria Math"/>
              </a:rPr>
              <a:t>×</a:t>
            </a:r>
            <a:r>
              <a:rPr sz="2400" spc="-45" dirty="0">
                <a:latin typeface="Cambria Math"/>
                <a:cs typeface="Cambria Math"/>
              </a:rPr>
              <a:t> </a:t>
            </a:r>
            <a:r>
              <a:rPr sz="2400" dirty="0">
                <a:latin typeface="Cambria Math"/>
                <a:cs typeface="Cambria Math"/>
              </a:rPr>
              <a:t>1</a:t>
            </a:r>
            <a:endParaRPr sz="2400">
              <a:latin typeface="Cambria Math"/>
              <a:cs typeface="Cambria Math"/>
            </a:endParaRPr>
          </a:p>
        </p:txBody>
      </p:sp>
      <p:sp>
        <p:nvSpPr>
          <p:cNvPr id="10" name="Slide Number Placeholder 9">
            <a:extLst>
              <a:ext uri="{FF2B5EF4-FFF2-40B4-BE49-F238E27FC236}">
                <a16:creationId xmlns:a16="http://schemas.microsoft.com/office/drawing/2014/main" id="{78AFFECD-8ECA-8A41-4302-73A0E6676C59}"/>
              </a:ext>
            </a:extLst>
          </p:cNvPr>
          <p:cNvSpPr>
            <a:spLocks noGrp="1"/>
          </p:cNvSpPr>
          <p:nvPr>
            <p:ph type="sldNum" sz="quarter" idx="7"/>
          </p:nvPr>
        </p:nvSpPr>
        <p:spPr/>
        <p:txBody>
          <a:bodyPr/>
          <a:lstStyle/>
          <a:p>
            <a:fld id="{B6F15528-21DE-4FAA-801E-634DDDAF4B2B}" type="slidenum">
              <a:rPr lang="en-IN" smtClean="0"/>
              <a:t>37</a:t>
            </a:fld>
            <a:endParaRPr lang="en-IN"/>
          </a:p>
        </p:txBody>
      </p:sp>
      <p:pic>
        <p:nvPicPr>
          <p:cNvPr id="11" name="Picture 2" descr="E:\NIET\Project\xLogo11.png.pagespeed.ic.pydHLuCQEZ.png">
            <a:extLst>
              <a:ext uri="{FF2B5EF4-FFF2-40B4-BE49-F238E27FC236}">
                <a16:creationId xmlns:a16="http://schemas.microsoft.com/office/drawing/2014/main" id="{7074B624-5FED-8039-B331-31777D4243F7}"/>
              </a:ext>
            </a:extLst>
          </p:cNvPr>
          <p:cNvPicPr>
            <a:picLocks noChangeAspect="1" noChangeArrowheads="1"/>
          </p:cNvPicPr>
          <p:nvPr/>
        </p:nvPicPr>
        <p:blipFill>
          <a:blip r:embed="rId3" cstate="print"/>
          <a:srcRect/>
          <a:stretch>
            <a:fillRect/>
          </a:stretch>
        </p:blipFill>
        <p:spPr bwMode="auto">
          <a:xfrm>
            <a:off x="0" y="15548"/>
            <a:ext cx="1447800" cy="817163"/>
          </a:xfrm>
          <a:prstGeom prst="rect">
            <a:avLst/>
          </a:prstGeom>
          <a:noFill/>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522449" y="545396"/>
            <a:ext cx="9202724" cy="516284"/>
          </a:xfrm>
          <a:prstGeom prst="rect">
            <a:avLst/>
          </a:prstGeom>
        </p:spPr>
      </p:pic>
      <p:sp>
        <p:nvSpPr>
          <p:cNvPr id="3" name="object 3"/>
          <p:cNvSpPr txBox="1">
            <a:spLocks noGrp="1"/>
          </p:cNvSpPr>
          <p:nvPr>
            <p:ph type="title" idx="4294967295"/>
          </p:nvPr>
        </p:nvSpPr>
        <p:spPr>
          <a:xfrm>
            <a:off x="3227832" y="-40513"/>
            <a:ext cx="8923525" cy="381515"/>
          </a:xfrm>
          <a:prstGeom prst="rect">
            <a:avLst/>
          </a:prstGeom>
          <a:solidFill>
            <a:srgbClr val="00B0F0"/>
          </a:solidFill>
        </p:spPr>
        <p:txBody>
          <a:bodyPr vert="horz" wrap="square" lIns="0" tIns="12065" rIns="0" bIns="0" rtlCol="0">
            <a:spAutoFit/>
          </a:bodyPr>
          <a:lstStyle/>
          <a:p>
            <a:pPr marL="12700">
              <a:lnSpc>
                <a:spcPct val="100000"/>
              </a:lnSpc>
              <a:spcBef>
                <a:spcPts val="95"/>
              </a:spcBef>
            </a:pPr>
            <a:r>
              <a:rPr spc="180" dirty="0"/>
              <a:t>Convolution</a:t>
            </a:r>
            <a:r>
              <a:rPr spc="-90" dirty="0"/>
              <a:t> </a:t>
            </a:r>
            <a:r>
              <a:rPr spc="165" dirty="0"/>
              <a:t>vs</a:t>
            </a:r>
            <a:r>
              <a:rPr spc="-125" dirty="0"/>
              <a:t> </a:t>
            </a:r>
            <a:r>
              <a:rPr spc="140" dirty="0"/>
              <a:t>Fully</a:t>
            </a:r>
            <a:r>
              <a:rPr spc="-110" dirty="0"/>
              <a:t> </a:t>
            </a:r>
            <a:r>
              <a:rPr spc="235" dirty="0"/>
              <a:t>connected</a:t>
            </a:r>
            <a:r>
              <a:rPr spc="-110" dirty="0"/>
              <a:t> </a:t>
            </a:r>
            <a:r>
              <a:rPr spc="210" dirty="0"/>
              <a:t>Layer</a:t>
            </a:r>
          </a:p>
        </p:txBody>
      </p:sp>
      <p:sp>
        <p:nvSpPr>
          <p:cNvPr id="5" name="object 5"/>
          <p:cNvSpPr txBox="1"/>
          <p:nvPr/>
        </p:nvSpPr>
        <p:spPr>
          <a:xfrm>
            <a:off x="5101082" y="6685273"/>
            <a:ext cx="1990089" cy="141605"/>
          </a:xfrm>
          <a:prstGeom prst="rect">
            <a:avLst/>
          </a:prstGeom>
        </p:spPr>
        <p:txBody>
          <a:bodyPr vert="horz" wrap="square" lIns="0" tIns="0" rIns="0" bIns="0" rtlCol="0">
            <a:spAutoFit/>
          </a:bodyPr>
          <a:lstStyle/>
          <a:p>
            <a:pPr>
              <a:lnSpc>
                <a:spcPts val="1100"/>
              </a:lnSpc>
            </a:pPr>
            <a:r>
              <a:rPr sz="1000" spc="-5" dirty="0">
                <a:latin typeface="Arial MT"/>
                <a:cs typeface="Arial MT"/>
              </a:rPr>
              <a:t>DL&amp;A:</a:t>
            </a:r>
            <a:r>
              <a:rPr sz="1000" spc="-10" dirty="0">
                <a:latin typeface="Arial MT"/>
                <a:cs typeface="Arial MT"/>
              </a:rPr>
              <a:t> </a:t>
            </a:r>
            <a:r>
              <a:rPr sz="1000" spc="-5" dirty="0">
                <a:latin typeface="Arial MT"/>
                <a:cs typeface="Arial MT"/>
              </a:rPr>
              <a:t>Day 3-</a:t>
            </a:r>
            <a:r>
              <a:rPr sz="1000" dirty="0">
                <a:latin typeface="Arial MT"/>
                <a:cs typeface="Arial MT"/>
              </a:rPr>
              <a:t> </a:t>
            </a:r>
            <a:r>
              <a:rPr sz="1000" spc="-5" dirty="0">
                <a:latin typeface="Arial MT"/>
                <a:cs typeface="Arial MT"/>
              </a:rPr>
              <a:t>CNN</a:t>
            </a:r>
            <a:r>
              <a:rPr sz="1000" spc="5" dirty="0">
                <a:latin typeface="Arial MT"/>
                <a:cs typeface="Arial MT"/>
              </a:rPr>
              <a:t> </a:t>
            </a:r>
            <a:r>
              <a:rPr sz="1000" spc="-5" dirty="0">
                <a:latin typeface="Arial MT"/>
                <a:cs typeface="Arial MT"/>
              </a:rPr>
              <a:t>:</a:t>
            </a:r>
            <a:r>
              <a:rPr sz="1000" spc="-10" dirty="0">
                <a:latin typeface="Arial MT"/>
                <a:cs typeface="Arial MT"/>
              </a:rPr>
              <a:t> </a:t>
            </a:r>
            <a:r>
              <a:rPr sz="1000" spc="-5" dirty="0">
                <a:latin typeface="Arial MT"/>
                <a:cs typeface="Arial MT"/>
              </a:rPr>
              <a:t>Aparajita Ojha</a:t>
            </a:r>
            <a:endParaRPr sz="1000">
              <a:latin typeface="Arial MT"/>
              <a:cs typeface="Arial MT"/>
            </a:endParaRPr>
          </a:p>
        </p:txBody>
      </p:sp>
      <p:sp>
        <p:nvSpPr>
          <p:cNvPr id="6" name="object 6"/>
          <p:cNvSpPr txBox="1"/>
          <p:nvPr/>
        </p:nvSpPr>
        <p:spPr>
          <a:xfrm>
            <a:off x="11947906" y="6660591"/>
            <a:ext cx="165735" cy="177800"/>
          </a:xfrm>
          <a:prstGeom prst="rect">
            <a:avLst/>
          </a:prstGeom>
        </p:spPr>
        <p:txBody>
          <a:bodyPr vert="horz" wrap="square" lIns="0" tIns="12065" rIns="0" bIns="0" rtlCol="0">
            <a:spAutoFit/>
          </a:bodyPr>
          <a:lstStyle/>
          <a:p>
            <a:pPr marL="12700">
              <a:lnSpc>
                <a:spcPct val="100000"/>
              </a:lnSpc>
              <a:spcBef>
                <a:spcPts val="95"/>
              </a:spcBef>
            </a:pPr>
            <a:r>
              <a:rPr sz="1000" spc="-10" dirty="0">
                <a:latin typeface="Arial MT"/>
                <a:cs typeface="Arial MT"/>
              </a:rPr>
              <a:t>30</a:t>
            </a:r>
            <a:endParaRPr sz="1000">
              <a:latin typeface="Arial MT"/>
              <a:cs typeface="Arial MT"/>
            </a:endParaRPr>
          </a:p>
        </p:txBody>
      </p:sp>
      <p:graphicFrame>
        <p:nvGraphicFramePr>
          <p:cNvPr id="7" name="object 7"/>
          <p:cNvGraphicFramePr>
            <a:graphicFrameLocks noGrp="1"/>
          </p:cNvGraphicFramePr>
          <p:nvPr/>
        </p:nvGraphicFramePr>
        <p:xfrm>
          <a:off x="2941573" y="1425575"/>
          <a:ext cx="1805938" cy="1724022"/>
        </p:xfrm>
        <a:graphic>
          <a:graphicData uri="http://schemas.openxmlformats.org/drawingml/2006/table">
            <a:tbl>
              <a:tblPr firstRow="1" bandRow="1">
                <a:tableStyleId>{2D5ABB26-0587-4C30-8999-92F81FD0307C}</a:tableStyleId>
              </a:tblPr>
              <a:tblGrid>
                <a:gridCol w="300990">
                  <a:extLst>
                    <a:ext uri="{9D8B030D-6E8A-4147-A177-3AD203B41FA5}">
                      <a16:colId xmlns:a16="http://schemas.microsoft.com/office/drawing/2014/main" val="20000"/>
                    </a:ext>
                  </a:extLst>
                </a:gridCol>
                <a:gridCol w="300990">
                  <a:extLst>
                    <a:ext uri="{9D8B030D-6E8A-4147-A177-3AD203B41FA5}">
                      <a16:colId xmlns:a16="http://schemas.microsoft.com/office/drawing/2014/main" val="20001"/>
                    </a:ext>
                  </a:extLst>
                </a:gridCol>
                <a:gridCol w="300989">
                  <a:extLst>
                    <a:ext uri="{9D8B030D-6E8A-4147-A177-3AD203B41FA5}">
                      <a16:colId xmlns:a16="http://schemas.microsoft.com/office/drawing/2014/main" val="20002"/>
                    </a:ext>
                  </a:extLst>
                </a:gridCol>
                <a:gridCol w="300990">
                  <a:extLst>
                    <a:ext uri="{9D8B030D-6E8A-4147-A177-3AD203B41FA5}">
                      <a16:colId xmlns:a16="http://schemas.microsoft.com/office/drawing/2014/main" val="20003"/>
                    </a:ext>
                  </a:extLst>
                </a:gridCol>
                <a:gridCol w="300990">
                  <a:extLst>
                    <a:ext uri="{9D8B030D-6E8A-4147-A177-3AD203B41FA5}">
                      <a16:colId xmlns:a16="http://schemas.microsoft.com/office/drawing/2014/main" val="20004"/>
                    </a:ext>
                  </a:extLst>
                </a:gridCol>
                <a:gridCol w="300989">
                  <a:extLst>
                    <a:ext uri="{9D8B030D-6E8A-4147-A177-3AD203B41FA5}">
                      <a16:colId xmlns:a16="http://schemas.microsoft.com/office/drawing/2014/main" val="20005"/>
                    </a:ext>
                  </a:extLst>
                </a:gridCol>
              </a:tblGrid>
              <a:tr h="287400">
                <a:tc>
                  <a:txBody>
                    <a:bodyPr/>
                    <a:lstStyle/>
                    <a:p>
                      <a:pPr algn="ctr">
                        <a:lnSpc>
                          <a:spcPct val="100000"/>
                        </a:lnSpc>
                        <a:spcBef>
                          <a:spcPts val="190"/>
                        </a:spcBef>
                      </a:pPr>
                      <a:r>
                        <a:rPr sz="1500" dirty="0">
                          <a:solidFill>
                            <a:srgbClr val="0000FF"/>
                          </a:solidFill>
                          <a:latin typeface="Arial MT"/>
                          <a:cs typeface="Arial MT"/>
                        </a:rPr>
                        <a:t>1</a:t>
                      </a:r>
                      <a:endParaRPr sz="1500">
                        <a:latin typeface="Arial MT"/>
                        <a:cs typeface="Arial MT"/>
                      </a:endParaRPr>
                    </a:p>
                  </a:txBody>
                  <a:tcPr marL="0" marR="0" marT="2413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190"/>
                        </a:spcBef>
                      </a:pPr>
                      <a:r>
                        <a:rPr sz="1500" dirty="0">
                          <a:latin typeface="Arial MT"/>
                          <a:cs typeface="Arial MT"/>
                        </a:rPr>
                        <a:t>0</a:t>
                      </a:r>
                      <a:endParaRPr sz="1500">
                        <a:latin typeface="Arial MT"/>
                        <a:cs typeface="Arial MT"/>
                      </a:endParaRPr>
                    </a:p>
                  </a:txBody>
                  <a:tcPr marL="0" marR="0" marT="2413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190"/>
                        </a:spcBef>
                      </a:pPr>
                      <a:r>
                        <a:rPr sz="1500" dirty="0">
                          <a:latin typeface="Arial MT"/>
                          <a:cs typeface="Arial MT"/>
                        </a:rPr>
                        <a:t>0</a:t>
                      </a:r>
                      <a:endParaRPr sz="1500">
                        <a:latin typeface="Arial MT"/>
                        <a:cs typeface="Arial MT"/>
                      </a:endParaRPr>
                    </a:p>
                  </a:txBody>
                  <a:tcPr marL="0" marR="0" marT="2413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190"/>
                        </a:spcBef>
                      </a:pPr>
                      <a:r>
                        <a:rPr sz="1500" dirty="0">
                          <a:latin typeface="Arial MT"/>
                          <a:cs typeface="Arial MT"/>
                        </a:rPr>
                        <a:t>0</a:t>
                      </a:r>
                      <a:endParaRPr sz="1500">
                        <a:latin typeface="Arial MT"/>
                        <a:cs typeface="Arial MT"/>
                      </a:endParaRPr>
                    </a:p>
                  </a:txBody>
                  <a:tcPr marL="0" marR="0" marT="2413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190"/>
                        </a:spcBef>
                      </a:pPr>
                      <a:r>
                        <a:rPr sz="1500" dirty="0">
                          <a:latin typeface="Arial MT"/>
                          <a:cs typeface="Arial MT"/>
                        </a:rPr>
                        <a:t>0</a:t>
                      </a:r>
                      <a:endParaRPr sz="1500">
                        <a:latin typeface="Arial MT"/>
                        <a:cs typeface="Arial MT"/>
                      </a:endParaRPr>
                    </a:p>
                  </a:txBody>
                  <a:tcPr marL="0" marR="0" marT="2413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190"/>
                        </a:spcBef>
                      </a:pPr>
                      <a:r>
                        <a:rPr sz="1500" dirty="0">
                          <a:solidFill>
                            <a:srgbClr val="0000FF"/>
                          </a:solidFill>
                          <a:latin typeface="Arial MT"/>
                          <a:cs typeface="Arial MT"/>
                        </a:rPr>
                        <a:t>1</a:t>
                      </a:r>
                      <a:endParaRPr sz="1500">
                        <a:latin typeface="Arial MT"/>
                        <a:cs typeface="Arial MT"/>
                      </a:endParaRPr>
                    </a:p>
                  </a:txBody>
                  <a:tcPr marL="0" marR="0" marT="2413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0"/>
                  </a:ext>
                </a:extLst>
              </a:tr>
              <a:tr h="287274">
                <a:tc>
                  <a:txBody>
                    <a:bodyPr/>
                    <a:lstStyle/>
                    <a:p>
                      <a:pPr algn="ctr">
                        <a:lnSpc>
                          <a:spcPct val="100000"/>
                        </a:lnSpc>
                        <a:spcBef>
                          <a:spcPts val="190"/>
                        </a:spcBef>
                      </a:pPr>
                      <a:r>
                        <a:rPr sz="1500" dirty="0">
                          <a:latin typeface="Arial MT"/>
                          <a:cs typeface="Arial MT"/>
                        </a:rPr>
                        <a:t>0</a:t>
                      </a:r>
                      <a:endParaRPr sz="1500">
                        <a:latin typeface="Arial MT"/>
                        <a:cs typeface="Arial MT"/>
                      </a:endParaRPr>
                    </a:p>
                  </a:txBody>
                  <a:tcPr marL="0" marR="0" marT="2413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190"/>
                        </a:spcBef>
                      </a:pPr>
                      <a:r>
                        <a:rPr sz="1500" dirty="0">
                          <a:solidFill>
                            <a:srgbClr val="0000FF"/>
                          </a:solidFill>
                          <a:latin typeface="Arial MT"/>
                          <a:cs typeface="Arial MT"/>
                        </a:rPr>
                        <a:t>1</a:t>
                      </a:r>
                      <a:endParaRPr sz="1500">
                        <a:latin typeface="Arial MT"/>
                        <a:cs typeface="Arial MT"/>
                      </a:endParaRPr>
                    </a:p>
                  </a:txBody>
                  <a:tcPr marL="0" marR="0" marT="2413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190"/>
                        </a:spcBef>
                      </a:pPr>
                      <a:r>
                        <a:rPr sz="1500" dirty="0">
                          <a:latin typeface="Arial MT"/>
                          <a:cs typeface="Arial MT"/>
                        </a:rPr>
                        <a:t>0</a:t>
                      </a:r>
                      <a:endParaRPr sz="1500">
                        <a:latin typeface="Arial MT"/>
                        <a:cs typeface="Arial MT"/>
                      </a:endParaRPr>
                    </a:p>
                  </a:txBody>
                  <a:tcPr marL="0" marR="0" marT="2413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190"/>
                        </a:spcBef>
                      </a:pPr>
                      <a:r>
                        <a:rPr sz="1500" dirty="0">
                          <a:latin typeface="Arial MT"/>
                          <a:cs typeface="Arial MT"/>
                        </a:rPr>
                        <a:t>0</a:t>
                      </a:r>
                      <a:endParaRPr sz="1500">
                        <a:latin typeface="Arial MT"/>
                        <a:cs typeface="Arial MT"/>
                      </a:endParaRPr>
                    </a:p>
                  </a:txBody>
                  <a:tcPr marL="0" marR="0" marT="2413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190"/>
                        </a:spcBef>
                      </a:pPr>
                      <a:r>
                        <a:rPr sz="1500" dirty="0">
                          <a:solidFill>
                            <a:srgbClr val="0000FF"/>
                          </a:solidFill>
                          <a:latin typeface="Arial MT"/>
                          <a:cs typeface="Arial MT"/>
                        </a:rPr>
                        <a:t>1</a:t>
                      </a:r>
                      <a:endParaRPr sz="1500">
                        <a:latin typeface="Arial MT"/>
                        <a:cs typeface="Arial MT"/>
                      </a:endParaRPr>
                    </a:p>
                  </a:txBody>
                  <a:tcPr marL="0" marR="0" marT="2413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190"/>
                        </a:spcBef>
                      </a:pPr>
                      <a:r>
                        <a:rPr sz="1500" dirty="0">
                          <a:latin typeface="Arial MT"/>
                          <a:cs typeface="Arial MT"/>
                        </a:rPr>
                        <a:t>0</a:t>
                      </a:r>
                      <a:endParaRPr sz="1500">
                        <a:latin typeface="Arial MT"/>
                        <a:cs typeface="Arial MT"/>
                      </a:endParaRPr>
                    </a:p>
                  </a:txBody>
                  <a:tcPr marL="0" marR="0" marT="2413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1"/>
                  </a:ext>
                </a:extLst>
              </a:tr>
              <a:tr h="287400">
                <a:tc>
                  <a:txBody>
                    <a:bodyPr/>
                    <a:lstStyle/>
                    <a:p>
                      <a:pPr algn="ctr">
                        <a:lnSpc>
                          <a:spcPct val="100000"/>
                        </a:lnSpc>
                        <a:spcBef>
                          <a:spcPts val="195"/>
                        </a:spcBef>
                      </a:pPr>
                      <a:r>
                        <a:rPr sz="1500" dirty="0">
                          <a:latin typeface="Arial MT"/>
                          <a:cs typeface="Arial MT"/>
                        </a:rPr>
                        <a:t>0</a:t>
                      </a:r>
                      <a:endParaRPr sz="1500">
                        <a:latin typeface="Arial MT"/>
                        <a:cs typeface="Arial MT"/>
                      </a:endParaRPr>
                    </a:p>
                  </a:txBody>
                  <a:tcPr marL="0" marR="0" marT="2476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195"/>
                        </a:spcBef>
                      </a:pPr>
                      <a:r>
                        <a:rPr sz="1500" dirty="0">
                          <a:latin typeface="Arial MT"/>
                          <a:cs typeface="Arial MT"/>
                        </a:rPr>
                        <a:t>0</a:t>
                      </a:r>
                      <a:endParaRPr sz="1500">
                        <a:latin typeface="Arial MT"/>
                        <a:cs typeface="Arial MT"/>
                      </a:endParaRPr>
                    </a:p>
                  </a:txBody>
                  <a:tcPr marL="0" marR="0" marT="2476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195"/>
                        </a:spcBef>
                      </a:pPr>
                      <a:r>
                        <a:rPr sz="1500" dirty="0">
                          <a:solidFill>
                            <a:srgbClr val="0000FF"/>
                          </a:solidFill>
                          <a:latin typeface="Arial MT"/>
                          <a:cs typeface="Arial MT"/>
                        </a:rPr>
                        <a:t>1</a:t>
                      </a:r>
                      <a:endParaRPr sz="1500">
                        <a:latin typeface="Arial MT"/>
                        <a:cs typeface="Arial MT"/>
                      </a:endParaRPr>
                    </a:p>
                  </a:txBody>
                  <a:tcPr marL="0" marR="0" marT="2476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195"/>
                        </a:spcBef>
                      </a:pPr>
                      <a:r>
                        <a:rPr sz="1500" dirty="0">
                          <a:solidFill>
                            <a:srgbClr val="0000FF"/>
                          </a:solidFill>
                          <a:latin typeface="Arial MT"/>
                          <a:cs typeface="Arial MT"/>
                        </a:rPr>
                        <a:t>1</a:t>
                      </a:r>
                      <a:endParaRPr sz="1500">
                        <a:latin typeface="Arial MT"/>
                        <a:cs typeface="Arial MT"/>
                      </a:endParaRPr>
                    </a:p>
                  </a:txBody>
                  <a:tcPr marL="0" marR="0" marT="2476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195"/>
                        </a:spcBef>
                      </a:pPr>
                      <a:r>
                        <a:rPr sz="1500" dirty="0">
                          <a:latin typeface="Arial MT"/>
                          <a:cs typeface="Arial MT"/>
                        </a:rPr>
                        <a:t>0</a:t>
                      </a:r>
                      <a:endParaRPr sz="1500">
                        <a:latin typeface="Arial MT"/>
                        <a:cs typeface="Arial MT"/>
                      </a:endParaRPr>
                    </a:p>
                  </a:txBody>
                  <a:tcPr marL="0" marR="0" marT="2476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195"/>
                        </a:spcBef>
                      </a:pPr>
                      <a:r>
                        <a:rPr sz="1500" dirty="0">
                          <a:latin typeface="Arial MT"/>
                          <a:cs typeface="Arial MT"/>
                        </a:rPr>
                        <a:t>0</a:t>
                      </a:r>
                      <a:endParaRPr sz="1500">
                        <a:latin typeface="Arial MT"/>
                        <a:cs typeface="Arial MT"/>
                      </a:endParaRPr>
                    </a:p>
                  </a:txBody>
                  <a:tcPr marL="0" marR="0" marT="2476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2"/>
                  </a:ext>
                </a:extLst>
              </a:tr>
              <a:tr h="287274">
                <a:tc>
                  <a:txBody>
                    <a:bodyPr/>
                    <a:lstStyle/>
                    <a:p>
                      <a:pPr algn="ctr">
                        <a:lnSpc>
                          <a:spcPct val="100000"/>
                        </a:lnSpc>
                        <a:spcBef>
                          <a:spcPts val="195"/>
                        </a:spcBef>
                      </a:pPr>
                      <a:r>
                        <a:rPr sz="1500" dirty="0">
                          <a:solidFill>
                            <a:srgbClr val="0000FF"/>
                          </a:solidFill>
                          <a:latin typeface="Arial MT"/>
                          <a:cs typeface="Arial MT"/>
                        </a:rPr>
                        <a:t>1</a:t>
                      </a:r>
                      <a:endParaRPr sz="1500">
                        <a:latin typeface="Arial MT"/>
                        <a:cs typeface="Arial MT"/>
                      </a:endParaRPr>
                    </a:p>
                  </a:txBody>
                  <a:tcPr marL="0" marR="0" marT="2476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195"/>
                        </a:spcBef>
                      </a:pPr>
                      <a:r>
                        <a:rPr sz="1500" dirty="0">
                          <a:latin typeface="Arial MT"/>
                          <a:cs typeface="Arial MT"/>
                        </a:rPr>
                        <a:t>0</a:t>
                      </a:r>
                      <a:endParaRPr sz="1500">
                        <a:latin typeface="Arial MT"/>
                        <a:cs typeface="Arial MT"/>
                      </a:endParaRPr>
                    </a:p>
                  </a:txBody>
                  <a:tcPr marL="0" marR="0" marT="2476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195"/>
                        </a:spcBef>
                      </a:pPr>
                      <a:r>
                        <a:rPr sz="1500" dirty="0">
                          <a:latin typeface="Arial MT"/>
                          <a:cs typeface="Arial MT"/>
                        </a:rPr>
                        <a:t>0</a:t>
                      </a:r>
                      <a:endParaRPr sz="1500">
                        <a:latin typeface="Arial MT"/>
                        <a:cs typeface="Arial MT"/>
                      </a:endParaRPr>
                    </a:p>
                  </a:txBody>
                  <a:tcPr marL="0" marR="0" marT="2476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195"/>
                        </a:spcBef>
                      </a:pPr>
                      <a:r>
                        <a:rPr sz="1500" dirty="0">
                          <a:latin typeface="Arial MT"/>
                          <a:cs typeface="Arial MT"/>
                        </a:rPr>
                        <a:t>0</a:t>
                      </a:r>
                      <a:endParaRPr sz="1500">
                        <a:latin typeface="Arial MT"/>
                        <a:cs typeface="Arial MT"/>
                      </a:endParaRPr>
                    </a:p>
                  </a:txBody>
                  <a:tcPr marL="0" marR="0" marT="2476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195"/>
                        </a:spcBef>
                      </a:pPr>
                      <a:r>
                        <a:rPr sz="1500" dirty="0">
                          <a:solidFill>
                            <a:srgbClr val="0000FF"/>
                          </a:solidFill>
                          <a:latin typeface="Arial MT"/>
                          <a:cs typeface="Arial MT"/>
                        </a:rPr>
                        <a:t>1</a:t>
                      </a:r>
                      <a:endParaRPr sz="1500">
                        <a:latin typeface="Arial MT"/>
                        <a:cs typeface="Arial MT"/>
                      </a:endParaRPr>
                    </a:p>
                  </a:txBody>
                  <a:tcPr marL="0" marR="0" marT="2476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195"/>
                        </a:spcBef>
                      </a:pPr>
                      <a:r>
                        <a:rPr sz="1500" dirty="0">
                          <a:latin typeface="Arial MT"/>
                          <a:cs typeface="Arial MT"/>
                        </a:rPr>
                        <a:t>0</a:t>
                      </a:r>
                      <a:endParaRPr sz="1500">
                        <a:latin typeface="Arial MT"/>
                        <a:cs typeface="Arial MT"/>
                      </a:endParaRPr>
                    </a:p>
                  </a:txBody>
                  <a:tcPr marL="0" marR="0" marT="2476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3"/>
                  </a:ext>
                </a:extLst>
              </a:tr>
              <a:tr h="287400">
                <a:tc>
                  <a:txBody>
                    <a:bodyPr/>
                    <a:lstStyle/>
                    <a:p>
                      <a:pPr algn="ctr">
                        <a:lnSpc>
                          <a:spcPct val="100000"/>
                        </a:lnSpc>
                        <a:spcBef>
                          <a:spcPts val="195"/>
                        </a:spcBef>
                      </a:pPr>
                      <a:r>
                        <a:rPr sz="1500" dirty="0">
                          <a:latin typeface="Arial MT"/>
                          <a:cs typeface="Arial MT"/>
                        </a:rPr>
                        <a:t>0</a:t>
                      </a:r>
                      <a:endParaRPr sz="1500">
                        <a:latin typeface="Arial MT"/>
                        <a:cs typeface="Arial MT"/>
                      </a:endParaRPr>
                    </a:p>
                  </a:txBody>
                  <a:tcPr marL="0" marR="0" marT="2476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195"/>
                        </a:spcBef>
                      </a:pPr>
                      <a:r>
                        <a:rPr sz="1500" dirty="0">
                          <a:solidFill>
                            <a:srgbClr val="0000FF"/>
                          </a:solidFill>
                          <a:latin typeface="Arial MT"/>
                          <a:cs typeface="Arial MT"/>
                        </a:rPr>
                        <a:t>1</a:t>
                      </a:r>
                      <a:endParaRPr sz="1500">
                        <a:latin typeface="Arial MT"/>
                        <a:cs typeface="Arial MT"/>
                      </a:endParaRPr>
                    </a:p>
                  </a:txBody>
                  <a:tcPr marL="0" marR="0" marT="2476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195"/>
                        </a:spcBef>
                      </a:pPr>
                      <a:r>
                        <a:rPr sz="1500" dirty="0">
                          <a:latin typeface="Arial MT"/>
                          <a:cs typeface="Arial MT"/>
                        </a:rPr>
                        <a:t>0</a:t>
                      </a:r>
                      <a:endParaRPr sz="1500">
                        <a:latin typeface="Arial MT"/>
                        <a:cs typeface="Arial MT"/>
                      </a:endParaRPr>
                    </a:p>
                  </a:txBody>
                  <a:tcPr marL="0" marR="0" marT="2476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195"/>
                        </a:spcBef>
                      </a:pPr>
                      <a:r>
                        <a:rPr sz="1500" dirty="0">
                          <a:latin typeface="Arial MT"/>
                          <a:cs typeface="Arial MT"/>
                        </a:rPr>
                        <a:t>0</a:t>
                      </a:r>
                      <a:endParaRPr sz="1500">
                        <a:latin typeface="Arial MT"/>
                        <a:cs typeface="Arial MT"/>
                      </a:endParaRPr>
                    </a:p>
                  </a:txBody>
                  <a:tcPr marL="0" marR="0" marT="2476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195"/>
                        </a:spcBef>
                      </a:pPr>
                      <a:r>
                        <a:rPr sz="1500" dirty="0">
                          <a:solidFill>
                            <a:srgbClr val="0000FF"/>
                          </a:solidFill>
                          <a:latin typeface="Arial MT"/>
                          <a:cs typeface="Arial MT"/>
                        </a:rPr>
                        <a:t>1</a:t>
                      </a:r>
                      <a:endParaRPr sz="1500">
                        <a:latin typeface="Arial MT"/>
                        <a:cs typeface="Arial MT"/>
                      </a:endParaRPr>
                    </a:p>
                  </a:txBody>
                  <a:tcPr marL="0" marR="0" marT="2476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195"/>
                        </a:spcBef>
                      </a:pPr>
                      <a:r>
                        <a:rPr sz="1500" dirty="0">
                          <a:latin typeface="Arial MT"/>
                          <a:cs typeface="Arial MT"/>
                        </a:rPr>
                        <a:t>0</a:t>
                      </a:r>
                      <a:endParaRPr sz="1500">
                        <a:latin typeface="Arial MT"/>
                        <a:cs typeface="Arial MT"/>
                      </a:endParaRPr>
                    </a:p>
                  </a:txBody>
                  <a:tcPr marL="0" marR="0" marT="2476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4"/>
                  </a:ext>
                </a:extLst>
              </a:tr>
              <a:tr h="287274">
                <a:tc>
                  <a:txBody>
                    <a:bodyPr/>
                    <a:lstStyle/>
                    <a:p>
                      <a:pPr algn="ctr">
                        <a:lnSpc>
                          <a:spcPct val="100000"/>
                        </a:lnSpc>
                        <a:spcBef>
                          <a:spcPts val="195"/>
                        </a:spcBef>
                      </a:pPr>
                      <a:r>
                        <a:rPr sz="1500" dirty="0">
                          <a:latin typeface="Arial MT"/>
                          <a:cs typeface="Arial MT"/>
                        </a:rPr>
                        <a:t>0</a:t>
                      </a:r>
                      <a:endParaRPr sz="1500">
                        <a:latin typeface="Arial MT"/>
                        <a:cs typeface="Arial MT"/>
                      </a:endParaRPr>
                    </a:p>
                  </a:txBody>
                  <a:tcPr marL="0" marR="0" marT="2476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195"/>
                        </a:spcBef>
                      </a:pPr>
                      <a:r>
                        <a:rPr sz="1500" dirty="0">
                          <a:latin typeface="Arial MT"/>
                          <a:cs typeface="Arial MT"/>
                        </a:rPr>
                        <a:t>0</a:t>
                      </a:r>
                      <a:endParaRPr sz="1500">
                        <a:latin typeface="Arial MT"/>
                        <a:cs typeface="Arial MT"/>
                      </a:endParaRPr>
                    </a:p>
                  </a:txBody>
                  <a:tcPr marL="0" marR="0" marT="2476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195"/>
                        </a:spcBef>
                      </a:pPr>
                      <a:r>
                        <a:rPr sz="1500" dirty="0">
                          <a:solidFill>
                            <a:srgbClr val="0000FF"/>
                          </a:solidFill>
                          <a:latin typeface="Arial MT"/>
                          <a:cs typeface="Arial MT"/>
                        </a:rPr>
                        <a:t>1</a:t>
                      </a:r>
                      <a:endParaRPr sz="1500">
                        <a:latin typeface="Arial MT"/>
                        <a:cs typeface="Arial MT"/>
                      </a:endParaRPr>
                    </a:p>
                  </a:txBody>
                  <a:tcPr marL="0" marR="0" marT="2476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195"/>
                        </a:spcBef>
                      </a:pPr>
                      <a:r>
                        <a:rPr sz="1500" dirty="0">
                          <a:latin typeface="Arial MT"/>
                          <a:cs typeface="Arial MT"/>
                        </a:rPr>
                        <a:t>0</a:t>
                      </a:r>
                      <a:endParaRPr sz="1500">
                        <a:latin typeface="Arial MT"/>
                        <a:cs typeface="Arial MT"/>
                      </a:endParaRPr>
                    </a:p>
                  </a:txBody>
                  <a:tcPr marL="0" marR="0" marT="2476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195"/>
                        </a:spcBef>
                      </a:pPr>
                      <a:r>
                        <a:rPr sz="1500" dirty="0">
                          <a:solidFill>
                            <a:srgbClr val="0000FF"/>
                          </a:solidFill>
                          <a:latin typeface="Arial MT"/>
                          <a:cs typeface="Arial MT"/>
                        </a:rPr>
                        <a:t>1</a:t>
                      </a:r>
                      <a:endParaRPr sz="1500">
                        <a:latin typeface="Arial MT"/>
                        <a:cs typeface="Arial MT"/>
                      </a:endParaRPr>
                    </a:p>
                  </a:txBody>
                  <a:tcPr marL="0" marR="0" marT="2476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195"/>
                        </a:spcBef>
                      </a:pPr>
                      <a:r>
                        <a:rPr sz="1500" dirty="0">
                          <a:latin typeface="Arial MT"/>
                          <a:cs typeface="Arial MT"/>
                        </a:rPr>
                        <a:t>0</a:t>
                      </a:r>
                      <a:endParaRPr sz="1500">
                        <a:latin typeface="Arial MT"/>
                        <a:cs typeface="Arial MT"/>
                      </a:endParaRPr>
                    </a:p>
                  </a:txBody>
                  <a:tcPr marL="0" marR="0" marT="2476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5"/>
                  </a:ext>
                </a:extLst>
              </a:tr>
            </a:tbl>
          </a:graphicData>
        </a:graphic>
      </p:graphicFrame>
      <p:grpSp>
        <p:nvGrpSpPr>
          <p:cNvPr id="8" name="object 8"/>
          <p:cNvGrpSpPr/>
          <p:nvPr/>
        </p:nvGrpSpPr>
        <p:grpSpPr>
          <a:xfrm>
            <a:off x="5158994" y="1455419"/>
            <a:ext cx="3986529" cy="1873250"/>
            <a:chOff x="5158994" y="1455419"/>
            <a:chExt cx="3986529" cy="1873250"/>
          </a:xfrm>
        </p:grpSpPr>
        <p:pic>
          <p:nvPicPr>
            <p:cNvPr id="9" name="object 9"/>
            <p:cNvPicPr/>
            <p:nvPr/>
          </p:nvPicPr>
          <p:blipFill>
            <a:blip r:embed="rId3" cstate="print"/>
            <a:stretch>
              <a:fillRect/>
            </a:stretch>
          </p:blipFill>
          <p:spPr>
            <a:xfrm>
              <a:off x="7229855" y="1455419"/>
              <a:ext cx="1915668" cy="1872995"/>
            </a:xfrm>
            <a:prstGeom prst="rect">
              <a:avLst/>
            </a:prstGeom>
          </p:spPr>
        </p:pic>
        <p:sp>
          <p:nvSpPr>
            <p:cNvPr id="10" name="object 10"/>
            <p:cNvSpPr/>
            <p:nvPr/>
          </p:nvSpPr>
          <p:spPr>
            <a:xfrm>
              <a:off x="5171694" y="2294381"/>
              <a:ext cx="1880870" cy="668020"/>
            </a:xfrm>
            <a:custGeom>
              <a:avLst/>
              <a:gdLst/>
              <a:ahLst/>
              <a:cxnLst/>
              <a:rect l="l" t="t" r="r" b="b"/>
              <a:pathLst>
                <a:path w="1880870" h="668019">
                  <a:moveTo>
                    <a:pt x="1546859" y="0"/>
                  </a:moveTo>
                  <a:lnTo>
                    <a:pt x="1546859" y="166877"/>
                  </a:lnTo>
                  <a:lnTo>
                    <a:pt x="0" y="166877"/>
                  </a:lnTo>
                  <a:lnTo>
                    <a:pt x="0" y="500633"/>
                  </a:lnTo>
                  <a:lnTo>
                    <a:pt x="1546859" y="500633"/>
                  </a:lnTo>
                  <a:lnTo>
                    <a:pt x="1546859" y="667512"/>
                  </a:lnTo>
                  <a:lnTo>
                    <a:pt x="1880615" y="333755"/>
                  </a:lnTo>
                  <a:lnTo>
                    <a:pt x="1546859" y="0"/>
                  </a:lnTo>
                  <a:close/>
                </a:path>
              </a:pathLst>
            </a:custGeom>
            <a:solidFill>
              <a:srgbClr val="CCCCFF"/>
            </a:solidFill>
          </p:spPr>
          <p:txBody>
            <a:bodyPr wrap="square" lIns="0" tIns="0" rIns="0" bIns="0" rtlCol="0"/>
            <a:lstStyle/>
            <a:p>
              <a:endParaRPr/>
            </a:p>
          </p:txBody>
        </p:sp>
        <p:sp>
          <p:nvSpPr>
            <p:cNvPr id="11" name="object 11"/>
            <p:cNvSpPr/>
            <p:nvPr/>
          </p:nvSpPr>
          <p:spPr>
            <a:xfrm>
              <a:off x="5171694" y="2294381"/>
              <a:ext cx="1880870" cy="668020"/>
            </a:xfrm>
            <a:custGeom>
              <a:avLst/>
              <a:gdLst/>
              <a:ahLst/>
              <a:cxnLst/>
              <a:rect l="l" t="t" r="r" b="b"/>
              <a:pathLst>
                <a:path w="1880870" h="668019">
                  <a:moveTo>
                    <a:pt x="0" y="166877"/>
                  </a:moveTo>
                  <a:lnTo>
                    <a:pt x="1546859" y="166877"/>
                  </a:lnTo>
                  <a:lnTo>
                    <a:pt x="1546859" y="0"/>
                  </a:lnTo>
                  <a:lnTo>
                    <a:pt x="1880615" y="333755"/>
                  </a:lnTo>
                  <a:lnTo>
                    <a:pt x="1546859" y="667512"/>
                  </a:lnTo>
                  <a:lnTo>
                    <a:pt x="1546859" y="500633"/>
                  </a:lnTo>
                  <a:lnTo>
                    <a:pt x="0" y="500633"/>
                  </a:lnTo>
                  <a:lnTo>
                    <a:pt x="0" y="166877"/>
                  </a:lnTo>
                  <a:close/>
                </a:path>
              </a:pathLst>
            </a:custGeom>
            <a:ln w="25400">
              <a:solidFill>
                <a:srgbClr val="9494BB"/>
              </a:solidFill>
            </a:ln>
          </p:spPr>
          <p:txBody>
            <a:bodyPr wrap="square" lIns="0" tIns="0" rIns="0" bIns="0" rtlCol="0"/>
            <a:lstStyle/>
            <a:p>
              <a:endParaRPr/>
            </a:p>
          </p:txBody>
        </p:sp>
      </p:grpSp>
      <p:graphicFrame>
        <p:nvGraphicFramePr>
          <p:cNvPr id="12" name="object 12"/>
          <p:cNvGraphicFramePr>
            <a:graphicFrameLocks noGrp="1"/>
          </p:cNvGraphicFramePr>
          <p:nvPr/>
        </p:nvGraphicFramePr>
        <p:xfrm>
          <a:off x="6076950" y="1405000"/>
          <a:ext cx="963930" cy="814323"/>
        </p:xfrm>
        <a:graphic>
          <a:graphicData uri="http://schemas.openxmlformats.org/drawingml/2006/table">
            <a:tbl>
              <a:tblPr firstRow="1" bandRow="1">
                <a:tableStyleId>{2D5ABB26-0587-4C30-8999-92F81FD0307C}</a:tableStyleId>
              </a:tblPr>
              <a:tblGrid>
                <a:gridCol w="321310">
                  <a:extLst>
                    <a:ext uri="{9D8B030D-6E8A-4147-A177-3AD203B41FA5}">
                      <a16:colId xmlns:a16="http://schemas.microsoft.com/office/drawing/2014/main" val="20000"/>
                    </a:ext>
                  </a:extLst>
                </a:gridCol>
                <a:gridCol w="321310">
                  <a:extLst>
                    <a:ext uri="{9D8B030D-6E8A-4147-A177-3AD203B41FA5}">
                      <a16:colId xmlns:a16="http://schemas.microsoft.com/office/drawing/2014/main" val="20001"/>
                    </a:ext>
                  </a:extLst>
                </a:gridCol>
                <a:gridCol w="321310">
                  <a:extLst>
                    <a:ext uri="{9D8B030D-6E8A-4147-A177-3AD203B41FA5}">
                      <a16:colId xmlns:a16="http://schemas.microsoft.com/office/drawing/2014/main" val="20002"/>
                    </a:ext>
                  </a:extLst>
                </a:gridCol>
              </a:tblGrid>
              <a:tr h="271399">
                <a:tc>
                  <a:txBody>
                    <a:bodyPr/>
                    <a:lstStyle/>
                    <a:p>
                      <a:pPr marL="81280">
                        <a:lnSpc>
                          <a:spcPct val="100000"/>
                        </a:lnSpc>
                        <a:spcBef>
                          <a:spcPts val="170"/>
                        </a:spcBef>
                      </a:pPr>
                      <a:r>
                        <a:rPr sz="1400" dirty="0">
                          <a:latin typeface="Arial MT"/>
                          <a:cs typeface="Arial MT"/>
                        </a:rPr>
                        <a:t>-1</a:t>
                      </a:r>
                      <a:endParaRPr sz="1400">
                        <a:latin typeface="Arial MT"/>
                        <a:cs typeface="Arial MT"/>
                      </a:endParaRPr>
                    </a:p>
                  </a:txBody>
                  <a:tcPr marL="0" marR="0" marT="2159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8F8FF"/>
                    </a:solidFill>
                  </a:tcPr>
                </a:tc>
                <a:tc>
                  <a:txBody>
                    <a:bodyPr/>
                    <a:lstStyle/>
                    <a:p>
                      <a:pPr marL="1905" algn="ctr">
                        <a:lnSpc>
                          <a:spcPct val="100000"/>
                        </a:lnSpc>
                        <a:spcBef>
                          <a:spcPts val="170"/>
                        </a:spcBef>
                      </a:pPr>
                      <a:r>
                        <a:rPr sz="1400" dirty="0">
                          <a:latin typeface="Arial MT"/>
                          <a:cs typeface="Arial MT"/>
                        </a:rPr>
                        <a:t>1</a:t>
                      </a:r>
                      <a:endParaRPr sz="1400">
                        <a:latin typeface="Arial MT"/>
                        <a:cs typeface="Arial MT"/>
                      </a:endParaRPr>
                    </a:p>
                  </a:txBody>
                  <a:tcPr marL="0" marR="0" marT="2159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8F8FF"/>
                    </a:solidFill>
                  </a:tcPr>
                </a:tc>
                <a:tc>
                  <a:txBody>
                    <a:bodyPr/>
                    <a:lstStyle/>
                    <a:p>
                      <a:pPr marL="635" algn="ctr">
                        <a:lnSpc>
                          <a:spcPct val="100000"/>
                        </a:lnSpc>
                        <a:spcBef>
                          <a:spcPts val="170"/>
                        </a:spcBef>
                      </a:pPr>
                      <a:r>
                        <a:rPr sz="1400" dirty="0">
                          <a:latin typeface="Arial MT"/>
                          <a:cs typeface="Arial MT"/>
                        </a:rPr>
                        <a:t>-1</a:t>
                      </a:r>
                      <a:endParaRPr sz="1400">
                        <a:latin typeface="Arial MT"/>
                        <a:cs typeface="Arial MT"/>
                      </a:endParaRPr>
                    </a:p>
                  </a:txBody>
                  <a:tcPr marL="0" marR="0" marT="2159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8F8FF"/>
                    </a:solidFill>
                  </a:tcPr>
                </a:tc>
                <a:extLst>
                  <a:ext uri="{0D108BD9-81ED-4DB2-BD59-A6C34878D82A}">
                    <a16:rowId xmlns:a16="http://schemas.microsoft.com/office/drawing/2014/main" val="10000"/>
                  </a:ext>
                </a:extLst>
              </a:tr>
              <a:tr h="271399">
                <a:tc>
                  <a:txBody>
                    <a:bodyPr/>
                    <a:lstStyle/>
                    <a:p>
                      <a:pPr marL="81280">
                        <a:lnSpc>
                          <a:spcPct val="100000"/>
                        </a:lnSpc>
                        <a:spcBef>
                          <a:spcPts val="170"/>
                        </a:spcBef>
                      </a:pPr>
                      <a:r>
                        <a:rPr sz="1400" dirty="0">
                          <a:latin typeface="Arial MT"/>
                          <a:cs typeface="Arial MT"/>
                        </a:rPr>
                        <a:t>-1</a:t>
                      </a:r>
                      <a:endParaRPr sz="1400">
                        <a:latin typeface="Arial MT"/>
                        <a:cs typeface="Arial MT"/>
                      </a:endParaRPr>
                    </a:p>
                  </a:txBody>
                  <a:tcPr marL="0" marR="0" marT="2159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8F8FF"/>
                    </a:solidFill>
                  </a:tcPr>
                </a:tc>
                <a:tc>
                  <a:txBody>
                    <a:bodyPr/>
                    <a:lstStyle/>
                    <a:p>
                      <a:pPr marL="1905" algn="ctr">
                        <a:lnSpc>
                          <a:spcPct val="100000"/>
                        </a:lnSpc>
                        <a:spcBef>
                          <a:spcPts val="170"/>
                        </a:spcBef>
                      </a:pPr>
                      <a:r>
                        <a:rPr sz="1400" dirty="0">
                          <a:latin typeface="Arial MT"/>
                          <a:cs typeface="Arial MT"/>
                        </a:rPr>
                        <a:t>1</a:t>
                      </a:r>
                      <a:endParaRPr sz="1400">
                        <a:latin typeface="Arial MT"/>
                        <a:cs typeface="Arial MT"/>
                      </a:endParaRPr>
                    </a:p>
                  </a:txBody>
                  <a:tcPr marL="0" marR="0" marT="2159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8F8FF"/>
                    </a:solidFill>
                  </a:tcPr>
                </a:tc>
                <a:tc>
                  <a:txBody>
                    <a:bodyPr/>
                    <a:lstStyle/>
                    <a:p>
                      <a:pPr marL="635" algn="ctr">
                        <a:lnSpc>
                          <a:spcPct val="100000"/>
                        </a:lnSpc>
                        <a:spcBef>
                          <a:spcPts val="170"/>
                        </a:spcBef>
                      </a:pPr>
                      <a:r>
                        <a:rPr sz="1400" dirty="0">
                          <a:latin typeface="Arial MT"/>
                          <a:cs typeface="Arial MT"/>
                        </a:rPr>
                        <a:t>-1</a:t>
                      </a:r>
                      <a:endParaRPr sz="1400">
                        <a:latin typeface="Arial MT"/>
                        <a:cs typeface="Arial MT"/>
                      </a:endParaRPr>
                    </a:p>
                  </a:txBody>
                  <a:tcPr marL="0" marR="0" marT="2159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8F8FF"/>
                    </a:solidFill>
                  </a:tcPr>
                </a:tc>
                <a:extLst>
                  <a:ext uri="{0D108BD9-81ED-4DB2-BD59-A6C34878D82A}">
                    <a16:rowId xmlns:a16="http://schemas.microsoft.com/office/drawing/2014/main" val="10001"/>
                  </a:ext>
                </a:extLst>
              </a:tr>
              <a:tr h="271525">
                <a:tc>
                  <a:txBody>
                    <a:bodyPr/>
                    <a:lstStyle/>
                    <a:p>
                      <a:pPr marL="81280">
                        <a:lnSpc>
                          <a:spcPct val="100000"/>
                        </a:lnSpc>
                        <a:spcBef>
                          <a:spcPts val="170"/>
                        </a:spcBef>
                      </a:pPr>
                      <a:r>
                        <a:rPr sz="1400" dirty="0">
                          <a:latin typeface="Arial MT"/>
                          <a:cs typeface="Arial MT"/>
                        </a:rPr>
                        <a:t>-1</a:t>
                      </a:r>
                      <a:endParaRPr sz="1400">
                        <a:latin typeface="Arial MT"/>
                        <a:cs typeface="Arial MT"/>
                      </a:endParaRPr>
                    </a:p>
                  </a:txBody>
                  <a:tcPr marL="0" marR="0" marT="2159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8F8FF"/>
                    </a:solidFill>
                  </a:tcPr>
                </a:tc>
                <a:tc>
                  <a:txBody>
                    <a:bodyPr/>
                    <a:lstStyle/>
                    <a:p>
                      <a:pPr marL="1905" algn="ctr">
                        <a:lnSpc>
                          <a:spcPct val="100000"/>
                        </a:lnSpc>
                        <a:spcBef>
                          <a:spcPts val="170"/>
                        </a:spcBef>
                      </a:pPr>
                      <a:r>
                        <a:rPr sz="1400" dirty="0">
                          <a:latin typeface="Arial MT"/>
                          <a:cs typeface="Arial MT"/>
                        </a:rPr>
                        <a:t>1</a:t>
                      </a:r>
                      <a:endParaRPr sz="1400">
                        <a:latin typeface="Arial MT"/>
                        <a:cs typeface="Arial MT"/>
                      </a:endParaRPr>
                    </a:p>
                  </a:txBody>
                  <a:tcPr marL="0" marR="0" marT="2159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8F8FF"/>
                    </a:solidFill>
                  </a:tcPr>
                </a:tc>
                <a:tc>
                  <a:txBody>
                    <a:bodyPr/>
                    <a:lstStyle/>
                    <a:p>
                      <a:pPr marL="635" algn="ctr">
                        <a:lnSpc>
                          <a:spcPct val="100000"/>
                        </a:lnSpc>
                        <a:spcBef>
                          <a:spcPts val="170"/>
                        </a:spcBef>
                      </a:pPr>
                      <a:r>
                        <a:rPr sz="1400" dirty="0">
                          <a:latin typeface="Arial MT"/>
                          <a:cs typeface="Arial MT"/>
                        </a:rPr>
                        <a:t>-1</a:t>
                      </a:r>
                      <a:endParaRPr sz="1400">
                        <a:latin typeface="Arial MT"/>
                        <a:cs typeface="Arial MT"/>
                      </a:endParaRPr>
                    </a:p>
                  </a:txBody>
                  <a:tcPr marL="0" marR="0" marT="2159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8F8FF"/>
                    </a:solidFill>
                  </a:tcPr>
                </a:tc>
                <a:extLst>
                  <a:ext uri="{0D108BD9-81ED-4DB2-BD59-A6C34878D82A}">
                    <a16:rowId xmlns:a16="http://schemas.microsoft.com/office/drawing/2014/main" val="10002"/>
                  </a:ext>
                </a:extLst>
              </a:tr>
            </a:tbl>
          </a:graphicData>
        </a:graphic>
      </p:graphicFrame>
      <p:graphicFrame>
        <p:nvGraphicFramePr>
          <p:cNvPr id="13" name="object 13"/>
          <p:cNvGraphicFramePr>
            <a:graphicFrameLocks noGrp="1"/>
          </p:cNvGraphicFramePr>
          <p:nvPr/>
        </p:nvGraphicFramePr>
        <p:xfrm>
          <a:off x="4994275" y="1409700"/>
          <a:ext cx="946785" cy="801623"/>
        </p:xfrm>
        <a:graphic>
          <a:graphicData uri="http://schemas.openxmlformats.org/drawingml/2006/table">
            <a:tbl>
              <a:tblPr firstRow="1" bandRow="1">
                <a:tableStyleId>{2D5ABB26-0587-4C30-8999-92F81FD0307C}</a:tableStyleId>
              </a:tblPr>
              <a:tblGrid>
                <a:gridCol w="315595">
                  <a:extLst>
                    <a:ext uri="{9D8B030D-6E8A-4147-A177-3AD203B41FA5}">
                      <a16:colId xmlns:a16="http://schemas.microsoft.com/office/drawing/2014/main" val="20000"/>
                    </a:ext>
                  </a:extLst>
                </a:gridCol>
                <a:gridCol w="315595">
                  <a:extLst>
                    <a:ext uri="{9D8B030D-6E8A-4147-A177-3AD203B41FA5}">
                      <a16:colId xmlns:a16="http://schemas.microsoft.com/office/drawing/2014/main" val="20001"/>
                    </a:ext>
                  </a:extLst>
                </a:gridCol>
                <a:gridCol w="315595">
                  <a:extLst>
                    <a:ext uri="{9D8B030D-6E8A-4147-A177-3AD203B41FA5}">
                      <a16:colId xmlns:a16="http://schemas.microsoft.com/office/drawing/2014/main" val="20002"/>
                    </a:ext>
                  </a:extLst>
                </a:gridCol>
              </a:tblGrid>
              <a:tr h="267208">
                <a:tc>
                  <a:txBody>
                    <a:bodyPr/>
                    <a:lstStyle/>
                    <a:p>
                      <a:pPr algn="ctr">
                        <a:lnSpc>
                          <a:spcPct val="100000"/>
                        </a:lnSpc>
                        <a:spcBef>
                          <a:spcPts val="170"/>
                        </a:spcBef>
                      </a:pPr>
                      <a:r>
                        <a:rPr sz="1400" dirty="0">
                          <a:latin typeface="Arial MT"/>
                          <a:cs typeface="Arial MT"/>
                        </a:rPr>
                        <a:t>1</a:t>
                      </a:r>
                      <a:endParaRPr sz="1400">
                        <a:latin typeface="Arial MT"/>
                        <a:cs typeface="Arial MT"/>
                      </a:endParaRPr>
                    </a:p>
                  </a:txBody>
                  <a:tcPr marL="0" marR="0" marT="2159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7F7FA"/>
                    </a:solidFill>
                  </a:tcPr>
                </a:tc>
                <a:tc>
                  <a:txBody>
                    <a:bodyPr/>
                    <a:lstStyle/>
                    <a:p>
                      <a:pPr marL="78740">
                        <a:lnSpc>
                          <a:spcPct val="100000"/>
                        </a:lnSpc>
                        <a:spcBef>
                          <a:spcPts val="170"/>
                        </a:spcBef>
                      </a:pPr>
                      <a:r>
                        <a:rPr sz="1400" dirty="0">
                          <a:latin typeface="Arial MT"/>
                          <a:cs typeface="Arial MT"/>
                        </a:rPr>
                        <a:t>-1</a:t>
                      </a:r>
                      <a:endParaRPr sz="1400">
                        <a:latin typeface="Arial MT"/>
                        <a:cs typeface="Arial MT"/>
                      </a:endParaRPr>
                    </a:p>
                  </a:txBody>
                  <a:tcPr marL="0" marR="0" marT="2159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7F7FA"/>
                    </a:solidFill>
                  </a:tcPr>
                </a:tc>
                <a:tc>
                  <a:txBody>
                    <a:bodyPr/>
                    <a:lstStyle/>
                    <a:p>
                      <a:pPr algn="ctr">
                        <a:lnSpc>
                          <a:spcPct val="100000"/>
                        </a:lnSpc>
                        <a:spcBef>
                          <a:spcPts val="170"/>
                        </a:spcBef>
                      </a:pPr>
                      <a:r>
                        <a:rPr sz="1400" dirty="0">
                          <a:latin typeface="Arial MT"/>
                          <a:cs typeface="Arial MT"/>
                        </a:rPr>
                        <a:t>-1</a:t>
                      </a:r>
                      <a:endParaRPr sz="1400">
                        <a:latin typeface="Arial MT"/>
                        <a:cs typeface="Arial MT"/>
                      </a:endParaRPr>
                    </a:p>
                  </a:txBody>
                  <a:tcPr marL="0" marR="0" marT="2159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7F7FA"/>
                    </a:solidFill>
                  </a:tcPr>
                </a:tc>
                <a:extLst>
                  <a:ext uri="{0D108BD9-81ED-4DB2-BD59-A6C34878D82A}">
                    <a16:rowId xmlns:a16="http://schemas.microsoft.com/office/drawing/2014/main" val="10000"/>
                  </a:ext>
                </a:extLst>
              </a:tr>
              <a:tr h="267207">
                <a:tc>
                  <a:txBody>
                    <a:bodyPr/>
                    <a:lstStyle/>
                    <a:p>
                      <a:pPr algn="ctr">
                        <a:lnSpc>
                          <a:spcPct val="100000"/>
                        </a:lnSpc>
                        <a:spcBef>
                          <a:spcPts val="165"/>
                        </a:spcBef>
                      </a:pPr>
                      <a:r>
                        <a:rPr sz="1400" dirty="0">
                          <a:latin typeface="Arial MT"/>
                          <a:cs typeface="Arial MT"/>
                        </a:rPr>
                        <a:t>-1</a:t>
                      </a:r>
                      <a:endParaRPr sz="1400">
                        <a:latin typeface="Arial MT"/>
                        <a:cs typeface="Arial MT"/>
                      </a:endParaRPr>
                    </a:p>
                  </a:txBody>
                  <a:tcPr marL="0" marR="0" marT="2095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7F7FA"/>
                    </a:solidFill>
                  </a:tcPr>
                </a:tc>
                <a:tc>
                  <a:txBody>
                    <a:bodyPr/>
                    <a:lstStyle/>
                    <a:p>
                      <a:pPr marL="107950">
                        <a:lnSpc>
                          <a:spcPct val="100000"/>
                        </a:lnSpc>
                        <a:spcBef>
                          <a:spcPts val="165"/>
                        </a:spcBef>
                      </a:pPr>
                      <a:r>
                        <a:rPr sz="1400" dirty="0">
                          <a:latin typeface="Arial MT"/>
                          <a:cs typeface="Arial MT"/>
                        </a:rPr>
                        <a:t>1</a:t>
                      </a:r>
                      <a:endParaRPr sz="1400">
                        <a:latin typeface="Arial MT"/>
                        <a:cs typeface="Arial MT"/>
                      </a:endParaRPr>
                    </a:p>
                  </a:txBody>
                  <a:tcPr marL="0" marR="0" marT="2095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7F7FA"/>
                    </a:solidFill>
                  </a:tcPr>
                </a:tc>
                <a:tc>
                  <a:txBody>
                    <a:bodyPr/>
                    <a:lstStyle/>
                    <a:p>
                      <a:pPr algn="ctr">
                        <a:lnSpc>
                          <a:spcPct val="100000"/>
                        </a:lnSpc>
                        <a:spcBef>
                          <a:spcPts val="165"/>
                        </a:spcBef>
                      </a:pPr>
                      <a:r>
                        <a:rPr sz="1400" dirty="0">
                          <a:latin typeface="Arial MT"/>
                          <a:cs typeface="Arial MT"/>
                        </a:rPr>
                        <a:t>-1</a:t>
                      </a:r>
                      <a:endParaRPr sz="1400">
                        <a:latin typeface="Arial MT"/>
                        <a:cs typeface="Arial MT"/>
                      </a:endParaRPr>
                    </a:p>
                  </a:txBody>
                  <a:tcPr marL="0" marR="0" marT="2095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7F7FA"/>
                    </a:solidFill>
                  </a:tcPr>
                </a:tc>
                <a:extLst>
                  <a:ext uri="{0D108BD9-81ED-4DB2-BD59-A6C34878D82A}">
                    <a16:rowId xmlns:a16="http://schemas.microsoft.com/office/drawing/2014/main" val="10001"/>
                  </a:ext>
                </a:extLst>
              </a:tr>
              <a:tr h="267208">
                <a:tc>
                  <a:txBody>
                    <a:bodyPr/>
                    <a:lstStyle/>
                    <a:p>
                      <a:pPr algn="ctr">
                        <a:lnSpc>
                          <a:spcPct val="100000"/>
                        </a:lnSpc>
                        <a:spcBef>
                          <a:spcPts val="165"/>
                        </a:spcBef>
                      </a:pPr>
                      <a:r>
                        <a:rPr sz="1400" dirty="0">
                          <a:latin typeface="Arial MT"/>
                          <a:cs typeface="Arial MT"/>
                        </a:rPr>
                        <a:t>-1</a:t>
                      </a:r>
                      <a:endParaRPr sz="1400">
                        <a:latin typeface="Arial MT"/>
                        <a:cs typeface="Arial MT"/>
                      </a:endParaRPr>
                    </a:p>
                  </a:txBody>
                  <a:tcPr marL="0" marR="0" marT="2095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7F7FA"/>
                    </a:solidFill>
                  </a:tcPr>
                </a:tc>
                <a:tc>
                  <a:txBody>
                    <a:bodyPr/>
                    <a:lstStyle/>
                    <a:p>
                      <a:pPr marL="78740">
                        <a:lnSpc>
                          <a:spcPct val="100000"/>
                        </a:lnSpc>
                        <a:spcBef>
                          <a:spcPts val="165"/>
                        </a:spcBef>
                      </a:pPr>
                      <a:r>
                        <a:rPr sz="1400" dirty="0">
                          <a:latin typeface="Arial MT"/>
                          <a:cs typeface="Arial MT"/>
                        </a:rPr>
                        <a:t>-1</a:t>
                      </a:r>
                      <a:endParaRPr sz="1400">
                        <a:latin typeface="Arial MT"/>
                        <a:cs typeface="Arial MT"/>
                      </a:endParaRPr>
                    </a:p>
                  </a:txBody>
                  <a:tcPr marL="0" marR="0" marT="2095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7F7FA"/>
                    </a:solidFill>
                  </a:tcPr>
                </a:tc>
                <a:tc>
                  <a:txBody>
                    <a:bodyPr/>
                    <a:lstStyle/>
                    <a:p>
                      <a:pPr algn="ctr">
                        <a:lnSpc>
                          <a:spcPct val="100000"/>
                        </a:lnSpc>
                        <a:spcBef>
                          <a:spcPts val="165"/>
                        </a:spcBef>
                      </a:pPr>
                      <a:r>
                        <a:rPr sz="1400" dirty="0">
                          <a:latin typeface="Arial MT"/>
                          <a:cs typeface="Arial MT"/>
                        </a:rPr>
                        <a:t>1</a:t>
                      </a:r>
                      <a:endParaRPr sz="1400">
                        <a:latin typeface="Arial MT"/>
                        <a:cs typeface="Arial MT"/>
                      </a:endParaRPr>
                    </a:p>
                  </a:txBody>
                  <a:tcPr marL="0" marR="0" marT="2095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7F7FA"/>
                    </a:solidFill>
                  </a:tcPr>
                </a:tc>
                <a:extLst>
                  <a:ext uri="{0D108BD9-81ED-4DB2-BD59-A6C34878D82A}">
                    <a16:rowId xmlns:a16="http://schemas.microsoft.com/office/drawing/2014/main" val="10002"/>
                  </a:ext>
                </a:extLst>
              </a:tr>
            </a:tbl>
          </a:graphicData>
        </a:graphic>
      </p:graphicFrame>
      <p:sp>
        <p:nvSpPr>
          <p:cNvPr id="14" name="object 14"/>
          <p:cNvSpPr/>
          <p:nvPr/>
        </p:nvSpPr>
        <p:spPr>
          <a:xfrm>
            <a:off x="2538983" y="1188719"/>
            <a:ext cx="7089775" cy="2604770"/>
          </a:xfrm>
          <a:custGeom>
            <a:avLst/>
            <a:gdLst/>
            <a:ahLst/>
            <a:cxnLst/>
            <a:rect l="l" t="t" r="r" b="b"/>
            <a:pathLst>
              <a:path w="7089775" h="2604770">
                <a:moveTo>
                  <a:pt x="0" y="2604516"/>
                </a:moveTo>
                <a:lnTo>
                  <a:pt x="7089648" y="2604516"/>
                </a:lnTo>
                <a:lnTo>
                  <a:pt x="7089648" y="0"/>
                </a:lnTo>
                <a:lnTo>
                  <a:pt x="0" y="0"/>
                </a:lnTo>
                <a:lnTo>
                  <a:pt x="0" y="2604516"/>
                </a:lnTo>
                <a:close/>
              </a:path>
            </a:pathLst>
          </a:custGeom>
          <a:ln w="57150">
            <a:solidFill>
              <a:srgbClr val="FF0000"/>
            </a:solidFill>
          </a:ln>
        </p:spPr>
        <p:txBody>
          <a:bodyPr wrap="square" lIns="0" tIns="0" rIns="0" bIns="0" rtlCol="0"/>
          <a:lstStyle/>
          <a:p>
            <a:endParaRPr/>
          </a:p>
        </p:txBody>
      </p:sp>
      <p:grpSp>
        <p:nvGrpSpPr>
          <p:cNvPr id="15" name="object 15"/>
          <p:cNvGrpSpPr/>
          <p:nvPr/>
        </p:nvGrpSpPr>
        <p:grpSpPr>
          <a:xfrm>
            <a:off x="6726935" y="4018788"/>
            <a:ext cx="579755" cy="2705100"/>
            <a:chOff x="6726935" y="4018788"/>
            <a:chExt cx="579755" cy="2705100"/>
          </a:xfrm>
        </p:grpSpPr>
        <p:pic>
          <p:nvPicPr>
            <p:cNvPr id="16" name="object 16"/>
            <p:cNvPicPr/>
            <p:nvPr/>
          </p:nvPicPr>
          <p:blipFill>
            <a:blip r:embed="rId4" cstate="print"/>
            <a:stretch>
              <a:fillRect/>
            </a:stretch>
          </p:blipFill>
          <p:spPr>
            <a:xfrm>
              <a:off x="6726935" y="4018788"/>
              <a:ext cx="579132" cy="2705100"/>
            </a:xfrm>
            <a:prstGeom prst="rect">
              <a:avLst/>
            </a:prstGeom>
          </p:spPr>
        </p:pic>
        <p:sp>
          <p:nvSpPr>
            <p:cNvPr id="17" name="object 17"/>
            <p:cNvSpPr/>
            <p:nvPr/>
          </p:nvSpPr>
          <p:spPr>
            <a:xfrm>
              <a:off x="6769607" y="4041648"/>
              <a:ext cx="498475" cy="2559050"/>
            </a:xfrm>
            <a:custGeom>
              <a:avLst/>
              <a:gdLst/>
              <a:ahLst/>
              <a:cxnLst/>
              <a:rect l="l" t="t" r="r" b="b"/>
              <a:pathLst>
                <a:path w="498475" h="2559050">
                  <a:moveTo>
                    <a:pt x="0" y="2558796"/>
                  </a:moveTo>
                  <a:lnTo>
                    <a:pt x="498348" y="2558796"/>
                  </a:lnTo>
                  <a:lnTo>
                    <a:pt x="498348" y="0"/>
                  </a:lnTo>
                  <a:lnTo>
                    <a:pt x="0" y="0"/>
                  </a:lnTo>
                  <a:lnTo>
                    <a:pt x="0" y="2558796"/>
                  </a:lnTo>
                  <a:close/>
                </a:path>
              </a:pathLst>
            </a:custGeom>
            <a:solidFill>
              <a:srgbClr val="D9D9D9"/>
            </a:solidFill>
          </p:spPr>
          <p:txBody>
            <a:bodyPr wrap="square" lIns="0" tIns="0" rIns="0" bIns="0" rtlCol="0"/>
            <a:lstStyle/>
            <a:p>
              <a:endParaRPr/>
            </a:p>
          </p:txBody>
        </p:sp>
        <p:pic>
          <p:nvPicPr>
            <p:cNvPr id="18" name="object 18"/>
            <p:cNvPicPr/>
            <p:nvPr/>
          </p:nvPicPr>
          <p:blipFill>
            <a:blip r:embed="rId5" cstate="print"/>
            <a:stretch>
              <a:fillRect/>
            </a:stretch>
          </p:blipFill>
          <p:spPr>
            <a:xfrm>
              <a:off x="6789419" y="4732007"/>
              <a:ext cx="432828" cy="432828"/>
            </a:xfrm>
            <a:prstGeom prst="rect">
              <a:avLst/>
            </a:prstGeom>
          </p:spPr>
        </p:pic>
        <p:pic>
          <p:nvPicPr>
            <p:cNvPr id="19" name="object 19"/>
            <p:cNvPicPr/>
            <p:nvPr/>
          </p:nvPicPr>
          <p:blipFill>
            <a:blip r:embed="rId6" cstate="print"/>
            <a:stretch>
              <a:fillRect/>
            </a:stretch>
          </p:blipFill>
          <p:spPr>
            <a:xfrm>
              <a:off x="6836663" y="4759452"/>
              <a:ext cx="342900" cy="342900"/>
            </a:xfrm>
            <a:prstGeom prst="rect">
              <a:avLst/>
            </a:prstGeom>
          </p:spPr>
        </p:pic>
        <p:sp>
          <p:nvSpPr>
            <p:cNvPr id="20" name="object 20"/>
            <p:cNvSpPr/>
            <p:nvPr/>
          </p:nvSpPr>
          <p:spPr>
            <a:xfrm>
              <a:off x="6836663" y="4759452"/>
              <a:ext cx="342900" cy="342900"/>
            </a:xfrm>
            <a:custGeom>
              <a:avLst/>
              <a:gdLst/>
              <a:ahLst/>
              <a:cxnLst/>
              <a:rect l="l" t="t" r="r" b="b"/>
              <a:pathLst>
                <a:path w="342900" h="342900">
                  <a:moveTo>
                    <a:pt x="0" y="342900"/>
                  </a:moveTo>
                  <a:lnTo>
                    <a:pt x="342900" y="342900"/>
                  </a:lnTo>
                  <a:lnTo>
                    <a:pt x="342900" y="0"/>
                  </a:lnTo>
                  <a:lnTo>
                    <a:pt x="0" y="0"/>
                  </a:lnTo>
                  <a:lnTo>
                    <a:pt x="0" y="342900"/>
                  </a:lnTo>
                  <a:close/>
                </a:path>
              </a:pathLst>
            </a:custGeom>
            <a:ln w="9525">
              <a:solidFill>
                <a:srgbClr val="000000"/>
              </a:solidFill>
            </a:ln>
          </p:spPr>
          <p:txBody>
            <a:bodyPr wrap="square" lIns="0" tIns="0" rIns="0" bIns="0" rtlCol="0"/>
            <a:lstStyle/>
            <a:p>
              <a:endParaRPr/>
            </a:p>
          </p:txBody>
        </p:sp>
        <p:pic>
          <p:nvPicPr>
            <p:cNvPr id="21" name="object 21"/>
            <p:cNvPicPr/>
            <p:nvPr/>
          </p:nvPicPr>
          <p:blipFill>
            <a:blip r:embed="rId5" cstate="print"/>
            <a:stretch>
              <a:fillRect/>
            </a:stretch>
          </p:blipFill>
          <p:spPr>
            <a:xfrm>
              <a:off x="6797039" y="4160507"/>
              <a:ext cx="432828" cy="432828"/>
            </a:xfrm>
            <a:prstGeom prst="rect">
              <a:avLst/>
            </a:prstGeom>
          </p:spPr>
        </p:pic>
        <p:pic>
          <p:nvPicPr>
            <p:cNvPr id="22" name="object 22"/>
            <p:cNvPicPr/>
            <p:nvPr/>
          </p:nvPicPr>
          <p:blipFill>
            <a:blip r:embed="rId6" cstate="print"/>
            <a:stretch>
              <a:fillRect/>
            </a:stretch>
          </p:blipFill>
          <p:spPr>
            <a:xfrm>
              <a:off x="6844283" y="4187952"/>
              <a:ext cx="342900" cy="342900"/>
            </a:xfrm>
            <a:prstGeom prst="rect">
              <a:avLst/>
            </a:prstGeom>
          </p:spPr>
        </p:pic>
        <p:sp>
          <p:nvSpPr>
            <p:cNvPr id="23" name="object 23"/>
            <p:cNvSpPr/>
            <p:nvPr/>
          </p:nvSpPr>
          <p:spPr>
            <a:xfrm>
              <a:off x="6844283" y="4187952"/>
              <a:ext cx="342900" cy="342900"/>
            </a:xfrm>
            <a:custGeom>
              <a:avLst/>
              <a:gdLst/>
              <a:ahLst/>
              <a:cxnLst/>
              <a:rect l="l" t="t" r="r" b="b"/>
              <a:pathLst>
                <a:path w="342900" h="342900">
                  <a:moveTo>
                    <a:pt x="0" y="342900"/>
                  </a:moveTo>
                  <a:lnTo>
                    <a:pt x="342900" y="342900"/>
                  </a:lnTo>
                  <a:lnTo>
                    <a:pt x="342900" y="0"/>
                  </a:lnTo>
                  <a:lnTo>
                    <a:pt x="0" y="0"/>
                  </a:lnTo>
                  <a:lnTo>
                    <a:pt x="0" y="342900"/>
                  </a:lnTo>
                  <a:close/>
                </a:path>
              </a:pathLst>
            </a:custGeom>
            <a:ln w="9525">
              <a:solidFill>
                <a:srgbClr val="000000"/>
              </a:solidFill>
            </a:ln>
          </p:spPr>
          <p:txBody>
            <a:bodyPr wrap="square" lIns="0" tIns="0" rIns="0" bIns="0" rtlCol="0"/>
            <a:lstStyle/>
            <a:p>
              <a:endParaRPr/>
            </a:p>
          </p:txBody>
        </p:sp>
      </p:grpSp>
      <p:sp>
        <p:nvSpPr>
          <p:cNvPr id="24" name="object 24"/>
          <p:cNvSpPr txBox="1"/>
          <p:nvPr/>
        </p:nvSpPr>
        <p:spPr>
          <a:xfrm>
            <a:off x="3410330" y="2912109"/>
            <a:ext cx="3783329" cy="1585595"/>
          </a:xfrm>
          <a:prstGeom prst="rect">
            <a:avLst/>
          </a:prstGeom>
        </p:spPr>
        <p:txBody>
          <a:bodyPr vert="horz" wrap="square" lIns="0" tIns="12700" rIns="0" bIns="0" rtlCol="0">
            <a:spAutoFit/>
          </a:bodyPr>
          <a:lstStyle/>
          <a:p>
            <a:pPr marL="1835785">
              <a:lnSpc>
                <a:spcPts val="2500"/>
              </a:lnSpc>
              <a:spcBef>
                <a:spcPts val="100"/>
              </a:spcBef>
            </a:pPr>
            <a:r>
              <a:rPr sz="2400" spc="-5" dirty="0">
                <a:latin typeface="Arial MT"/>
                <a:cs typeface="Arial MT"/>
              </a:rPr>
              <a:t>convolution</a:t>
            </a:r>
            <a:endParaRPr sz="2400">
              <a:latin typeface="Arial MT"/>
              <a:cs typeface="Arial MT"/>
            </a:endParaRPr>
          </a:p>
          <a:p>
            <a:pPr marL="25400">
              <a:lnSpc>
                <a:spcPts val="2500"/>
              </a:lnSpc>
            </a:pPr>
            <a:r>
              <a:rPr sz="2400" spc="-5" dirty="0">
                <a:latin typeface="Arial MT"/>
                <a:cs typeface="Arial MT"/>
              </a:rPr>
              <a:t>image</a:t>
            </a:r>
            <a:endParaRPr sz="2400">
              <a:latin typeface="Arial MT"/>
              <a:cs typeface="Arial MT"/>
            </a:endParaRPr>
          </a:p>
          <a:p>
            <a:pPr>
              <a:lnSpc>
                <a:spcPct val="100000"/>
              </a:lnSpc>
              <a:spcBef>
                <a:spcPts val="10"/>
              </a:spcBef>
            </a:pPr>
            <a:endParaRPr sz="3650">
              <a:latin typeface="Arial MT"/>
              <a:cs typeface="Arial MT"/>
            </a:endParaRPr>
          </a:p>
          <a:p>
            <a:pPr marR="43180" algn="r">
              <a:lnSpc>
                <a:spcPct val="100000"/>
              </a:lnSpc>
            </a:pPr>
            <a:r>
              <a:rPr sz="2550" i="1" spc="-75" dirty="0">
                <a:latin typeface="Times New Roman"/>
                <a:cs typeface="Times New Roman"/>
              </a:rPr>
              <a:t>x</a:t>
            </a:r>
            <a:r>
              <a:rPr sz="2250" spc="-112" baseline="-24074" dirty="0">
                <a:latin typeface="Times New Roman"/>
                <a:cs typeface="Times New Roman"/>
              </a:rPr>
              <a:t>1</a:t>
            </a:r>
            <a:endParaRPr sz="2250" baseline="-24074">
              <a:latin typeface="Times New Roman"/>
              <a:cs typeface="Times New Roman"/>
            </a:endParaRPr>
          </a:p>
        </p:txBody>
      </p:sp>
      <p:sp>
        <p:nvSpPr>
          <p:cNvPr id="25" name="object 25"/>
          <p:cNvSpPr txBox="1"/>
          <p:nvPr/>
        </p:nvSpPr>
        <p:spPr>
          <a:xfrm>
            <a:off x="6887290" y="4663726"/>
            <a:ext cx="318135" cy="417830"/>
          </a:xfrm>
          <a:prstGeom prst="rect">
            <a:avLst/>
          </a:prstGeom>
        </p:spPr>
        <p:txBody>
          <a:bodyPr vert="horz" wrap="square" lIns="0" tIns="15240" rIns="0" bIns="0" rtlCol="0">
            <a:spAutoFit/>
          </a:bodyPr>
          <a:lstStyle/>
          <a:p>
            <a:pPr marL="38100">
              <a:lnSpc>
                <a:spcPct val="100000"/>
              </a:lnSpc>
              <a:spcBef>
                <a:spcPts val="120"/>
              </a:spcBef>
            </a:pPr>
            <a:r>
              <a:rPr sz="2550" i="1" spc="5" dirty="0">
                <a:latin typeface="Times New Roman"/>
                <a:cs typeface="Times New Roman"/>
              </a:rPr>
              <a:t>x</a:t>
            </a:r>
            <a:r>
              <a:rPr sz="2250" spc="7" baseline="-24074" dirty="0">
                <a:latin typeface="Times New Roman"/>
                <a:cs typeface="Times New Roman"/>
              </a:rPr>
              <a:t>2</a:t>
            </a:r>
            <a:endParaRPr sz="2250" baseline="-24074">
              <a:latin typeface="Times New Roman"/>
              <a:cs typeface="Times New Roman"/>
            </a:endParaRPr>
          </a:p>
        </p:txBody>
      </p:sp>
      <p:grpSp>
        <p:nvGrpSpPr>
          <p:cNvPr id="26" name="object 26"/>
          <p:cNvGrpSpPr/>
          <p:nvPr/>
        </p:nvGrpSpPr>
        <p:grpSpPr>
          <a:xfrm>
            <a:off x="8279892" y="3989828"/>
            <a:ext cx="828040" cy="2758440"/>
            <a:chOff x="8279892" y="3989828"/>
            <a:chExt cx="828040" cy="2758440"/>
          </a:xfrm>
        </p:grpSpPr>
        <p:pic>
          <p:nvPicPr>
            <p:cNvPr id="27" name="object 27"/>
            <p:cNvPicPr/>
            <p:nvPr/>
          </p:nvPicPr>
          <p:blipFill>
            <a:blip r:embed="rId7" cstate="print"/>
            <a:stretch>
              <a:fillRect/>
            </a:stretch>
          </p:blipFill>
          <p:spPr>
            <a:xfrm>
              <a:off x="8279892" y="3989828"/>
              <a:ext cx="827531" cy="2758440"/>
            </a:xfrm>
            <a:prstGeom prst="rect">
              <a:avLst/>
            </a:prstGeom>
          </p:spPr>
        </p:pic>
        <p:sp>
          <p:nvSpPr>
            <p:cNvPr id="28" name="object 28"/>
            <p:cNvSpPr/>
            <p:nvPr/>
          </p:nvSpPr>
          <p:spPr>
            <a:xfrm>
              <a:off x="8322564" y="4012691"/>
              <a:ext cx="746760" cy="2677795"/>
            </a:xfrm>
            <a:custGeom>
              <a:avLst/>
              <a:gdLst/>
              <a:ahLst/>
              <a:cxnLst/>
              <a:rect l="l" t="t" r="r" b="b"/>
              <a:pathLst>
                <a:path w="746759" h="2677795">
                  <a:moveTo>
                    <a:pt x="746759" y="0"/>
                  </a:moveTo>
                  <a:lnTo>
                    <a:pt x="0" y="0"/>
                  </a:lnTo>
                  <a:lnTo>
                    <a:pt x="0" y="2677667"/>
                  </a:lnTo>
                  <a:lnTo>
                    <a:pt x="746759" y="2677667"/>
                  </a:lnTo>
                  <a:lnTo>
                    <a:pt x="746759" y="0"/>
                  </a:lnTo>
                  <a:close/>
                </a:path>
              </a:pathLst>
            </a:custGeom>
            <a:solidFill>
              <a:srgbClr val="D9D9D9"/>
            </a:solidFill>
          </p:spPr>
          <p:txBody>
            <a:bodyPr wrap="square" lIns="0" tIns="0" rIns="0" bIns="0" rtlCol="0"/>
            <a:lstStyle/>
            <a:p>
              <a:endParaRPr/>
            </a:p>
          </p:txBody>
        </p:sp>
        <p:pic>
          <p:nvPicPr>
            <p:cNvPr id="29" name="object 29"/>
            <p:cNvPicPr/>
            <p:nvPr/>
          </p:nvPicPr>
          <p:blipFill>
            <a:blip r:embed="rId8" cstate="print"/>
            <a:stretch>
              <a:fillRect/>
            </a:stretch>
          </p:blipFill>
          <p:spPr>
            <a:xfrm>
              <a:off x="8383524" y="4002036"/>
              <a:ext cx="664451" cy="664451"/>
            </a:xfrm>
            <a:prstGeom prst="rect">
              <a:avLst/>
            </a:prstGeom>
          </p:spPr>
        </p:pic>
        <p:pic>
          <p:nvPicPr>
            <p:cNvPr id="30" name="object 30"/>
            <p:cNvPicPr/>
            <p:nvPr/>
          </p:nvPicPr>
          <p:blipFill>
            <a:blip r:embed="rId9" cstate="print"/>
            <a:stretch>
              <a:fillRect/>
            </a:stretch>
          </p:blipFill>
          <p:spPr>
            <a:xfrm>
              <a:off x="8430768" y="4029455"/>
              <a:ext cx="574548" cy="574548"/>
            </a:xfrm>
            <a:prstGeom prst="rect">
              <a:avLst/>
            </a:prstGeom>
          </p:spPr>
        </p:pic>
        <p:sp>
          <p:nvSpPr>
            <p:cNvPr id="31" name="object 31"/>
            <p:cNvSpPr/>
            <p:nvPr/>
          </p:nvSpPr>
          <p:spPr>
            <a:xfrm>
              <a:off x="8430768" y="4029455"/>
              <a:ext cx="574675" cy="574675"/>
            </a:xfrm>
            <a:custGeom>
              <a:avLst/>
              <a:gdLst/>
              <a:ahLst/>
              <a:cxnLst/>
              <a:rect l="l" t="t" r="r" b="b"/>
              <a:pathLst>
                <a:path w="574675" h="574675">
                  <a:moveTo>
                    <a:pt x="0" y="287274"/>
                  </a:moveTo>
                  <a:lnTo>
                    <a:pt x="3760" y="240684"/>
                  </a:lnTo>
                  <a:lnTo>
                    <a:pt x="14648" y="196486"/>
                  </a:lnTo>
                  <a:lnTo>
                    <a:pt x="32071" y="155270"/>
                  </a:lnTo>
                  <a:lnTo>
                    <a:pt x="55437" y="117628"/>
                  </a:lnTo>
                  <a:lnTo>
                    <a:pt x="84153" y="84153"/>
                  </a:lnTo>
                  <a:lnTo>
                    <a:pt x="117628" y="55437"/>
                  </a:lnTo>
                  <a:lnTo>
                    <a:pt x="155270" y="32071"/>
                  </a:lnTo>
                  <a:lnTo>
                    <a:pt x="196486" y="14648"/>
                  </a:lnTo>
                  <a:lnTo>
                    <a:pt x="240684" y="3760"/>
                  </a:lnTo>
                  <a:lnTo>
                    <a:pt x="287274" y="0"/>
                  </a:lnTo>
                  <a:lnTo>
                    <a:pt x="333863" y="3760"/>
                  </a:lnTo>
                  <a:lnTo>
                    <a:pt x="378061" y="14648"/>
                  </a:lnTo>
                  <a:lnTo>
                    <a:pt x="419277" y="32071"/>
                  </a:lnTo>
                  <a:lnTo>
                    <a:pt x="456919" y="55437"/>
                  </a:lnTo>
                  <a:lnTo>
                    <a:pt x="490394" y="84153"/>
                  </a:lnTo>
                  <a:lnTo>
                    <a:pt x="519110" y="117628"/>
                  </a:lnTo>
                  <a:lnTo>
                    <a:pt x="542476" y="155270"/>
                  </a:lnTo>
                  <a:lnTo>
                    <a:pt x="559899" y="196486"/>
                  </a:lnTo>
                  <a:lnTo>
                    <a:pt x="570787" y="240684"/>
                  </a:lnTo>
                  <a:lnTo>
                    <a:pt x="574548" y="287274"/>
                  </a:lnTo>
                  <a:lnTo>
                    <a:pt x="570787" y="333863"/>
                  </a:lnTo>
                  <a:lnTo>
                    <a:pt x="559899" y="378061"/>
                  </a:lnTo>
                  <a:lnTo>
                    <a:pt x="542476" y="419277"/>
                  </a:lnTo>
                  <a:lnTo>
                    <a:pt x="519110" y="456919"/>
                  </a:lnTo>
                  <a:lnTo>
                    <a:pt x="490394" y="490394"/>
                  </a:lnTo>
                  <a:lnTo>
                    <a:pt x="456919" y="519110"/>
                  </a:lnTo>
                  <a:lnTo>
                    <a:pt x="419277" y="542476"/>
                  </a:lnTo>
                  <a:lnTo>
                    <a:pt x="378061" y="559899"/>
                  </a:lnTo>
                  <a:lnTo>
                    <a:pt x="333863" y="570787"/>
                  </a:lnTo>
                  <a:lnTo>
                    <a:pt x="287274" y="574548"/>
                  </a:lnTo>
                  <a:lnTo>
                    <a:pt x="240684" y="570787"/>
                  </a:lnTo>
                  <a:lnTo>
                    <a:pt x="196486" y="559899"/>
                  </a:lnTo>
                  <a:lnTo>
                    <a:pt x="155270" y="542476"/>
                  </a:lnTo>
                  <a:lnTo>
                    <a:pt x="117628" y="519110"/>
                  </a:lnTo>
                  <a:lnTo>
                    <a:pt x="84153" y="490394"/>
                  </a:lnTo>
                  <a:lnTo>
                    <a:pt x="55437" y="456919"/>
                  </a:lnTo>
                  <a:lnTo>
                    <a:pt x="32071" y="419277"/>
                  </a:lnTo>
                  <a:lnTo>
                    <a:pt x="14648" y="378061"/>
                  </a:lnTo>
                  <a:lnTo>
                    <a:pt x="3760" y="333863"/>
                  </a:lnTo>
                  <a:lnTo>
                    <a:pt x="0" y="287274"/>
                  </a:lnTo>
                  <a:close/>
                </a:path>
              </a:pathLst>
            </a:custGeom>
            <a:ln w="9525">
              <a:solidFill>
                <a:srgbClr val="C5C5FA"/>
              </a:solidFill>
            </a:ln>
          </p:spPr>
          <p:txBody>
            <a:bodyPr wrap="square" lIns="0" tIns="0" rIns="0" bIns="0" rtlCol="0"/>
            <a:lstStyle/>
            <a:p>
              <a:endParaRPr/>
            </a:p>
          </p:txBody>
        </p:sp>
        <p:pic>
          <p:nvPicPr>
            <p:cNvPr id="32" name="object 32"/>
            <p:cNvPicPr/>
            <p:nvPr/>
          </p:nvPicPr>
          <p:blipFill>
            <a:blip r:embed="rId10" cstate="print"/>
            <a:stretch>
              <a:fillRect/>
            </a:stretch>
          </p:blipFill>
          <p:spPr>
            <a:xfrm>
              <a:off x="8375904" y="4776215"/>
              <a:ext cx="662940" cy="662940"/>
            </a:xfrm>
            <a:prstGeom prst="rect">
              <a:avLst/>
            </a:prstGeom>
          </p:spPr>
        </p:pic>
        <p:pic>
          <p:nvPicPr>
            <p:cNvPr id="33" name="object 33"/>
            <p:cNvPicPr/>
            <p:nvPr/>
          </p:nvPicPr>
          <p:blipFill>
            <a:blip r:embed="rId11" cstate="print"/>
            <a:stretch>
              <a:fillRect/>
            </a:stretch>
          </p:blipFill>
          <p:spPr>
            <a:xfrm>
              <a:off x="8423148" y="4803647"/>
              <a:ext cx="573024" cy="573023"/>
            </a:xfrm>
            <a:prstGeom prst="rect">
              <a:avLst/>
            </a:prstGeom>
          </p:spPr>
        </p:pic>
        <p:sp>
          <p:nvSpPr>
            <p:cNvPr id="34" name="object 34"/>
            <p:cNvSpPr/>
            <p:nvPr/>
          </p:nvSpPr>
          <p:spPr>
            <a:xfrm>
              <a:off x="8423148" y="4803647"/>
              <a:ext cx="573405" cy="573405"/>
            </a:xfrm>
            <a:custGeom>
              <a:avLst/>
              <a:gdLst/>
              <a:ahLst/>
              <a:cxnLst/>
              <a:rect l="l" t="t" r="r" b="b"/>
              <a:pathLst>
                <a:path w="573404" h="573404">
                  <a:moveTo>
                    <a:pt x="0" y="286512"/>
                  </a:moveTo>
                  <a:lnTo>
                    <a:pt x="3749" y="240036"/>
                  </a:lnTo>
                  <a:lnTo>
                    <a:pt x="14606" y="195949"/>
                  </a:lnTo>
                  <a:lnTo>
                    <a:pt x="31978" y="154840"/>
                  </a:lnTo>
                  <a:lnTo>
                    <a:pt x="55278" y="117299"/>
                  </a:lnTo>
                  <a:lnTo>
                    <a:pt x="83915" y="83915"/>
                  </a:lnTo>
                  <a:lnTo>
                    <a:pt x="117299" y="55278"/>
                  </a:lnTo>
                  <a:lnTo>
                    <a:pt x="154840" y="31978"/>
                  </a:lnTo>
                  <a:lnTo>
                    <a:pt x="195949" y="14606"/>
                  </a:lnTo>
                  <a:lnTo>
                    <a:pt x="240036" y="3749"/>
                  </a:lnTo>
                  <a:lnTo>
                    <a:pt x="286511" y="0"/>
                  </a:lnTo>
                  <a:lnTo>
                    <a:pt x="332987" y="3749"/>
                  </a:lnTo>
                  <a:lnTo>
                    <a:pt x="377074" y="14606"/>
                  </a:lnTo>
                  <a:lnTo>
                    <a:pt x="418183" y="31978"/>
                  </a:lnTo>
                  <a:lnTo>
                    <a:pt x="455724" y="55278"/>
                  </a:lnTo>
                  <a:lnTo>
                    <a:pt x="489108" y="83915"/>
                  </a:lnTo>
                  <a:lnTo>
                    <a:pt x="517745" y="117299"/>
                  </a:lnTo>
                  <a:lnTo>
                    <a:pt x="541045" y="154840"/>
                  </a:lnTo>
                  <a:lnTo>
                    <a:pt x="558417" y="195949"/>
                  </a:lnTo>
                  <a:lnTo>
                    <a:pt x="569274" y="240036"/>
                  </a:lnTo>
                  <a:lnTo>
                    <a:pt x="573024" y="286512"/>
                  </a:lnTo>
                  <a:lnTo>
                    <a:pt x="569274" y="332987"/>
                  </a:lnTo>
                  <a:lnTo>
                    <a:pt x="558417" y="377074"/>
                  </a:lnTo>
                  <a:lnTo>
                    <a:pt x="541045" y="418183"/>
                  </a:lnTo>
                  <a:lnTo>
                    <a:pt x="517745" y="455724"/>
                  </a:lnTo>
                  <a:lnTo>
                    <a:pt x="489108" y="489108"/>
                  </a:lnTo>
                  <a:lnTo>
                    <a:pt x="455724" y="517745"/>
                  </a:lnTo>
                  <a:lnTo>
                    <a:pt x="418183" y="541045"/>
                  </a:lnTo>
                  <a:lnTo>
                    <a:pt x="377074" y="558417"/>
                  </a:lnTo>
                  <a:lnTo>
                    <a:pt x="332987" y="569274"/>
                  </a:lnTo>
                  <a:lnTo>
                    <a:pt x="286511" y="573023"/>
                  </a:lnTo>
                  <a:lnTo>
                    <a:pt x="240036" y="569274"/>
                  </a:lnTo>
                  <a:lnTo>
                    <a:pt x="195949" y="558417"/>
                  </a:lnTo>
                  <a:lnTo>
                    <a:pt x="154840" y="541045"/>
                  </a:lnTo>
                  <a:lnTo>
                    <a:pt x="117299" y="517745"/>
                  </a:lnTo>
                  <a:lnTo>
                    <a:pt x="83915" y="489108"/>
                  </a:lnTo>
                  <a:lnTo>
                    <a:pt x="55278" y="455724"/>
                  </a:lnTo>
                  <a:lnTo>
                    <a:pt x="31978" y="418183"/>
                  </a:lnTo>
                  <a:lnTo>
                    <a:pt x="14606" y="377074"/>
                  </a:lnTo>
                  <a:lnTo>
                    <a:pt x="3749" y="332987"/>
                  </a:lnTo>
                  <a:lnTo>
                    <a:pt x="0" y="286512"/>
                  </a:lnTo>
                  <a:close/>
                </a:path>
              </a:pathLst>
            </a:custGeom>
            <a:ln w="9525">
              <a:solidFill>
                <a:srgbClr val="C5C5FA"/>
              </a:solidFill>
            </a:ln>
          </p:spPr>
          <p:txBody>
            <a:bodyPr wrap="square" lIns="0" tIns="0" rIns="0" bIns="0" rtlCol="0"/>
            <a:lstStyle/>
            <a:p>
              <a:endParaRPr/>
            </a:p>
          </p:txBody>
        </p:sp>
        <p:pic>
          <p:nvPicPr>
            <p:cNvPr id="35" name="object 35"/>
            <p:cNvPicPr/>
            <p:nvPr/>
          </p:nvPicPr>
          <p:blipFill>
            <a:blip r:embed="rId8" cstate="print"/>
            <a:stretch>
              <a:fillRect/>
            </a:stretch>
          </p:blipFill>
          <p:spPr>
            <a:xfrm>
              <a:off x="8363712" y="6003035"/>
              <a:ext cx="664451" cy="664451"/>
            </a:xfrm>
            <a:prstGeom prst="rect">
              <a:avLst/>
            </a:prstGeom>
          </p:spPr>
        </p:pic>
        <p:pic>
          <p:nvPicPr>
            <p:cNvPr id="36" name="object 36"/>
            <p:cNvPicPr/>
            <p:nvPr/>
          </p:nvPicPr>
          <p:blipFill>
            <a:blip r:embed="rId12" cstate="print"/>
            <a:stretch>
              <a:fillRect/>
            </a:stretch>
          </p:blipFill>
          <p:spPr>
            <a:xfrm>
              <a:off x="8410956" y="6030467"/>
              <a:ext cx="574548" cy="574547"/>
            </a:xfrm>
            <a:prstGeom prst="rect">
              <a:avLst/>
            </a:prstGeom>
          </p:spPr>
        </p:pic>
        <p:sp>
          <p:nvSpPr>
            <p:cNvPr id="37" name="object 37"/>
            <p:cNvSpPr/>
            <p:nvPr/>
          </p:nvSpPr>
          <p:spPr>
            <a:xfrm>
              <a:off x="8410956" y="6030467"/>
              <a:ext cx="574675" cy="574675"/>
            </a:xfrm>
            <a:custGeom>
              <a:avLst/>
              <a:gdLst/>
              <a:ahLst/>
              <a:cxnLst/>
              <a:rect l="l" t="t" r="r" b="b"/>
              <a:pathLst>
                <a:path w="574675" h="574675">
                  <a:moveTo>
                    <a:pt x="0" y="287273"/>
                  </a:moveTo>
                  <a:lnTo>
                    <a:pt x="3760" y="240675"/>
                  </a:lnTo>
                  <a:lnTo>
                    <a:pt x="14648" y="196471"/>
                  </a:lnTo>
                  <a:lnTo>
                    <a:pt x="32071" y="155253"/>
                  </a:lnTo>
                  <a:lnTo>
                    <a:pt x="55437" y="117611"/>
                  </a:lnTo>
                  <a:lnTo>
                    <a:pt x="84153" y="84139"/>
                  </a:lnTo>
                  <a:lnTo>
                    <a:pt x="117628" y="55426"/>
                  </a:lnTo>
                  <a:lnTo>
                    <a:pt x="155270" y="32064"/>
                  </a:lnTo>
                  <a:lnTo>
                    <a:pt x="196486" y="14645"/>
                  </a:lnTo>
                  <a:lnTo>
                    <a:pt x="240684" y="3759"/>
                  </a:lnTo>
                  <a:lnTo>
                    <a:pt x="287274" y="0"/>
                  </a:lnTo>
                  <a:lnTo>
                    <a:pt x="333863" y="3759"/>
                  </a:lnTo>
                  <a:lnTo>
                    <a:pt x="378061" y="14645"/>
                  </a:lnTo>
                  <a:lnTo>
                    <a:pt x="419277" y="32064"/>
                  </a:lnTo>
                  <a:lnTo>
                    <a:pt x="456919" y="55426"/>
                  </a:lnTo>
                  <a:lnTo>
                    <a:pt x="490394" y="84139"/>
                  </a:lnTo>
                  <a:lnTo>
                    <a:pt x="519110" y="117611"/>
                  </a:lnTo>
                  <a:lnTo>
                    <a:pt x="542476" y="155253"/>
                  </a:lnTo>
                  <a:lnTo>
                    <a:pt x="559899" y="196471"/>
                  </a:lnTo>
                  <a:lnTo>
                    <a:pt x="570787" y="240675"/>
                  </a:lnTo>
                  <a:lnTo>
                    <a:pt x="574548" y="287273"/>
                  </a:lnTo>
                  <a:lnTo>
                    <a:pt x="570787" y="333872"/>
                  </a:lnTo>
                  <a:lnTo>
                    <a:pt x="559899" y="378076"/>
                  </a:lnTo>
                  <a:lnTo>
                    <a:pt x="542476" y="419294"/>
                  </a:lnTo>
                  <a:lnTo>
                    <a:pt x="519110" y="456936"/>
                  </a:lnTo>
                  <a:lnTo>
                    <a:pt x="490394" y="490408"/>
                  </a:lnTo>
                  <a:lnTo>
                    <a:pt x="456919" y="519121"/>
                  </a:lnTo>
                  <a:lnTo>
                    <a:pt x="419277" y="542483"/>
                  </a:lnTo>
                  <a:lnTo>
                    <a:pt x="378061" y="559902"/>
                  </a:lnTo>
                  <a:lnTo>
                    <a:pt x="333863" y="570788"/>
                  </a:lnTo>
                  <a:lnTo>
                    <a:pt x="287274" y="574547"/>
                  </a:lnTo>
                  <a:lnTo>
                    <a:pt x="240684" y="570788"/>
                  </a:lnTo>
                  <a:lnTo>
                    <a:pt x="196486" y="559902"/>
                  </a:lnTo>
                  <a:lnTo>
                    <a:pt x="155270" y="542483"/>
                  </a:lnTo>
                  <a:lnTo>
                    <a:pt x="117628" y="519121"/>
                  </a:lnTo>
                  <a:lnTo>
                    <a:pt x="84153" y="490408"/>
                  </a:lnTo>
                  <a:lnTo>
                    <a:pt x="55437" y="456936"/>
                  </a:lnTo>
                  <a:lnTo>
                    <a:pt x="32071" y="419294"/>
                  </a:lnTo>
                  <a:lnTo>
                    <a:pt x="14648" y="378076"/>
                  </a:lnTo>
                  <a:lnTo>
                    <a:pt x="3760" y="333872"/>
                  </a:lnTo>
                  <a:lnTo>
                    <a:pt x="0" y="287273"/>
                  </a:lnTo>
                  <a:close/>
                </a:path>
              </a:pathLst>
            </a:custGeom>
            <a:ln w="9525">
              <a:solidFill>
                <a:srgbClr val="C5C5FA"/>
              </a:solidFill>
            </a:ln>
          </p:spPr>
          <p:txBody>
            <a:bodyPr wrap="square" lIns="0" tIns="0" rIns="0" bIns="0" rtlCol="0"/>
            <a:lstStyle/>
            <a:p>
              <a:endParaRPr/>
            </a:p>
          </p:txBody>
        </p:sp>
      </p:grpSp>
      <p:sp>
        <p:nvSpPr>
          <p:cNvPr id="38" name="object 38"/>
          <p:cNvSpPr txBox="1"/>
          <p:nvPr/>
        </p:nvSpPr>
        <p:spPr>
          <a:xfrm>
            <a:off x="8229600" y="3939540"/>
            <a:ext cx="916305" cy="2750820"/>
          </a:xfrm>
          <a:prstGeom prst="rect">
            <a:avLst/>
          </a:prstGeom>
          <a:solidFill>
            <a:srgbClr val="D9D9D9"/>
          </a:solidFill>
          <a:ln w="57150">
            <a:solidFill>
              <a:srgbClr val="00AF50"/>
            </a:solidFill>
          </a:ln>
        </p:spPr>
        <p:txBody>
          <a:bodyPr vert="vert" wrap="square" lIns="0" tIns="0" rIns="0" bIns="0" rtlCol="0">
            <a:spAutoFit/>
          </a:bodyPr>
          <a:lstStyle/>
          <a:p>
            <a:pPr marL="1598295">
              <a:lnSpc>
                <a:spcPts val="2650"/>
              </a:lnSpc>
            </a:pPr>
            <a:r>
              <a:rPr sz="2800" dirty="0">
                <a:latin typeface="Arial MT"/>
                <a:cs typeface="Arial MT"/>
              </a:rPr>
              <a:t>…</a:t>
            </a:r>
            <a:endParaRPr sz="2800">
              <a:latin typeface="Arial MT"/>
              <a:cs typeface="Arial MT"/>
            </a:endParaRPr>
          </a:p>
          <a:p>
            <a:pPr marL="1598295">
              <a:lnSpc>
                <a:spcPct val="100000"/>
              </a:lnSpc>
            </a:pPr>
            <a:r>
              <a:rPr sz="2800" dirty="0">
                <a:latin typeface="Arial MT"/>
                <a:cs typeface="Arial MT"/>
              </a:rPr>
              <a:t>…</a:t>
            </a:r>
            <a:endParaRPr sz="2800">
              <a:latin typeface="Arial MT"/>
              <a:cs typeface="Arial MT"/>
            </a:endParaRPr>
          </a:p>
        </p:txBody>
      </p:sp>
      <p:grpSp>
        <p:nvGrpSpPr>
          <p:cNvPr id="39" name="object 39"/>
          <p:cNvGrpSpPr/>
          <p:nvPr/>
        </p:nvGrpSpPr>
        <p:grpSpPr>
          <a:xfrm>
            <a:off x="6800088" y="6129528"/>
            <a:ext cx="433070" cy="433070"/>
            <a:chOff x="6800088" y="6129528"/>
            <a:chExt cx="433070" cy="433070"/>
          </a:xfrm>
        </p:grpSpPr>
        <p:pic>
          <p:nvPicPr>
            <p:cNvPr id="40" name="object 40"/>
            <p:cNvPicPr/>
            <p:nvPr/>
          </p:nvPicPr>
          <p:blipFill>
            <a:blip r:embed="rId5" cstate="print"/>
            <a:stretch>
              <a:fillRect/>
            </a:stretch>
          </p:blipFill>
          <p:spPr>
            <a:xfrm>
              <a:off x="6800088" y="6129528"/>
              <a:ext cx="432828" cy="432828"/>
            </a:xfrm>
            <a:prstGeom prst="rect">
              <a:avLst/>
            </a:prstGeom>
          </p:spPr>
        </p:pic>
        <p:pic>
          <p:nvPicPr>
            <p:cNvPr id="41" name="object 41"/>
            <p:cNvPicPr/>
            <p:nvPr/>
          </p:nvPicPr>
          <p:blipFill>
            <a:blip r:embed="rId6" cstate="print"/>
            <a:stretch>
              <a:fillRect/>
            </a:stretch>
          </p:blipFill>
          <p:spPr>
            <a:xfrm>
              <a:off x="6847332" y="6156960"/>
              <a:ext cx="342900" cy="342900"/>
            </a:xfrm>
            <a:prstGeom prst="rect">
              <a:avLst/>
            </a:prstGeom>
          </p:spPr>
        </p:pic>
        <p:sp>
          <p:nvSpPr>
            <p:cNvPr id="42" name="object 42"/>
            <p:cNvSpPr/>
            <p:nvPr/>
          </p:nvSpPr>
          <p:spPr>
            <a:xfrm>
              <a:off x="6847332" y="6156960"/>
              <a:ext cx="342900" cy="342900"/>
            </a:xfrm>
            <a:custGeom>
              <a:avLst/>
              <a:gdLst/>
              <a:ahLst/>
              <a:cxnLst/>
              <a:rect l="l" t="t" r="r" b="b"/>
              <a:pathLst>
                <a:path w="342900" h="342900">
                  <a:moveTo>
                    <a:pt x="0" y="342899"/>
                  </a:moveTo>
                  <a:lnTo>
                    <a:pt x="342900" y="342899"/>
                  </a:lnTo>
                  <a:lnTo>
                    <a:pt x="342900" y="0"/>
                  </a:lnTo>
                  <a:lnTo>
                    <a:pt x="0" y="0"/>
                  </a:lnTo>
                  <a:lnTo>
                    <a:pt x="0" y="342899"/>
                  </a:lnTo>
                  <a:close/>
                </a:path>
              </a:pathLst>
            </a:custGeom>
            <a:ln w="9525">
              <a:solidFill>
                <a:srgbClr val="000000"/>
              </a:solidFill>
            </a:ln>
          </p:spPr>
          <p:txBody>
            <a:bodyPr wrap="square" lIns="0" tIns="0" rIns="0" bIns="0" rtlCol="0"/>
            <a:lstStyle/>
            <a:p>
              <a:endParaRPr/>
            </a:p>
          </p:txBody>
        </p:sp>
      </p:grpSp>
      <p:sp>
        <p:nvSpPr>
          <p:cNvPr id="43" name="object 43"/>
          <p:cNvSpPr txBox="1"/>
          <p:nvPr/>
        </p:nvSpPr>
        <p:spPr>
          <a:xfrm>
            <a:off x="6843255" y="6129022"/>
            <a:ext cx="408940" cy="417830"/>
          </a:xfrm>
          <a:prstGeom prst="rect">
            <a:avLst/>
          </a:prstGeom>
        </p:spPr>
        <p:txBody>
          <a:bodyPr vert="horz" wrap="square" lIns="0" tIns="15240" rIns="0" bIns="0" rtlCol="0">
            <a:spAutoFit/>
          </a:bodyPr>
          <a:lstStyle/>
          <a:p>
            <a:pPr marL="38100">
              <a:lnSpc>
                <a:spcPct val="100000"/>
              </a:lnSpc>
              <a:spcBef>
                <a:spcPts val="120"/>
              </a:spcBef>
            </a:pPr>
            <a:r>
              <a:rPr sz="3825" i="1" spc="-15" baseline="14161" dirty="0">
                <a:latin typeface="Times New Roman"/>
                <a:cs typeface="Times New Roman"/>
              </a:rPr>
              <a:t>x</a:t>
            </a:r>
            <a:r>
              <a:rPr sz="1500" spc="-10" dirty="0">
                <a:latin typeface="Times New Roman"/>
                <a:cs typeface="Times New Roman"/>
              </a:rPr>
              <a:t>36</a:t>
            </a:r>
            <a:endParaRPr sz="1500">
              <a:latin typeface="Times New Roman"/>
              <a:cs typeface="Times New Roman"/>
            </a:endParaRPr>
          </a:p>
        </p:txBody>
      </p:sp>
      <p:sp>
        <p:nvSpPr>
          <p:cNvPr id="44" name="object 44"/>
          <p:cNvSpPr txBox="1"/>
          <p:nvPr/>
        </p:nvSpPr>
        <p:spPr>
          <a:xfrm>
            <a:off x="6693851" y="5474970"/>
            <a:ext cx="848994" cy="381000"/>
          </a:xfrm>
          <a:prstGeom prst="rect">
            <a:avLst/>
          </a:prstGeom>
        </p:spPr>
        <p:txBody>
          <a:bodyPr vert="vert" wrap="square" lIns="0" tIns="0" rIns="0" bIns="0" rtlCol="0">
            <a:spAutoFit/>
          </a:bodyPr>
          <a:lstStyle/>
          <a:p>
            <a:pPr marL="12700">
              <a:lnSpc>
                <a:spcPts val="3190"/>
              </a:lnSpc>
            </a:pPr>
            <a:r>
              <a:rPr sz="2800" dirty="0">
                <a:latin typeface="Arial MT"/>
                <a:cs typeface="Arial MT"/>
              </a:rPr>
              <a:t>…</a:t>
            </a:r>
            <a:endParaRPr sz="2800">
              <a:latin typeface="Arial MT"/>
              <a:cs typeface="Arial MT"/>
            </a:endParaRPr>
          </a:p>
          <a:p>
            <a:pPr marL="12700">
              <a:lnSpc>
                <a:spcPct val="100000"/>
              </a:lnSpc>
            </a:pPr>
            <a:r>
              <a:rPr sz="2800" dirty="0">
                <a:latin typeface="Arial MT"/>
                <a:cs typeface="Arial MT"/>
              </a:rPr>
              <a:t>…</a:t>
            </a:r>
            <a:endParaRPr sz="2800">
              <a:latin typeface="Arial MT"/>
              <a:cs typeface="Arial MT"/>
            </a:endParaRPr>
          </a:p>
        </p:txBody>
      </p:sp>
      <p:graphicFrame>
        <p:nvGraphicFramePr>
          <p:cNvPr id="45" name="object 45"/>
          <p:cNvGraphicFramePr>
            <a:graphicFrameLocks noGrp="1"/>
          </p:cNvGraphicFramePr>
          <p:nvPr/>
        </p:nvGraphicFramePr>
        <p:xfrm>
          <a:off x="4822825" y="4411726"/>
          <a:ext cx="1805938" cy="1722371"/>
        </p:xfrm>
        <a:graphic>
          <a:graphicData uri="http://schemas.openxmlformats.org/drawingml/2006/table">
            <a:tbl>
              <a:tblPr firstRow="1" bandRow="1">
                <a:tableStyleId>{2D5ABB26-0587-4C30-8999-92F81FD0307C}</a:tableStyleId>
              </a:tblPr>
              <a:tblGrid>
                <a:gridCol w="300990">
                  <a:extLst>
                    <a:ext uri="{9D8B030D-6E8A-4147-A177-3AD203B41FA5}">
                      <a16:colId xmlns:a16="http://schemas.microsoft.com/office/drawing/2014/main" val="20000"/>
                    </a:ext>
                  </a:extLst>
                </a:gridCol>
                <a:gridCol w="300990">
                  <a:extLst>
                    <a:ext uri="{9D8B030D-6E8A-4147-A177-3AD203B41FA5}">
                      <a16:colId xmlns:a16="http://schemas.microsoft.com/office/drawing/2014/main" val="20001"/>
                    </a:ext>
                  </a:extLst>
                </a:gridCol>
                <a:gridCol w="300989">
                  <a:extLst>
                    <a:ext uri="{9D8B030D-6E8A-4147-A177-3AD203B41FA5}">
                      <a16:colId xmlns:a16="http://schemas.microsoft.com/office/drawing/2014/main" val="20002"/>
                    </a:ext>
                  </a:extLst>
                </a:gridCol>
                <a:gridCol w="300990">
                  <a:extLst>
                    <a:ext uri="{9D8B030D-6E8A-4147-A177-3AD203B41FA5}">
                      <a16:colId xmlns:a16="http://schemas.microsoft.com/office/drawing/2014/main" val="20003"/>
                    </a:ext>
                  </a:extLst>
                </a:gridCol>
                <a:gridCol w="300990">
                  <a:extLst>
                    <a:ext uri="{9D8B030D-6E8A-4147-A177-3AD203B41FA5}">
                      <a16:colId xmlns:a16="http://schemas.microsoft.com/office/drawing/2014/main" val="20004"/>
                    </a:ext>
                  </a:extLst>
                </a:gridCol>
                <a:gridCol w="300989">
                  <a:extLst>
                    <a:ext uri="{9D8B030D-6E8A-4147-A177-3AD203B41FA5}">
                      <a16:colId xmlns:a16="http://schemas.microsoft.com/office/drawing/2014/main" val="20005"/>
                    </a:ext>
                  </a:extLst>
                </a:gridCol>
              </a:tblGrid>
              <a:tr h="287019">
                <a:tc>
                  <a:txBody>
                    <a:bodyPr/>
                    <a:lstStyle/>
                    <a:p>
                      <a:pPr algn="ctr">
                        <a:lnSpc>
                          <a:spcPct val="100000"/>
                        </a:lnSpc>
                        <a:spcBef>
                          <a:spcPts val="195"/>
                        </a:spcBef>
                      </a:pPr>
                      <a:r>
                        <a:rPr sz="1500" dirty="0">
                          <a:solidFill>
                            <a:srgbClr val="0000FF"/>
                          </a:solidFill>
                          <a:latin typeface="Arial MT"/>
                          <a:cs typeface="Arial MT"/>
                        </a:rPr>
                        <a:t>1</a:t>
                      </a:r>
                      <a:endParaRPr sz="1500">
                        <a:latin typeface="Arial MT"/>
                        <a:cs typeface="Arial MT"/>
                      </a:endParaRPr>
                    </a:p>
                  </a:txBody>
                  <a:tcPr marL="0" marR="0" marT="2476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195"/>
                        </a:spcBef>
                      </a:pPr>
                      <a:r>
                        <a:rPr sz="1500" dirty="0">
                          <a:latin typeface="Arial MT"/>
                          <a:cs typeface="Arial MT"/>
                        </a:rPr>
                        <a:t>0</a:t>
                      </a:r>
                      <a:endParaRPr sz="1500">
                        <a:latin typeface="Arial MT"/>
                        <a:cs typeface="Arial MT"/>
                      </a:endParaRPr>
                    </a:p>
                  </a:txBody>
                  <a:tcPr marL="0" marR="0" marT="2476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635" algn="ctr">
                        <a:lnSpc>
                          <a:spcPct val="100000"/>
                        </a:lnSpc>
                        <a:spcBef>
                          <a:spcPts val="195"/>
                        </a:spcBef>
                      </a:pPr>
                      <a:r>
                        <a:rPr sz="1500" dirty="0">
                          <a:latin typeface="Arial MT"/>
                          <a:cs typeface="Arial MT"/>
                        </a:rPr>
                        <a:t>0</a:t>
                      </a:r>
                      <a:endParaRPr sz="1500">
                        <a:latin typeface="Arial MT"/>
                        <a:cs typeface="Arial MT"/>
                      </a:endParaRPr>
                    </a:p>
                  </a:txBody>
                  <a:tcPr marL="0" marR="0" marT="2476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635" algn="ctr">
                        <a:lnSpc>
                          <a:spcPct val="100000"/>
                        </a:lnSpc>
                        <a:spcBef>
                          <a:spcPts val="195"/>
                        </a:spcBef>
                      </a:pPr>
                      <a:r>
                        <a:rPr sz="1500" dirty="0">
                          <a:latin typeface="Arial MT"/>
                          <a:cs typeface="Arial MT"/>
                        </a:rPr>
                        <a:t>0</a:t>
                      </a:r>
                      <a:endParaRPr sz="1500">
                        <a:latin typeface="Arial MT"/>
                        <a:cs typeface="Arial MT"/>
                      </a:endParaRPr>
                    </a:p>
                  </a:txBody>
                  <a:tcPr marL="0" marR="0" marT="2476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635" algn="ctr">
                        <a:lnSpc>
                          <a:spcPct val="100000"/>
                        </a:lnSpc>
                        <a:spcBef>
                          <a:spcPts val="195"/>
                        </a:spcBef>
                      </a:pPr>
                      <a:r>
                        <a:rPr sz="1500" dirty="0">
                          <a:latin typeface="Arial MT"/>
                          <a:cs typeface="Arial MT"/>
                        </a:rPr>
                        <a:t>0</a:t>
                      </a:r>
                      <a:endParaRPr sz="1500">
                        <a:latin typeface="Arial MT"/>
                        <a:cs typeface="Arial MT"/>
                      </a:endParaRPr>
                    </a:p>
                  </a:txBody>
                  <a:tcPr marL="0" marR="0" marT="2476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635" algn="ctr">
                        <a:lnSpc>
                          <a:spcPct val="100000"/>
                        </a:lnSpc>
                        <a:spcBef>
                          <a:spcPts val="195"/>
                        </a:spcBef>
                      </a:pPr>
                      <a:r>
                        <a:rPr sz="1500" dirty="0">
                          <a:solidFill>
                            <a:srgbClr val="0000FF"/>
                          </a:solidFill>
                          <a:latin typeface="Arial MT"/>
                          <a:cs typeface="Arial MT"/>
                        </a:rPr>
                        <a:t>1</a:t>
                      </a:r>
                      <a:endParaRPr sz="1500">
                        <a:latin typeface="Arial MT"/>
                        <a:cs typeface="Arial MT"/>
                      </a:endParaRPr>
                    </a:p>
                  </a:txBody>
                  <a:tcPr marL="0" marR="0" marT="2476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0"/>
                  </a:ext>
                </a:extLst>
              </a:tr>
              <a:tr h="287020">
                <a:tc>
                  <a:txBody>
                    <a:bodyPr/>
                    <a:lstStyle/>
                    <a:p>
                      <a:pPr algn="ctr">
                        <a:lnSpc>
                          <a:spcPct val="100000"/>
                        </a:lnSpc>
                        <a:spcBef>
                          <a:spcPts val="195"/>
                        </a:spcBef>
                      </a:pPr>
                      <a:r>
                        <a:rPr sz="1500" dirty="0">
                          <a:latin typeface="Arial MT"/>
                          <a:cs typeface="Arial MT"/>
                        </a:rPr>
                        <a:t>0</a:t>
                      </a:r>
                      <a:endParaRPr sz="1500">
                        <a:latin typeface="Arial MT"/>
                        <a:cs typeface="Arial MT"/>
                      </a:endParaRPr>
                    </a:p>
                  </a:txBody>
                  <a:tcPr marL="0" marR="0" marT="2476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195"/>
                        </a:spcBef>
                      </a:pPr>
                      <a:r>
                        <a:rPr sz="1500" dirty="0">
                          <a:solidFill>
                            <a:srgbClr val="0000FF"/>
                          </a:solidFill>
                          <a:latin typeface="Arial MT"/>
                          <a:cs typeface="Arial MT"/>
                        </a:rPr>
                        <a:t>1</a:t>
                      </a:r>
                      <a:endParaRPr sz="1500">
                        <a:latin typeface="Arial MT"/>
                        <a:cs typeface="Arial MT"/>
                      </a:endParaRPr>
                    </a:p>
                  </a:txBody>
                  <a:tcPr marL="0" marR="0" marT="2476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635" algn="ctr">
                        <a:lnSpc>
                          <a:spcPct val="100000"/>
                        </a:lnSpc>
                        <a:spcBef>
                          <a:spcPts val="195"/>
                        </a:spcBef>
                      </a:pPr>
                      <a:r>
                        <a:rPr sz="1500" dirty="0">
                          <a:latin typeface="Arial MT"/>
                          <a:cs typeface="Arial MT"/>
                        </a:rPr>
                        <a:t>0</a:t>
                      </a:r>
                      <a:endParaRPr sz="1500">
                        <a:latin typeface="Arial MT"/>
                        <a:cs typeface="Arial MT"/>
                      </a:endParaRPr>
                    </a:p>
                  </a:txBody>
                  <a:tcPr marL="0" marR="0" marT="2476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635" algn="ctr">
                        <a:lnSpc>
                          <a:spcPct val="100000"/>
                        </a:lnSpc>
                        <a:spcBef>
                          <a:spcPts val="195"/>
                        </a:spcBef>
                      </a:pPr>
                      <a:r>
                        <a:rPr sz="1500" dirty="0">
                          <a:latin typeface="Arial MT"/>
                          <a:cs typeface="Arial MT"/>
                        </a:rPr>
                        <a:t>0</a:t>
                      </a:r>
                      <a:endParaRPr sz="1500">
                        <a:latin typeface="Arial MT"/>
                        <a:cs typeface="Arial MT"/>
                      </a:endParaRPr>
                    </a:p>
                  </a:txBody>
                  <a:tcPr marL="0" marR="0" marT="2476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635" algn="ctr">
                        <a:lnSpc>
                          <a:spcPct val="100000"/>
                        </a:lnSpc>
                        <a:spcBef>
                          <a:spcPts val="195"/>
                        </a:spcBef>
                      </a:pPr>
                      <a:r>
                        <a:rPr sz="1500" dirty="0">
                          <a:solidFill>
                            <a:srgbClr val="0000FF"/>
                          </a:solidFill>
                          <a:latin typeface="Arial MT"/>
                          <a:cs typeface="Arial MT"/>
                        </a:rPr>
                        <a:t>1</a:t>
                      </a:r>
                      <a:endParaRPr sz="1500">
                        <a:latin typeface="Arial MT"/>
                        <a:cs typeface="Arial MT"/>
                      </a:endParaRPr>
                    </a:p>
                  </a:txBody>
                  <a:tcPr marL="0" marR="0" marT="2476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635" algn="ctr">
                        <a:lnSpc>
                          <a:spcPct val="100000"/>
                        </a:lnSpc>
                        <a:spcBef>
                          <a:spcPts val="195"/>
                        </a:spcBef>
                      </a:pPr>
                      <a:r>
                        <a:rPr sz="1500" dirty="0">
                          <a:latin typeface="Arial MT"/>
                          <a:cs typeface="Arial MT"/>
                        </a:rPr>
                        <a:t>0</a:t>
                      </a:r>
                      <a:endParaRPr sz="1500">
                        <a:latin typeface="Arial MT"/>
                        <a:cs typeface="Arial MT"/>
                      </a:endParaRPr>
                    </a:p>
                  </a:txBody>
                  <a:tcPr marL="0" marR="0" marT="2476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1"/>
                  </a:ext>
                </a:extLst>
              </a:tr>
              <a:tr h="287146">
                <a:tc>
                  <a:txBody>
                    <a:bodyPr/>
                    <a:lstStyle/>
                    <a:p>
                      <a:pPr algn="ctr">
                        <a:lnSpc>
                          <a:spcPct val="100000"/>
                        </a:lnSpc>
                        <a:spcBef>
                          <a:spcPts val="195"/>
                        </a:spcBef>
                      </a:pPr>
                      <a:r>
                        <a:rPr sz="1500" dirty="0">
                          <a:latin typeface="Arial MT"/>
                          <a:cs typeface="Arial MT"/>
                        </a:rPr>
                        <a:t>0</a:t>
                      </a:r>
                      <a:endParaRPr sz="1500">
                        <a:latin typeface="Arial MT"/>
                        <a:cs typeface="Arial MT"/>
                      </a:endParaRPr>
                    </a:p>
                  </a:txBody>
                  <a:tcPr marL="0" marR="0" marT="2476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195"/>
                        </a:spcBef>
                      </a:pPr>
                      <a:r>
                        <a:rPr sz="1500" dirty="0">
                          <a:latin typeface="Arial MT"/>
                          <a:cs typeface="Arial MT"/>
                        </a:rPr>
                        <a:t>0</a:t>
                      </a:r>
                      <a:endParaRPr sz="1500">
                        <a:latin typeface="Arial MT"/>
                        <a:cs typeface="Arial MT"/>
                      </a:endParaRPr>
                    </a:p>
                  </a:txBody>
                  <a:tcPr marL="0" marR="0" marT="2476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635" algn="ctr">
                        <a:lnSpc>
                          <a:spcPct val="100000"/>
                        </a:lnSpc>
                        <a:spcBef>
                          <a:spcPts val="195"/>
                        </a:spcBef>
                      </a:pPr>
                      <a:r>
                        <a:rPr sz="1500" dirty="0">
                          <a:solidFill>
                            <a:srgbClr val="0000FF"/>
                          </a:solidFill>
                          <a:latin typeface="Arial MT"/>
                          <a:cs typeface="Arial MT"/>
                        </a:rPr>
                        <a:t>1</a:t>
                      </a:r>
                      <a:endParaRPr sz="1500">
                        <a:latin typeface="Arial MT"/>
                        <a:cs typeface="Arial MT"/>
                      </a:endParaRPr>
                    </a:p>
                  </a:txBody>
                  <a:tcPr marL="0" marR="0" marT="2476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635" algn="ctr">
                        <a:lnSpc>
                          <a:spcPct val="100000"/>
                        </a:lnSpc>
                        <a:spcBef>
                          <a:spcPts val="195"/>
                        </a:spcBef>
                      </a:pPr>
                      <a:r>
                        <a:rPr sz="1500" dirty="0">
                          <a:solidFill>
                            <a:srgbClr val="0000FF"/>
                          </a:solidFill>
                          <a:latin typeface="Arial MT"/>
                          <a:cs typeface="Arial MT"/>
                        </a:rPr>
                        <a:t>1</a:t>
                      </a:r>
                      <a:endParaRPr sz="1500">
                        <a:latin typeface="Arial MT"/>
                        <a:cs typeface="Arial MT"/>
                      </a:endParaRPr>
                    </a:p>
                  </a:txBody>
                  <a:tcPr marL="0" marR="0" marT="2476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635" algn="ctr">
                        <a:lnSpc>
                          <a:spcPct val="100000"/>
                        </a:lnSpc>
                        <a:spcBef>
                          <a:spcPts val="195"/>
                        </a:spcBef>
                      </a:pPr>
                      <a:r>
                        <a:rPr sz="1500" dirty="0">
                          <a:latin typeface="Arial MT"/>
                          <a:cs typeface="Arial MT"/>
                        </a:rPr>
                        <a:t>0</a:t>
                      </a:r>
                      <a:endParaRPr sz="1500">
                        <a:latin typeface="Arial MT"/>
                        <a:cs typeface="Arial MT"/>
                      </a:endParaRPr>
                    </a:p>
                  </a:txBody>
                  <a:tcPr marL="0" marR="0" marT="2476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635" algn="ctr">
                        <a:lnSpc>
                          <a:spcPct val="100000"/>
                        </a:lnSpc>
                        <a:spcBef>
                          <a:spcPts val="195"/>
                        </a:spcBef>
                      </a:pPr>
                      <a:r>
                        <a:rPr sz="1500" dirty="0">
                          <a:latin typeface="Arial MT"/>
                          <a:cs typeface="Arial MT"/>
                        </a:rPr>
                        <a:t>0</a:t>
                      </a:r>
                      <a:endParaRPr sz="1500">
                        <a:latin typeface="Arial MT"/>
                        <a:cs typeface="Arial MT"/>
                      </a:endParaRPr>
                    </a:p>
                  </a:txBody>
                  <a:tcPr marL="0" marR="0" marT="2476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2"/>
                  </a:ext>
                </a:extLst>
              </a:tr>
              <a:tr h="287020">
                <a:tc>
                  <a:txBody>
                    <a:bodyPr/>
                    <a:lstStyle/>
                    <a:p>
                      <a:pPr algn="ctr">
                        <a:lnSpc>
                          <a:spcPct val="100000"/>
                        </a:lnSpc>
                        <a:spcBef>
                          <a:spcPts val="195"/>
                        </a:spcBef>
                      </a:pPr>
                      <a:r>
                        <a:rPr sz="1500" dirty="0">
                          <a:solidFill>
                            <a:srgbClr val="0000FF"/>
                          </a:solidFill>
                          <a:latin typeface="Arial MT"/>
                          <a:cs typeface="Arial MT"/>
                        </a:rPr>
                        <a:t>1</a:t>
                      </a:r>
                      <a:endParaRPr sz="1500">
                        <a:latin typeface="Arial MT"/>
                        <a:cs typeface="Arial MT"/>
                      </a:endParaRPr>
                    </a:p>
                  </a:txBody>
                  <a:tcPr marL="0" marR="0" marT="2476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195"/>
                        </a:spcBef>
                      </a:pPr>
                      <a:r>
                        <a:rPr sz="1500" dirty="0">
                          <a:latin typeface="Arial MT"/>
                          <a:cs typeface="Arial MT"/>
                        </a:rPr>
                        <a:t>0</a:t>
                      </a:r>
                      <a:endParaRPr sz="1500">
                        <a:latin typeface="Arial MT"/>
                        <a:cs typeface="Arial MT"/>
                      </a:endParaRPr>
                    </a:p>
                  </a:txBody>
                  <a:tcPr marL="0" marR="0" marT="2476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635" algn="ctr">
                        <a:lnSpc>
                          <a:spcPct val="100000"/>
                        </a:lnSpc>
                        <a:spcBef>
                          <a:spcPts val="195"/>
                        </a:spcBef>
                      </a:pPr>
                      <a:r>
                        <a:rPr sz="1500" dirty="0">
                          <a:latin typeface="Arial MT"/>
                          <a:cs typeface="Arial MT"/>
                        </a:rPr>
                        <a:t>0</a:t>
                      </a:r>
                      <a:endParaRPr sz="1500">
                        <a:latin typeface="Arial MT"/>
                        <a:cs typeface="Arial MT"/>
                      </a:endParaRPr>
                    </a:p>
                  </a:txBody>
                  <a:tcPr marL="0" marR="0" marT="2476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635" algn="ctr">
                        <a:lnSpc>
                          <a:spcPct val="100000"/>
                        </a:lnSpc>
                        <a:spcBef>
                          <a:spcPts val="195"/>
                        </a:spcBef>
                      </a:pPr>
                      <a:r>
                        <a:rPr sz="1500" dirty="0">
                          <a:latin typeface="Arial MT"/>
                          <a:cs typeface="Arial MT"/>
                        </a:rPr>
                        <a:t>0</a:t>
                      </a:r>
                      <a:endParaRPr sz="1500">
                        <a:latin typeface="Arial MT"/>
                        <a:cs typeface="Arial MT"/>
                      </a:endParaRPr>
                    </a:p>
                  </a:txBody>
                  <a:tcPr marL="0" marR="0" marT="2476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635" algn="ctr">
                        <a:lnSpc>
                          <a:spcPct val="100000"/>
                        </a:lnSpc>
                        <a:spcBef>
                          <a:spcPts val="195"/>
                        </a:spcBef>
                      </a:pPr>
                      <a:r>
                        <a:rPr sz="1500" dirty="0">
                          <a:solidFill>
                            <a:srgbClr val="0000FF"/>
                          </a:solidFill>
                          <a:latin typeface="Arial MT"/>
                          <a:cs typeface="Arial MT"/>
                        </a:rPr>
                        <a:t>1</a:t>
                      </a:r>
                      <a:endParaRPr sz="1500">
                        <a:latin typeface="Arial MT"/>
                        <a:cs typeface="Arial MT"/>
                      </a:endParaRPr>
                    </a:p>
                  </a:txBody>
                  <a:tcPr marL="0" marR="0" marT="2476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635" algn="ctr">
                        <a:lnSpc>
                          <a:spcPct val="100000"/>
                        </a:lnSpc>
                        <a:spcBef>
                          <a:spcPts val="195"/>
                        </a:spcBef>
                      </a:pPr>
                      <a:r>
                        <a:rPr sz="1500" dirty="0">
                          <a:latin typeface="Arial MT"/>
                          <a:cs typeface="Arial MT"/>
                        </a:rPr>
                        <a:t>0</a:t>
                      </a:r>
                      <a:endParaRPr sz="1500">
                        <a:latin typeface="Arial MT"/>
                        <a:cs typeface="Arial MT"/>
                      </a:endParaRPr>
                    </a:p>
                  </a:txBody>
                  <a:tcPr marL="0" marR="0" marT="2476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3"/>
                  </a:ext>
                </a:extLst>
              </a:tr>
              <a:tr h="287096">
                <a:tc>
                  <a:txBody>
                    <a:bodyPr/>
                    <a:lstStyle/>
                    <a:p>
                      <a:pPr algn="ctr">
                        <a:lnSpc>
                          <a:spcPct val="100000"/>
                        </a:lnSpc>
                        <a:spcBef>
                          <a:spcPts val="195"/>
                        </a:spcBef>
                      </a:pPr>
                      <a:r>
                        <a:rPr sz="1500" dirty="0">
                          <a:latin typeface="Arial MT"/>
                          <a:cs typeface="Arial MT"/>
                        </a:rPr>
                        <a:t>0</a:t>
                      </a:r>
                      <a:endParaRPr sz="1500">
                        <a:latin typeface="Arial MT"/>
                        <a:cs typeface="Arial MT"/>
                      </a:endParaRPr>
                    </a:p>
                  </a:txBody>
                  <a:tcPr marL="0" marR="0" marT="2476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195"/>
                        </a:spcBef>
                      </a:pPr>
                      <a:r>
                        <a:rPr sz="1500" dirty="0">
                          <a:solidFill>
                            <a:srgbClr val="0000FF"/>
                          </a:solidFill>
                          <a:latin typeface="Arial MT"/>
                          <a:cs typeface="Arial MT"/>
                        </a:rPr>
                        <a:t>1</a:t>
                      </a:r>
                      <a:endParaRPr sz="1500">
                        <a:latin typeface="Arial MT"/>
                        <a:cs typeface="Arial MT"/>
                      </a:endParaRPr>
                    </a:p>
                  </a:txBody>
                  <a:tcPr marL="0" marR="0" marT="2476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635" algn="ctr">
                        <a:lnSpc>
                          <a:spcPct val="100000"/>
                        </a:lnSpc>
                        <a:spcBef>
                          <a:spcPts val="195"/>
                        </a:spcBef>
                      </a:pPr>
                      <a:r>
                        <a:rPr sz="1500" dirty="0">
                          <a:latin typeface="Arial MT"/>
                          <a:cs typeface="Arial MT"/>
                        </a:rPr>
                        <a:t>0</a:t>
                      </a:r>
                      <a:endParaRPr sz="1500">
                        <a:latin typeface="Arial MT"/>
                        <a:cs typeface="Arial MT"/>
                      </a:endParaRPr>
                    </a:p>
                  </a:txBody>
                  <a:tcPr marL="0" marR="0" marT="2476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635" algn="ctr">
                        <a:lnSpc>
                          <a:spcPct val="100000"/>
                        </a:lnSpc>
                        <a:spcBef>
                          <a:spcPts val="195"/>
                        </a:spcBef>
                      </a:pPr>
                      <a:r>
                        <a:rPr sz="1500" dirty="0">
                          <a:latin typeface="Arial MT"/>
                          <a:cs typeface="Arial MT"/>
                        </a:rPr>
                        <a:t>0</a:t>
                      </a:r>
                      <a:endParaRPr sz="1500">
                        <a:latin typeface="Arial MT"/>
                        <a:cs typeface="Arial MT"/>
                      </a:endParaRPr>
                    </a:p>
                  </a:txBody>
                  <a:tcPr marL="0" marR="0" marT="2476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635" algn="ctr">
                        <a:lnSpc>
                          <a:spcPct val="100000"/>
                        </a:lnSpc>
                        <a:spcBef>
                          <a:spcPts val="195"/>
                        </a:spcBef>
                      </a:pPr>
                      <a:r>
                        <a:rPr sz="1500" dirty="0">
                          <a:solidFill>
                            <a:srgbClr val="0000FF"/>
                          </a:solidFill>
                          <a:latin typeface="Arial MT"/>
                          <a:cs typeface="Arial MT"/>
                        </a:rPr>
                        <a:t>1</a:t>
                      </a:r>
                      <a:endParaRPr sz="1500">
                        <a:latin typeface="Arial MT"/>
                        <a:cs typeface="Arial MT"/>
                      </a:endParaRPr>
                    </a:p>
                  </a:txBody>
                  <a:tcPr marL="0" marR="0" marT="2476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635" algn="ctr">
                        <a:lnSpc>
                          <a:spcPct val="100000"/>
                        </a:lnSpc>
                        <a:spcBef>
                          <a:spcPts val="195"/>
                        </a:spcBef>
                      </a:pPr>
                      <a:r>
                        <a:rPr sz="1500" dirty="0">
                          <a:latin typeface="Arial MT"/>
                          <a:cs typeface="Arial MT"/>
                        </a:rPr>
                        <a:t>0</a:t>
                      </a:r>
                      <a:endParaRPr sz="1500">
                        <a:latin typeface="Arial MT"/>
                        <a:cs typeface="Arial MT"/>
                      </a:endParaRPr>
                    </a:p>
                  </a:txBody>
                  <a:tcPr marL="0" marR="0" marT="2476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4"/>
                  </a:ext>
                </a:extLst>
              </a:tr>
              <a:tr h="287070">
                <a:tc>
                  <a:txBody>
                    <a:bodyPr/>
                    <a:lstStyle/>
                    <a:p>
                      <a:pPr algn="ctr">
                        <a:lnSpc>
                          <a:spcPct val="100000"/>
                        </a:lnSpc>
                        <a:spcBef>
                          <a:spcPts val="200"/>
                        </a:spcBef>
                      </a:pPr>
                      <a:r>
                        <a:rPr sz="1500" dirty="0">
                          <a:latin typeface="Arial MT"/>
                          <a:cs typeface="Arial MT"/>
                        </a:rPr>
                        <a:t>0</a:t>
                      </a:r>
                      <a:endParaRPr sz="1500">
                        <a:latin typeface="Arial MT"/>
                        <a:cs typeface="Arial MT"/>
                      </a:endParaRPr>
                    </a:p>
                  </a:txBody>
                  <a:tcPr marL="0" marR="0" marT="2540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200"/>
                        </a:spcBef>
                      </a:pPr>
                      <a:r>
                        <a:rPr sz="1500" dirty="0">
                          <a:latin typeface="Arial MT"/>
                          <a:cs typeface="Arial MT"/>
                        </a:rPr>
                        <a:t>0</a:t>
                      </a:r>
                      <a:endParaRPr sz="1500">
                        <a:latin typeface="Arial MT"/>
                        <a:cs typeface="Arial MT"/>
                      </a:endParaRPr>
                    </a:p>
                  </a:txBody>
                  <a:tcPr marL="0" marR="0" marT="2540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635" algn="ctr">
                        <a:lnSpc>
                          <a:spcPct val="100000"/>
                        </a:lnSpc>
                        <a:spcBef>
                          <a:spcPts val="200"/>
                        </a:spcBef>
                      </a:pPr>
                      <a:r>
                        <a:rPr sz="1500" dirty="0">
                          <a:solidFill>
                            <a:srgbClr val="0000FF"/>
                          </a:solidFill>
                          <a:latin typeface="Arial MT"/>
                          <a:cs typeface="Arial MT"/>
                        </a:rPr>
                        <a:t>1</a:t>
                      </a:r>
                      <a:endParaRPr sz="1500">
                        <a:latin typeface="Arial MT"/>
                        <a:cs typeface="Arial MT"/>
                      </a:endParaRPr>
                    </a:p>
                  </a:txBody>
                  <a:tcPr marL="0" marR="0" marT="2540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635" algn="ctr">
                        <a:lnSpc>
                          <a:spcPct val="100000"/>
                        </a:lnSpc>
                        <a:spcBef>
                          <a:spcPts val="200"/>
                        </a:spcBef>
                      </a:pPr>
                      <a:r>
                        <a:rPr sz="1500" dirty="0">
                          <a:latin typeface="Arial MT"/>
                          <a:cs typeface="Arial MT"/>
                        </a:rPr>
                        <a:t>0</a:t>
                      </a:r>
                      <a:endParaRPr sz="1500">
                        <a:latin typeface="Arial MT"/>
                        <a:cs typeface="Arial MT"/>
                      </a:endParaRPr>
                    </a:p>
                  </a:txBody>
                  <a:tcPr marL="0" marR="0" marT="2540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635" algn="ctr">
                        <a:lnSpc>
                          <a:spcPct val="100000"/>
                        </a:lnSpc>
                        <a:spcBef>
                          <a:spcPts val="200"/>
                        </a:spcBef>
                      </a:pPr>
                      <a:r>
                        <a:rPr sz="1500" dirty="0">
                          <a:solidFill>
                            <a:srgbClr val="0000FF"/>
                          </a:solidFill>
                          <a:latin typeface="Arial MT"/>
                          <a:cs typeface="Arial MT"/>
                        </a:rPr>
                        <a:t>1</a:t>
                      </a:r>
                      <a:endParaRPr sz="1500">
                        <a:latin typeface="Arial MT"/>
                        <a:cs typeface="Arial MT"/>
                      </a:endParaRPr>
                    </a:p>
                  </a:txBody>
                  <a:tcPr marL="0" marR="0" marT="2540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635" algn="ctr">
                        <a:lnSpc>
                          <a:spcPct val="100000"/>
                        </a:lnSpc>
                        <a:spcBef>
                          <a:spcPts val="200"/>
                        </a:spcBef>
                      </a:pPr>
                      <a:r>
                        <a:rPr sz="1500" dirty="0">
                          <a:latin typeface="Arial MT"/>
                          <a:cs typeface="Arial MT"/>
                        </a:rPr>
                        <a:t>0</a:t>
                      </a:r>
                      <a:endParaRPr sz="1500">
                        <a:latin typeface="Arial MT"/>
                        <a:cs typeface="Arial MT"/>
                      </a:endParaRPr>
                    </a:p>
                  </a:txBody>
                  <a:tcPr marL="0" marR="0" marT="2540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5"/>
                  </a:ext>
                </a:extLst>
              </a:tr>
            </a:tbl>
          </a:graphicData>
        </a:graphic>
      </p:graphicFrame>
      <p:grpSp>
        <p:nvGrpSpPr>
          <p:cNvPr id="46" name="object 46"/>
          <p:cNvGrpSpPr/>
          <p:nvPr/>
        </p:nvGrpSpPr>
        <p:grpSpPr>
          <a:xfrm>
            <a:off x="3227832" y="4279391"/>
            <a:ext cx="5205095" cy="2578735"/>
            <a:chOff x="3227832" y="4279391"/>
            <a:chExt cx="5205095" cy="2578735"/>
          </a:xfrm>
        </p:grpSpPr>
        <p:sp>
          <p:nvSpPr>
            <p:cNvPr id="47" name="object 47"/>
            <p:cNvSpPr/>
            <p:nvPr/>
          </p:nvSpPr>
          <p:spPr>
            <a:xfrm>
              <a:off x="7170801" y="4279391"/>
              <a:ext cx="1261745" cy="2077720"/>
            </a:xfrm>
            <a:custGeom>
              <a:avLst/>
              <a:gdLst/>
              <a:ahLst/>
              <a:cxnLst/>
              <a:rect l="l" t="t" r="r" b="b"/>
              <a:pathLst>
                <a:path w="1261745" h="2077720">
                  <a:moveTo>
                    <a:pt x="1215745" y="2052370"/>
                  </a:moveTo>
                  <a:lnTo>
                    <a:pt x="1176782" y="2052370"/>
                  </a:lnTo>
                  <a:lnTo>
                    <a:pt x="1164120" y="2052370"/>
                  </a:lnTo>
                  <a:lnTo>
                    <a:pt x="1163828" y="2077618"/>
                  </a:lnTo>
                  <a:lnTo>
                    <a:pt x="1215745" y="2052370"/>
                  </a:lnTo>
                  <a:close/>
                </a:path>
                <a:path w="1261745" h="2077720">
                  <a:moveTo>
                    <a:pt x="1261745" y="37338"/>
                  </a:moveTo>
                  <a:lnTo>
                    <a:pt x="1261491" y="37338"/>
                  </a:lnTo>
                  <a:lnTo>
                    <a:pt x="1236738" y="25273"/>
                  </a:lnTo>
                  <a:lnTo>
                    <a:pt x="1208798" y="11658"/>
                  </a:lnTo>
                  <a:lnTo>
                    <a:pt x="1208798" y="102260"/>
                  </a:lnTo>
                  <a:lnTo>
                    <a:pt x="923569" y="600544"/>
                  </a:lnTo>
                  <a:lnTo>
                    <a:pt x="910945" y="593102"/>
                  </a:lnTo>
                  <a:lnTo>
                    <a:pt x="910945" y="622592"/>
                  </a:lnTo>
                  <a:lnTo>
                    <a:pt x="840943" y="744880"/>
                  </a:lnTo>
                  <a:lnTo>
                    <a:pt x="827265" y="743140"/>
                  </a:lnTo>
                  <a:lnTo>
                    <a:pt x="827265" y="768769"/>
                  </a:lnTo>
                  <a:lnTo>
                    <a:pt x="652818" y="1073531"/>
                  </a:lnTo>
                  <a:lnTo>
                    <a:pt x="638505" y="1050632"/>
                  </a:lnTo>
                  <a:lnTo>
                    <a:pt x="638505" y="1098524"/>
                  </a:lnTo>
                  <a:lnTo>
                    <a:pt x="553910" y="1246301"/>
                  </a:lnTo>
                  <a:lnTo>
                    <a:pt x="41427" y="668375"/>
                  </a:lnTo>
                  <a:lnTo>
                    <a:pt x="398221" y="713955"/>
                  </a:lnTo>
                  <a:lnTo>
                    <a:pt x="638505" y="1098524"/>
                  </a:lnTo>
                  <a:lnTo>
                    <a:pt x="638505" y="1050632"/>
                  </a:lnTo>
                  <a:lnTo>
                    <a:pt x="430784" y="718121"/>
                  </a:lnTo>
                  <a:lnTo>
                    <a:pt x="827265" y="768769"/>
                  </a:lnTo>
                  <a:lnTo>
                    <a:pt x="827265" y="743140"/>
                  </a:lnTo>
                  <a:lnTo>
                    <a:pt x="413397" y="690295"/>
                  </a:lnTo>
                  <a:lnTo>
                    <a:pt x="308241" y="521957"/>
                  </a:lnTo>
                  <a:lnTo>
                    <a:pt x="543763" y="405752"/>
                  </a:lnTo>
                  <a:lnTo>
                    <a:pt x="910945" y="622592"/>
                  </a:lnTo>
                  <a:lnTo>
                    <a:pt x="910945" y="593102"/>
                  </a:lnTo>
                  <a:lnTo>
                    <a:pt x="570979" y="392328"/>
                  </a:lnTo>
                  <a:lnTo>
                    <a:pt x="1192047" y="85915"/>
                  </a:lnTo>
                  <a:lnTo>
                    <a:pt x="1204150" y="92849"/>
                  </a:lnTo>
                  <a:lnTo>
                    <a:pt x="1208798" y="102260"/>
                  </a:lnTo>
                  <a:lnTo>
                    <a:pt x="1208798" y="11658"/>
                  </a:lnTo>
                  <a:lnTo>
                    <a:pt x="1184910" y="0"/>
                  </a:lnTo>
                  <a:lnTo>
                    <a:pt x="1185164" y="25412"/>
                  </a:lnTo>
                  <a:lnTo>
                    <a:pt x="23114" y="37338"/>
                  </a:lnTo>
                  <a:lnTo>
                    <a:pt x="23368" y="62738"/>
                  </a:lnTo>
                  <a:lnTo>
                    <a:pt x="1183424" y="50838"/>
                  </a:lnTo>
                  <a:lnTo>
                    <a:pt x="1185456" y="54940"/>
                  </a:lnTo>
                  <a:lnTo>
                    <a:pt x="1185506" y="60820"/>
                  </a:lnTo>
                  <a:lnTo>
                    <a:pt x="544893" y="376923"/>
                  </a:lnTo>
                  <a:lnTo>
                    <a:pt x="517677" y="360857"/>
                  </a:lnTo>
                  <a:lnTo>
                    <a:pt x="517677" y="390359"/>
                  </a:lnTo>
                  <a:lnTo>
                    <a:pt x="294741" y="500354"/>
                  </a:lnTo>
                  <a:lnTo>
                    <a:pt x="55511" y="117424"/>
                  </a:lnTo>
                  <a:lnTo>
                    <a:pt x="517677" y="390359"/>
                  </a:lnTo>
                  <a:lnTo>
                    <a:pt x="517677" y="360857"/>
                  </a:lnTo>
                  <a:lnTo>
                    <a:pt x="23622" y="69088"/>
                  </a:lnTo>
                  <a:lnTo>
                    <a:pt x="17145" y="80010"/>
                  </a:lnTo>
                  <a:lnTo>
                    <a:pt x="6350" y="86741"/>
                  </a:lnTo>
                  <a:lnTo>
                    <a:pt x="271830" y="511657"/>
                  </a:lnTo>
                  <a:lnTo>
                    <a:pt x="49657" y="621284"/>
                  </a:lnTo>
                  <a:lnTo>
                    <a:pt x="60833" y="644017"/>
                  </a:lnTo>
                  <a:lnTo>
                    <a:pt x="285330" y="533260"/>
                  </a:lnTo>
                  <a:lnTo>
                    <a:pt x="380834" y="686130"/>
                  </a:lnTo>
                  <a:lnTo>
                    <a:pt x="11176" y="638937"/>
                  </a:lnTo>
                  <a:lnTo>
                    <a:pt x="9525" y="651510"/>
                  </a:lnTo>
                  <a:lnTo>
                    <a:pt x="0" y="659892"/>
                  </a:lnTo>
                  <a:lnTo>
                    <a:pt x="540588" y="1269568"/>
                  </a:lnTo>
                  <a:lnTo>
                    <a:pt x="130860" y="1985340"/>
                  </a:lnTo>
                  <a:lnTo>
                    <a:pt x="99314" y="2018855"/>
                  </a:lnTo>
                  <a:lnTo>
                    <a:pt x="108585" y="2027567"/>
                  </a:lnTo>
                  <a:lnTo>
                    <a:pt x="108458" y="2040382"/>
                  </a:lnTo>
                  <a:lnTo>
                    <a:pt x="1164120" y="2052231"/>
                  </a:lnTo>
                  <a:lnTo>
                    <a:pt x="1176782" y="2052231"/>
                  </a:lnTo>
                  <a:lnTo>
                    <a:pt x="1216037" y="2052231"/>
                  </a:lnTo>
                  <a:lnTo>
                    <a:pt x="1240409" y="2040382"/>
                  </a:lnTo>
                  <a:lnTo>
                    <a:pt x="1230287" y="2035175"/>
                  </a:lnTo>
                  <a:lnTo>
                    <a:pt x="1239774" y="2038985"/>
                  </a:lnTo>
                  <a:lnTo>
                    <a:pt x="1239520" y="2038057"/>
                  </a:lnTo>
                  <a:lnTo>
                    <a:pt x="1241044" y="2038985"/>
                  </a:lnTo>
                  <a:lnTo>
                    <a:pt x="1236599" y="1991868"/>
                  </a:lnTo>
                  <a:lnTo>
                    <a:pt x="1233043" y="1954174"/>
                  </a:lnTo>
                  <a:lnTo>
                    <a:pt x="1219403" y="1962696"/>
                  </a:lnTo>
                  <a:lnTo>
                    <a:pt x="1217803" y="1956689"/>
                  </a:lnTo>
                  <a:lnTo>
                    <a:pt x="1209294" y="1964232"/>
                  </a:lnTo>
                  <a:lnTo>
                    <a:pt x="1178090" y="1914296"/>
                  </a:lnTo>
                  <a:lnTo>
                    <a:pt x="1178090" y="1988502"/>
                  </a:lnTo>
                  <a:lnTo>
                    <a:pt x="1168400" y="1994547"/>
                  </a:lnTo>
                  <a:lnTo>
                    <a:pt x="1172362" y="1996973"/>
                  </a:lnTo>
                  <a:lnTo>
                    <a:pt x="1166368" y="2002294"/>
                  </a:lnTo>
                  <a:lnTo>
                    <a:pt x="1164717" y="2001431"/>
                  </a:lnTo>
                  <a:lnTo>
                    <a:pt x="1164678" y="2003780"/>
                  </a:lnTo>
                  <a:lnTo>
                    <a:pt x="1160780" y="2007247"/>
                  </a:lnTo>
                  <a:lnTo>
                    <a:pt x="1164628" y="2008797"/>
                  </a:lnTo>
                  <a:lnTo>
                    <a:pt x="1164412" y="2026831"/>
                  </a:lnTo>
                  <a:lnTo>
                    <a:pt x="142989" y="2015375"/>
                  </a:lnTo>
                  <a:lnTo>
                    <a:pt x="151498" y="2000504"/>
                  </a:lnTo>
                  <a:lnTo>
                    <a:pt x="685596" y="1433106"/>
                  </a:lnTo>
                  <a:lnTo>
                    <a:pt x="1178090" y="1988502"/>
                  </a:lnTo>
                  <a:lnTo>
                    <a:pt x="1178090" y="1914296"/>
                  </a:lnTo>
                  <a:lnTo>
                    <a:pt x="1152918" y="1874012"/>
                  </a:lnTo>
                  <a:lnTo>
                    <a:pt x="1152918" y="1921789"/>
                  </a:lnTo>
                  <a:lnTo>
                    <a:pt x="703084" y="1414538"/>
                  </a:lnTo>
                  <a:lnTo>
                    <a:pt x="782942" y="1329702"/>
                  </a:lnTo>
                  <a:lnTo>
                    <a:pt x="1152918" y="1921789"/>
                  </a:lnTo>
                  <a:lnTo>
                    <a:pt x="1152918" y="1874012"/>
                  </a:lnTo>
                  <a:lnTo>
                    <a:pt x="800912" y="1310601"/>
                  </a:lnTo>
                  <a:lnTo>
                    <a:pt x="1210233" y="875766"/>
                  </a:lnTo>
                  <a:lnTo>
                    <a:pt x="1228725" y="893191"/>
                  </a:lnTo>
                  <a:lnTo>
                    <a:pt x="1241882" y="849122"/>
                  </a:lnTo>
                  <a:lnTo>
                    <a:pt x="1253109" y="811530"/>
                  </a:lnTo>
                  <a:lnTo>
                    <a:pt x="1173226" y="840867"/>
                  </a:lnTo>
                  <a:lnTo>
                    <a:pt x="1191729" y="858329"/>
                  </a:lnTo>
                  <a:lnTo>
                    <a:pt x="786980" y="1288313"/>
                  </a:lnTo>
                  <a:lnTo>
                    <a:pt x="769010" y="1259547"/>
                  </a:lnTo>
                  <a:lnTo>
                    <a:pt x="769010" y="1307401"/>
                  </a:lnTo>
                  <a:lnTo>
                    <a:pt x="686142" y="1395437"/>
                  </a:lnTo>
                  <a:lnTo>
                    <a:pt x="668655" y="1375727"/>
                  </a:lnTo>
                  <a:lnTo>
                    <a:pt x="668655" y="1414005"/>
                  </a:lnTo>
                  <a:lnTo>
                    <a:pt x="205689" y="1905838"/>
                  </a:lnTo>
                  <a:lnTo>
                    <a:pt x="558419" y="1289672"/>
                  </a:lnTo>
                  <a:lnTo>
                    <a:pt x="668655" y="1414005"/>
                  </a:lnTo>
                  <a:lnTo>
                    <a:pt x="668655" y="1375727"/>
                  </a:lnTo>
                  <a:lnTo>
                    <a:pt x="571741" y="1266418"/>
                  </a:lnTo>
                  <a:lnTo>
                    <a:pt x="653821" y="1123035"/>
                  </a:lnTo>
                  <a:lnTo>
                    <a:pt x="769010" y="1307401"/>
                  </a:lnTo>
                  <a:lnTo>
                    <a:pt x="769010" y="1259547"/>
                  </a:lnTo>
                  <a:lnTo>
                    <a:pt x="668121" y="1098042"/>
                  </a:lnTo>
                  <a:lnTo>
                    <a:pt x="854621" y="772261"/>
                  </a:lnTo>
                  <a:lnTo>
                    <a:pt x="1175296" y="813219"/>
                  </a:lnTo>
                  <a:lnTo>
                    <a:pt x="1172083" y="838454"/>
                  </a:lnTo>
                  <a:lnTo>
                    <a:pt x="1239431" y="814832"/>
                  </a:lnTo>
                  <a:lnTo>
                    <a:pt x="1252474" y="810260"/>
                  </a:lnTo>
                  <a:lnTo>
                    <a:pt x="1252321" y="810171"/>
                  </a:lnTo>
                  <a:lnTo>
                    <a:pt x="1253744" y="810260"/>
                  </a:lnTo>
                  <a:lnTo>
                    <a:pt x="1239939" y="788924"/>
                  </a:lnTo>
                  <a:lnTo>
                    <a:pt x="1207516" y="738759"/>
                  </a:lnTo>
                  <a:lnTo>
                    <a:pt x="1194612" y="760590"/>
                  </a:lnTo>
                  <a:lnTo>
                    <a:pt x="1179385" y="751611"/>
                  </a:lnTo>
                  <a:lnTo>
                    <a:pt x="1179385" y="781113"/>
                  </a:lnTo>
                  <a:lnTo>
                    <a:pt x="1178534" y="787781"/>
                  </a:lnTo>
                  <a:lnTo>
                    <a:pt x="1178433" y="787958"/>
                  </a:lnTo>
                  <a:lnTo>
                    <a:pt x="868299" y="748372"/>
                  </a:lnTo>
                  <a:lnTo>
                    <a:pt x="932878" y="635546"/>
                  </a:lnTo>
                  <a:lnTo>
                    <a:pt x="1179385" y="781113"/>
                  </a:lnTo>
                  <a:lnTo>
                    <a:pt x="1179385" y="751611"/>
                  </a:lnTo>
                  <a:lnTo>
                    <a:pt x="945502" y="613498"/>
                  </a:lnTo>
                  <a:lnTo>
                    <a:pt x="1233843" y="109816"/>
                  </a:lnTo>
                  <a:lnTo>
                    <a:pt x="1255903" y="122428"/>
                  </a:lnTo>
                  <a:lnTo>
                    <a:pt x="1257896" y="86106"/>
                  </a:lnTo>
                  <a:lnTo>
                    <a:pt x="1260500" y="38976"/>
                  </a:lnTo>
                  <a:lnTo>
                    <a:pt x="1261745" y="37338"/>
                  </a:lnTo>
                  <a:close/>
                </a:path>
              </a:pathLst>
            </a:custGeom>
            <a:solidFill>
              <a:srgbClr val="000000"/>
            </a:solidFill>
          </p:spPr>
          <p:txBody>
            <a:bodyPr wrap="square" lIns="0" tIns="0" rIns="0" bIns="0" rtlCol="0"/>
            <a:lstStyle/>
            <a:p>
              <a:endParaRPr/>
            </a:p>
          </p:txBody>
        </p:sp>
        <p:sp>
          <p:nvSpPr>
            <p:cNvPr id="48" name="object 48"/>
            <p:cNvSpPr/>
            <p:nvPr/>
          </p:nvSpPr>
          <p:spPr>
            <a:xfrm>
              <a:off x="3227832" y="6600443"/>
              <a:ext cx="4212590" cy="257810"/>
            </a:xfrm>
            <a:custGeom>
              <a:avLst/>
              <a:gdLst/>
              <a:ahLst/>
              <a:cxnLst/>
              <a:rect l="l" t="t" r="r" b="b"/>
              <a:pathLst>
                <a:path w="4212590" h="257809">
                  <a:moveTo>
                    <a:pt x="4212336" y="0"/>
                  </a:moveTo>
                  <a:lnTo>
                    <a:pt x="0" y="0"/>
                  </a:lnTo>
                  <a:lnTo>
                    <a:pt x="0" y="257553"/>
                  </a:lnTo>
                  <a:lnTo>
                    <a:pt x="4212336" y="257553"/>
                  </a:lnTo>
                  <a:lnTo>
                    <a:pt x="4212336" y="0"/>
                  </a:lnTo>
                  <a:close/>
                </a:path>
              </a:pathLst>
            </a:custGeom>
            <a:solidFill>
              <a:srgbClr val="FFFFFF"/>
            </a:solidFill>
          </p:spPr>
          <p:txBody>
            <a:bodyPr wrap="square" lIns="0" tIns="0" rIns="0" bIns="0" rtlCol="0"/>
            <a:lstStyle/>
            <a:p>
              <a:endParaRPr/>
            </a:p>
          </p:txBody>
        </p:sp>
      </p:grpSp>
      <p:sp>
        <p:nvSpPr>
          <p:cNvPr id="49" name="object 49"/>
          <p:cNvSpPr txBox="1"/>
          <p:nvPr/>
        </p:nvSpPr>
        <p:spPr>
          <a:xfrm>
            <a:off x="3052317" y="4855286"/>
            <a:ext cx="1667510" cy="878840"/>
          </a:xfrm>
          <a:prstGeom prst="rect">
            <a:avLst/>
          </a:prstGeom>
        </p:spPr>
        <p:txBody>
          <a:bodyPr vert="horz" wrap="square" lIns="0" tIns="12065" rIns="0" bIns="0" rtlCol="0">
            <a:spAutoFit/>
          </a:bodyPr>
          <a:lstStyle/>
          <a:p>
            <a:pPr marL="12700" marR="5080">
              <a:lnSpc>
                <a:spcPct val="100000"/>
              </a:lnSpc>
              <a:spcBef>
                <a:spcPts val="95"/>
              </a:spcBef>
            </a:pPr>
            <a:r>
              <a:rPr sz="2800" dirty="0">
                <a:latin typeface="Arial MT"/>
                <a:cs typeface="Arial MT"/>
              </a:rPr>
              <a:t>Fully- </a:t>
            </a:r>
            <a:r>
              <a:rPr sz="2800" spc="5" dirty="0">
                <a:latin typeface="Arial MT"/>
                <a:cs typeface="Arial MT"/>
              </a:rPr>
              <a:t> </a:t>
            </a:r>
            <a:r>
              <a:rPr sz="2800" spc="-5" dirty="0">
                <a:latin typeface="Arial MT"/>
                <a:cs typeface="Arial MT"/>
              </a:rPr>
              <a:t>c</a:t>
            </a:r>
            <a:r>
              <a:rPr sz="2800" dirty="0">
                <a:latin typeface="Arial MT"/>
                <a:cs typeface="Arial MT"/>
              </a:rPr>
              <a:t>o</a:t>
            </a:r>
            <a:r>
              <a:rPr sz="2800" spc="-5" dirty="0">
                <a:latin typeface="Arial MT"/>
                <a:cs typeface="Arial MT"/>
              </a:rPr>
              <a:t>n</a:t>
            </a:r>
            <a:r>
              <a:rPr sz="2800" dirty="0">
                <a:latin typeface="Arial MT"/>
                <a:cs typeface="Arial MT"/>
              </a:rPr>
              <a:t>n</a:t>
            </a:r>
            <a:r>
              <a:rPr sz="2800" spc="-5" dirty="0">
                <a:latin typeface="Arial MT"/>
                <a:cs typeface="Arial MT"/>
              </a:rPr>
              <a:t>e</a:t>
            </a:r>
            <a:r>
              <a:rPr sz="2800" dirty="0">
                <a:latin typeface="Arial MT"/>
                <a:cs typeface="Arial MT"/>
              </a:rPr>
              <a:t>c</a:t>
            </a:r>
            <a:r>
              <a:rPr sz="2800" spc="-5" dirty="0">
                <a:latin typeface="Arial MT"/>
                <a:cs typeface="Arial MT"/>
              </a:rPr>
              <a:t>ted</a:t>
            </a:r>
            <a:endParaRPr sz="2800">
              <a:latin typeface="Arial MT"/>
              <a:cs typeface="Arial MT"/>
            </a:endParaRPr>
          </a:p>
        </p:txBody>
      </p:sp>
      <p:sp>
        <p:nvSpPr>
          <p:cNvPr id="50" name="object 50"/>
          <p:cNvSpPr/>
          <p:nvPr/>
        </p:nvSpPr>
        <p:spPr>
          <a:xfrm>
            <a:off x="7164323" y="1376172"/>
            <a:ext cx="2085339" cy="2057400"/>
          </a:xfrm>
          <a:custGeom>
            <a:avLst/>
            <a:gdLst/>
            <a:ahLst/>
            <a:cxnLst/>
            <a:rect l="l" t="t" r="r" b="b"/>
            <a:pathLst>
              <a:path w="2085340" h="2057400">
                <a:moveTo>
                  <a:pt x="0" y="2057400"/>
                </a:moveTo>
                <a:lnTo>
                  <a:pt x="2084831" y="2057400"/>
                </a:lnTo>
                <a:lnTo>
                  <a:pt x="2084831" y="0"/>
                </a:lnTo>
                <a:lnTo>
                  <a:pt x="0" y="0"/>
                </a:lnTo>
                <a:lnTo>
                  <a:pt x="0" y="2057400"/>
                </a:lnTo>
                <a:close/>
              </a:path>
            </a:pathLst>
          </a:custGeom>
          <a:ln w="57150">
            <a:solidFill>
              <a:srgbClr val="00AF50"/>
            </a:solidFill>
          </a:ln>
        </p:spPr>
        <p:txBody>
          <a:bodyPr wrap="square" lIns="0" tIns="0" rIns="0" bIns="0" rtlCol="0"/>
          <a:lstStyle/>
          <a:p>
            <a:endParaRPr/>
          </a:p>
        </p:txBody>
      </p:sp>
      <p:sp>
        <p:nvSpPr>
          <p:cNvPr id="4" name="Slide Number Placeholder 3">
            <a:extLst>
              <a:ext uri="{FF2B5EF4-FFF2-40B4-BE49-F238E27FC236}">
                <a16:creationId xmlns:a16="http://schemas.microsoft.com/office/drawing/2014/main" id="{00A17EE9-78E0-6D6C-01AB-7881E8F149F7}"/>
              </a:ext>
            </a:extLst>
          </p:cNvPr>
          <p:cNvSpPr>
            <a:spLocks noGrp="1"/>
          </p:cNvSpPr>
          <p:nvPr>
            <p:ph type="sldNum" sz="quarter" idx="7"/>
          </p:nvPr>
        </p:nvSpPr>
        <p:spPr/>
        <p:txBody>
          <a:bodyPr/>
          <a:lstStyle/>
          <a:p>
            <a:fld id="{B6F15528-21DE-4FAA-801E-634DDDAF4B2B}" type="slidenum">
              <a:rPr lang="en-IN" smtClean="0"/>
              <a:t>38</a:t>
            </a:fld>
            <a:endParaRPr lang="en-IN"/>
          </a:p>
        </p:txBody>
      </p:sp>
      <p:pic>
        <p:nvPicPr>
          <p:cNvPr id="53" name="Picture 2" descr="E:\NIET\Project\xLogo11.png.pagespeed.ic.pydHLuCQEZ.png">
            <a:extLst>
              <a:ext uri="{FF2B5EF4-FFF2-40B4-BE49-F238E27FC236}">
                <a16:creationId xmlns:a16="http://schemas.microsoft.com/office/drawing/2014/main" id="{0CBF872F-BAE1-26B3-0093-08FB00FD1C36}"/>
              </a:ext>
            </a:extLst>
          </p:cNvPr>
          <p:cNvPicPr>
            <a:picLocks noChangeAspect="1" noChangeArrowheads="1"/>
          </p:cNvPicPr>
          <p:nvPr/>
        </p:nvPicPr>
        <p:blipFill>
          <a:blip r:embed="rId13" cstate="print"/>
          <a:srcRect/>
          <a:stretch>
            <a:fillRect/>
          </a:stretch>
        </p:blipFill>
        <p:spPr bwMode="auto">
          <a:xfrm>
            <a:off x="0" y="15548"/>
            <a:ext cx="1447800" cy="817163"/>
          </a:xfrm>
          <a:prstGeom prst="rect">
            <a:avLst/>
          </a:prstGeom>
          <a:noFill/>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469092" y="726752"/>
            <a:ext cx="4895955" cy="415768"/>
          </a:xfrm>
          <a:prstGeom prst="rect">
            <a:avLst/>
          </a:prstGeom>
        </p:spPr>
      </p:pic>
      <p:sp>
        <p:nvSpPr>
          <p:cNvPr id="3" name="object 3"/>
          <p:cNvSpPr txBox="1">
            <a:spLocks noGrp="1"/>
          </p:cNvSpPr>
          <p:nvPr>
            <p:ph type="title" idx="4294967295"/>
          </p:nvPr>
        </p:nvSpPr>
        <p:spPr>
          <a:xfrm>
            <a:off x="2912363" y="0"/>
            <a:ext cx="4916488" cy="635000"/>
          </a:xfrm>
          <a:prstGeom prst="rect">
            <a:avLst/>
          </a:prstGeom>
          <a:solidFill>
            <a:srgbClr val="00B0F0"/>
          </a:solidFill>
        </p:spPr>
        <p:txBody>
          <a:bodyPr vert="horz" wrap="square" lIns="0" tIns="12065" rIns="0" bIns="0" rtlCol="0">
            <a:spAutoFit/>
          </a:bodyPr>
          <a:lstStyle/>
          <a:p>
            <a:pPr marL="12700">
              <a:lnSpc>
                <a:spcPct val="100000"/>
              </a:lnSpc>
              <a:spcBef>
                <a:spcPts val="95"/>
              </a:spcBef>
            </a:pPr>
            <a:r>
              <a:rPr spc="204" dirty="0"/>
              <a:t>A</a:t>
            </a:r>
            <a:r>
              <a:rPr spc="-145" dirty="0"/>
              <a:t> </a:t>
            </a:r>
            <a:r>
              <a:rPr spc="114" dirty="0"/>
              <a:t>CNN</a:t>
            </a:r>
            <a:r>
              <a:rPr spc="-140" dirty="0"/>
              <a:t> </a:t>
            </a:r>
            <a:r>
              <a:rPr spc="270" dirty="0"/>
              <a:t>Architecture</a:t>
            </a:r>
          </a:p>
        </p:txBody>
      </p:sp>
      <p:grpSp>
        <p:nvGrpSpPr>
          <p:cNvPr id="4" name="object 4"/>
          <p:cNvGrpSpPr/>
          <p:nvPr/>
        </p:nvGrpSpPr>
        <p:grpSpPr>
          <a:xfrm>
            <a:off x="2229611" y="2275332"/>
            <a:ext cx="2992755" cy="3200400"/>
            <a:chOff x="2229611" y="2275332"/>
            <a:chExt cx="2992755" cy="3200400"/>
          </a:xfrm>
        </p:grpSpPr>
        <p:pic>
          <p:nvPicPr>
            <p:cNvPr id="5" name="object 5"/>
            <p:cNvPicPr/>
            <p:nvPr/>
          </p:nvPicPr>
          <p:blipFill>
            <a:blip r:embed="rId3" cstate="print"/>
            <a:stretch>
              <a:fillRect/>
            </a:stretch>
          </p:blipFill>
          <p:spPr>
            <a:xfrm>
              <a:off x="2912363" y="2275332"/>
              <a:ext cx="1702307" cy="3200399"/>
            </a:xfrm>
            <a:prstGeom prst="rect">
              <a:avLst/>
            </a:prstGeom>
          </p:spPr>
        </p:pic>
        <p:pic>
          <p:nvPicPr>
            <p:cNvPr id="6" name="object 6"/>
            <p:cNvPicPr/>
            <p:nvPr/>
          </p:nvPicPr>
          <p:blipFill>
            <a:blip r:embed="rId4" cstate="print"/>
            <a:stretch>
              <a:fillRect/>
            </a:stretch>
          </p:blipFill>
          <p:spPr>
            <a:xfrm>
              <a:off x="2229611" y="3666744"/>
              <a:ext cx="2992374" cy="924306"/>
            </a:xfrm>
            <a:prstGeom prst="rect">
              <a:avLst/>
            </a:prstGeom>
          </p:spPr>
        </p:pic>
      </p:grpSp>
      <p:sp>
        <p:nvSpPr>
          <p:cNvPr id="7" name="object 7"/>
          <p:cNvSpPr txBox="1"/>
          <p:nvPr/>
        </p:nvSpPr>
        <p:spPr>
          <a:xfrm>
            <a:off x="2518917" y="3744214"/>
            <a:ext cx="2413000" cy="636270"/>
          </a:xfrm>
          <a:prstGeom prst="rect">
            <a:avLst/>
          </a:prstGeom>
        </p:spPr>
        <p:txBody>
          <a:bodyPr vert="horz" wrap="square" lIns="0" tIns="12700" rIns="0" bIns="0" rtlCol="0">
            <a:spAutoFit/>
          </a:bodyPr>
          <a:lstStyle/>
          <a:p>
            <a:pPr marL="1905" algn="ctr">
              <a:lnSpc>
                <a:spcPct val="100000"/>
              </a:lnSpc>
              <a:spcBef>
                <a:spcPts val="100"/>
              </a:spcBef>
            </a:pPr>
            <a:r>
              <a:rPr sz="2000" dirty="0">
                <a:latin typeface="Arial MT"/>
                <a:cs typeface="Arial MT"/>
              </a:rPr>
              <a:t>Fully</a:t>
            </a:r>
            <a:r>
              <a:rPr sz="2000" spc="-35" dirty="0">
                <a:latin typeface="Arial MT"/>
                <a:cs typeface="Arial MT"/>
              </a:rPr>
              <a:t> </a:t>
            </a:r>
            <a:r>
              <a:rPr sz="2000" dirty="0">
                <a:latin typeface="Arial MT"/>
                <a:cs typeface="Arial MT"/>
              </a:rPr>
              <a:t>Connected</a:t>
            </a:r>
            <a:endParaRPr sz="2000">
              <a:latin typeface="Arial MT"/>
              <a:cs typeface="Arial MT"/>
            </a:endParaRPr>
          </a:p>
          <a:p>
            <a:pPr algn="ctr">
              <a:lnSpc>
                <a:spcPct val="100000"/>
              </a:lnSpc>
            </a:pPr>
            <a:r>
              <a:rPr sz="2000" dirty="0">
                <a:latin typeface="Arial MT"/>
                <a:cs typeface="Arial MT"/>
              </a:rPr>
              <a:t>Feedforward</a:t>
            </a:r>
            <a:r>
              <a:rPr sz="2000" spc="-80" dirty="0">
                <a:latin typeface="Arial MT"/>
                <a:cs typeface="Arial MT"/>
              </a:rPr>
              <a:t> </a:t>
            </a:r>
            <a:r>
              <a:rPr sz="2000" dirty="0">
                <a:latin typeface="Arial MT"/>
                <a:cs typeface="Arial MT"/>
              </a:rPr>
              <a:t>network</a:t>
            </a:r>
            <a:endParaRPr sz="2000">
              <a:latin typeface="Arial MT"/>
              <a:cs typeface="Arial MT"/>
            </a:endParaRPr>
          </a:p>
        </p:txBody>
      </p:sp>
      <p:grpSp>
        <p:nvGrpSpPr>
          <p:cNvPr id="8" name="object 8"/>
          <p:cNvGrpSpPr/>
          <p:nvPr/>
        </p:nvGrpSpPr>
        <p:grpSpPr>
          <a:xfrm>
            <a:off x="6729983" y="192023"/>
            <a:ext cx="1822450" cy="2384425"/>
            <a:chOff x="6729983" y="192023"/>
            <a:chExt cx="1822450" cy="2384425"/>
          </a:xfrm>
        </p:grpSpPr>
        <p:pic>
          <p:nvPicPr>
            <p:cNvPr id="9" name="object 9"/>
            <p:cNvPicPr/>
            <p:nvPr/>
          </p:nvPicPr>
          <p:blipFill>
            <a:blip r:embed="rId5" cstate="print"/>
            <a:stretch>
              <a:fillRect/>
            </a:stretch>
          </p:blipFill>
          <p:spPr>
            <a:xfrm>
              <a:off x="6739127" y="192023"/>
              <a:ext cx="1770887" cy="1203960"/>
            </a:xfrm>
            <a:prstGeom prst="rect">
              <a:avLst/>
            </a:prstGeom>
          </p:spPr>
        </p:pic>
        <p:pic>
          <p:nvPicPr>
            <p:cNvPr id="10" name="object 10"/>
            <p:cNvPicPr/>
            <p:nvPr/>
          </p:nvPicPr>
          <p:blipFill>
            <a:blip r:embed="rId6" cstate="print"/>
            <a:stretch>
              <a:fillRect/>
            </a:stretch>
          </p:blipFill>
          <p:spPr>
            <a:xfrm>
              <a:off x="6729983" y="1908047"/>
              <a:ext cx="1821942" cy="668274"/>
            </a:xfrm>
            <a:prstGeom prst="rect">
              <a:avLst/>
            </a:prstGeom>
          </p:spPr>
        </p:pic>
      </p:grpSp>
      <p:sp>
        <p:nvSpPr>
          <p:cNvPr id="11" name="object 11"/>
          <p:cNvSpPr txBox="1"/>
          <p:nvPr/>
        </p:nvSpPr>
        <p:spPr>
          <a:xfrm>
            <a:off x="2965450" y="1732279"/>
            <a:ext cx="1718945" cy="391160"/>
          </a:xfrm>
          <a:prstGeom prst="rect">
            <a:avLst/>
          </a:prstGeom>
        </p:spPr>
        <p:txBody>
          <a:bodyPr vert="horz" wrap="square" lIns="0" tIns="12700" rIns="0" bIns="0" rtlCol="0">
            <a:spAutoFit/>
          </a:bodyPr>
          <a:lstStyle/>
          <a:p>
            <a:pPr marL="12700">
              <a:lnSpc>
                <a:spcPct val="100000"/>
              </a:lnSpc>
              <a:spcBef>
                <a:spcPts val="100"/>
              </a:spcBef>
            </a:pPr>
            <a:r>
              <a:rPr sz="2400" dirty="0">
                <a:latin typeface="Arial MT"/>
                <a:cs typeface="Arial MT"/>
              </a:rPr>
              <a:t>cat</a:t>
            </a:r>
            <a:r>
              <a:rPr sz="2400" spc="-50" dirty="0">
                <a:latin typeface="Arial MT"/>
                <a:cs typeface="Arial MT"/>
              </a:rPr>
              <a:t> </a:t>
            </a:r>
            <a:r>
              <a:rPr sz="2400" spc="-5" dirty="0">
                <a:latin typeface="Arial MT"/>
                <a:cs typeface="Arial MT"/>
              </a:rPr>
              <a:t>dog</a:t>
            </a:r>
            <a:r>
              <a:rPr sz="2400" spc="-50" dirty="0">
                <a:latin typeface="Arial MT"/>
                <a:cs typeface="Arial MT"/>
              </a:rPr>
              <a:t> </a:t>
            </a:r>
            <a:r>
              <a:rPr sz="2400" dirty="0">
                <a:latin typeface="Arial MT"/>
                <a:cs typeface="Arial MT"/>
              </a:rPr>
              <a:t>……</a:t>
            </a:r>
            <a:endParaRPr sz="2400">
              <a:latin typeface="Arial MT"/>
              <a:cs typeface="Arial MT"/>
            </a:endParaRPr>
          </a:p>
        </p:txBody>
      </p:sp>
      <p:sp>
        <p:nvSpPr>
          <p:cNvPr id="12" name="object 12"/>
          <p:cNvSpPr txBox="1"/>
          <p:nvPr/>
        </p:nvSpPr>
        <p:spPr>
          <a:xfrm>
            <a:off x="6957821" y="2035556"/>
            <a:ext cx="1369060" cy="330835"/>
          </a:xfrm>
          <a:prstGeom prst="rect">
            <a:avLst/>
          </a:prstGeom>
        </p:spPr>
        <p:txBody>
          <a:bodyPr vert="horz" wrap="square" lIns="0" tIns="13335" rIns="0" bIns="0" rtlCol="0">
            <a:spAutoFit/>
          </a:bodyPr>
          <a:lstStyle/>
          <a:p>
            <a:pPr marL="12700">
              <a:lnSpc>
                <a:spcPct val="100000"/>
              </a:lnSpc>
              <a:spcBef>
                <a:spcPts val="105"/>
              </a:spcBef>
            </a:pPr>
            <a:r>
              <a:rPr sz="2000" dirty="0">
                <a:latin typeface="Arial MT"/>
                <a:cs typeface="Arial MT"/>
              </a:rPr>
              <a:t>Convolu</a:t>
            </a:r>
            <a:r>
              <a:rPr sz="2000" spc="-10" dirty="0">
                <a:latin typeface="Arial MT"/>
                <a:cs typeface="Arial MT"/>
              </a:rPr>
              <a:t>t</a:t>
            </a:r>
            <a:r>
              <a:rPr sz="2000" dirty="0">
                <a:latin typeface="Arial MT"/>
                <a:cs typeface="Arial MT"/>
              </a:rPr>
              <a:t>ion</a:t>
            </a:r>
            <a:endParaRPr sz="2000">
              <a:latin typeface="Arial MT"/>
              <a:cs typeface="Arial MT"/>
            </a:endParaRPr>
          </a:p>
        </p:txBody>
      </p:sp>
      <p:pic>
        <p:nvPicPr>
          <p:cNvPr id="13" name="object 13"/>
          <p:cNvPicPr/>
          <p:nvPr/>
        </p:nvPicPr>
        <p:blipFill>
          <a:blip r:embed="rId7" cstate="print"/>
          <a:stretch>
            <a:fillRect/>
          </a:stretch>
        </p:blipFill>
        <p:spPr>
          <a:xfrm>
            <a:off x="6729983" y="3008376"/>
            <a:ext cx="1821942" cy="668274"/>
          </a:xfrm>
          <a:prstGeom prst="rect">
            <a:avLst/>
          </a:prstGeom>
        </p:spPr>
      </p:pic>
      <p:sp>
        <p:nvSpPr>
          <p:cNvPr id="14" name="object 14"/>
          <p:cNvSpPr txBox="1"/>
          <p:nvPr/>
        </p:nvSpPr>
        <p:spPr>
          <a:xfrm>
            <a:off x="6693407" y="2976372"/>
            <a:ext cx="1856739" cy="696595"/>
          </a:xfrm>
          <a:prstGeom prst="rect">
            <a:avLst/>
          </a:prstGeom>
          <a:ln w="57150">
            <a:solidFill>
              <a:srgbClr val="FF0000"/>
            </a:solidFill>
          </a:ln>
        </p:spPr>
        <p:txBody>
          <a:bodyPr vert="horz" wrap="square" lIns="0" tIns="172085" rIns="0" bIns="0" rtlCol="0">
            <a:spAutoFit/>
          </a:bodyPr>
          <a:lstStyle/>
          <a:p>
            <a:pPr marL="525145">
              <a:lnSpc>
                <a:spcPct val="100000"/>
              </a:lnSpc>
              <a:spcBef>
                <a:spcPts val="1355"/>
              </a:spcBef>
            </a:pPr>
            <a:r>
              <a:rPr sz="2000" dirty="0">
                <a:latin typeface="Arial MT"/>
                <a:cs typeface="Arial MT"/>
              </a:rPr>
              <a:t>Pooling</a:t>
            </a:r>
            <a:endParaRPr sz="2000">
              <a:latin typeface="Arial MT"/>
              <a:cs typeface="Arial MT"/>
            </a:endParaRPr>
          </a:p>
        </p:txBody>
      </p:sp>
      <p:pic>
        <p:nvPicPr>
          <p:cNvPr id="15" name="object 15"/>
          <p:cNvPicPr/>
          <p:nvPr/>
        </p:nvPicPr>
        <p:blipFill>
          <a:blip r:embed="rId8" cstate="print"/>
          <a:stretch>
            <a:fillRect/>
          </a:stretch>
        </p:blipFill>
        <p:spPr>
          <a:xfrm>
            <a:off x="6729983" y="4076674"/>
            <a:ext cx="1821942" cy="668299"/>
          </a:xfrm>
          <a:prstGeom prst="rect">
            <a:avLst/>
          </a:prstGeom>
        </p:spPr>
      </p:pic>
      <p:sp>
        <p:nvSpPr>
          <p:cNvPr id="16" name="object 16"/>
          <p:cNvSpPr txBox="1"/>
          <p:nvPr/>
        </p:nvSpPr>
        <p:spPr>
          <a:xfrm>
            <a:off x="6957821" y="4204208"/>
            <a:ext cx="1369060" cy="330835"/>
          </a:xfrm>
          <a:prstGeom prst="rect">
            <a:avLst/>
          </a:prstGeom>
        </p:spPr>
        <p:txBody>
          <a:bodyPr vert="horz" wrap="square" lIns="0" tIns="12700" rIns="0" bIns="0" rtlCol="0">
            <a:spAutoFit/>
          </a:bodyPr>
          <a:lstStyle/>
          <a:p>
            <a:pPr marL="12700">
              <a:lnSpc>
                <a:spcPct val="100000"/>
              </a:lnSpc>
              <a:spcBef>
                <a:spcPts val="100"/>
              </a:spcBef>
            </a:pPr>
            <a:r>
              <a:rPr sz="2000" dirty="0">
                <a:latin typeface="Arial MT"/>
                <a:cs typeface="Arial MT"/>
              </a:rPr>
              <a:t>Convolu</a:t>
            </a:r>
            <a:r>
              <a:rPr sz="2000" spc="-10" dirty="0">
                <a:latin typeface="Arial MT"/>
                <a:cs typeface="Arial MT"/>
              </a:rPr>
              <a:t>t</a:t>
            </a:r>
            <a:r>
              <a:rPr sz="2000" dirty="0">
                <a:latin typeface="Arial MT"/>
                <a:cs typeface="Arial MT"/>
              </a:rPr>
              <a:t>ion</a:t>
            </a:r>
            <a:endParaRPr sz="2000">
              <a:latin typeface="Arial MT"/>
              <a:cs typeface="Arial MT"/>
            </a:endParaRPr>
          </a:p>
        </p:txBody>
      </p:sp>
      <p:pic>
        <p:nvPicPr>
          <p:cNvPr id="17" name="object 17"/>
          <p:cNvPicPr/>
          <p:nvPr/>
        </p:nvPicPr>
        <p:blipFill>
          <a:blip r:embed="rId9" cstate="print"/>
          <a:stretch>
            <a:fillRect/>
          </a:stretch>
        </p:blipFill>
        <p:spPr>
          <a:xfrm>
            <a:off x="6729983" y="5109971"/>
            <a:ext cx="1821942" cy="668299"/>
          </a:xfrm>
          <a:prstGeom prst="rect">
            <a:avLst/>
          </a:prstGeom>
        </p:spPr>
      </p:pic>
      <p:sp>
        <p:nvSpPr>
          <p:cNvPr id="18" name="object 18"/>
          <p:cNvSpPr txBox="1"/>
          <p:nvPr/>
        </p:nvSpPr>
        <p:spPr>
          <a:xfrm>
            <a:off x="6693407" y="5079491"/>
            <a:ext cx="1856739" cy="698500"/>
          </a:xfrm>
          <a:prstGeom prst="rect">
            <a:avLst/>
          </a:prstGeom>
          <a:ln w="57150">
            <a:solidFill>
              <a:srgbClr val="FF0000"/>
            </a:solidFill>
          </a:ln>
        </p:spPr>
        <p:txBody>
          <a:bodyPr vert="horz" wrap="square" lIns="0" tIns="170815" rIns="0" bIns="0" rtlCol="0">
            <a:spAutoFit/>
          </a:bodyPr>
          <a:lstStyle/>
          <a:p>
            <a:pPr marL="525145">
              <a:lnSpc>
                <a:spcPct val="100000"/>
              </a:lnSpc>
              <a:spcBef>
                <a:spcPts val="1345"/>
              </a:spcBef>
            </a:pPr>
            <a:r>
              <a:rPr sz="2000" dirty="0">
                <a:latin typeface="Arial MT"/>
                <a:cs typeface="Arial MT"/>
              </a:rPr>
              <a:t>Pooling</a:t>
            </a:r>
            <a:endParaRPr sz="2000">
              <a:latin typeface="Arial MT"/>
              <a:cs typeface="Arial MT"/>
            </a:endParaRPr>
          </a:p>
        </p:txBody>
      </p:sp>
      <p:pic>
        <p:nvPicPr>
          <p:cNvPr id="19" name="object 19"/>
          <p:cNvPicPr/>
          <p:nvPr/>
        </p:nvPicPr>
        <p:blipFill>
          <a:blip r:embed="rId10" cstate="print"/>
          <a:stretch>
            <a:fillRect/>
          </a:stretch>
        </p:blipFill>
        <p:spPr>
          <a:xfrm>
            <a:off x="4812753" y="6049999"/>
            <a:ext cx="1625421" cy="458942"/>
          </a:xfrm>
          <a:prstGeom prst="rect">
            <a:avLst/>
          </a:prstGeom>
        </p:spPr>
      </p:pic>
      <p:sp>
        <p:nvSpPr>
          <p:cNvPr id="20" name="object 20"/>
          <p:cNvSpPr txBox="1"/>
          <p:nvPr/>
        </p:nvSpPr>
        <p:spPr>
          <a:xfrm>
            <a:off x="5083555" y="6082385"/>
            <a:ext cx="1085215" cy="330835"/>
          </a:xfrm>
          <a:prstGeom prst="rect">
            <a:avLst/>
          </a:prstGeom>
        </p:spPr>
        <p:txBody>
          <a:bodyPr vert="horz" wrap="square" lIns="0" tIns="12700" rIns="0" bIns="0" rtlCol="0">
            <a:spAutoFit/>
          </a:bodyPr>
          <a:lstStyle/>
          <a:p>
            <a:pPr marL="12700">
              <a:lnSpc>
                <a:spcPct val="100000"/>
              </a:lnSpc>
              <a:spcBef>
                <a:spcPts val="100"/>
              </a:spcBef>
            </a:pPr>
            <a:r>
              <a:rPr sz="2000" dirty="0">
                <a:latin typeface="Arial MT"/>
                <a:cs typeface="Arial MT"/>
              </a:rPr>
              <a:t>Flat</a:t>
            </a:r>
            <a:r>
              <a:rPr sz="2000" spc="-10" dirty="0">
                <a:latin typeface="Arial MT"/>
                <a:cs typeface="Arial MT"/>
              </a:rPr>
              <a:t>t</a:t>
            </a:r>
            <a:r>
              <a:rPr sz="2000" dirty="0">
                <a:latin typeface="Arial MT"/>
                <a:cs typeface="Arial MT"/>
              </a:rPr>
              <a:t>ened</a:t>
            </a:r>
            <a:endParaRPr sz="2000">
              <a:latin typeface="Arial MT"/>
              <a:cs typeface="Arial MT"/>
            </a:endParaRPr>
          </a:p>
        </p:txBody>
      </p:sp>
      <p:grpSp>
        <p:nvGrpSpPr>
          <p:cNvPr id="21" name="object 21"/>
          <p:cNvGrpSpPr/>
          <p:nvPr/>
        </p:nvGrpSpPr>
        <p:grpSpPr>
          <a:xfrm>
            <a:off x="3531361" y="1438910"/>
            <a:ext cx="5373370" cy="5080635"/>
            <a:chOff x="3531361" y="1438910"/>
            <a:chExt cx="5373370" cy="5080635"/>
          </a:xfrm>
        </p:grpSpPr>
        <p:sp>
          <p:nvSpPr>
            <p:cNvPr id="22" name="object 22"/>
            <p:cNvSpPr/>
            <p:nvPr/>
          </p:nvSpPr>
          <p:spPr>
            <a:xfrm>
              <a:off x="7393685" y="1451610"/>
              <a:ext cx="546100" cy="443865"/>
            </a:xfrm>
            <a:custGeom>
              <a:avLst/>
              <a:gdLst/>
              <a:ahLst/>
              <a:cxnLst/>
              <a:rect l="l" t="t" r="r" b="b"/>
              <a:pathLst>
                <a:path w="546100" h="443864">
                  <a:moveTo>
                    <a:pt x="409194" y="0"/>
                  </a:moveTo>
                  <a:lnTo>
                    <a:pt x="136398" y="0"/>
                  </a:lnTo>
                  <a:lnTo>
                    <a:pt x="136398" y="221741"/>
                  </a:lnTo>
                  <a:lnTo>
                    <a:pt x="0" y="221741"/>
                  </a:lnTo>
                  <a:lnTo>
                    <a:pt x="272796" y="443484"/>
                  </a:lnTo>
                  <a:lnTo>
                    <a:pt x="545592" y="221741"/>
                  </a:lnTo>
                  <a:lnTo>
                    <a:pt x="409194" y="221741"/>
                  </a:lnTo>
                  <a:lnTo>
                    <a:pt x="409194" y="0"/>
                  </a:lnTo>
                  <a:close/>
                </a:path>
              </a:pathLst>
            </a:custGeom>
            <a:solidFill>
              <a:srgbClr val="000000"/>
            </a:solidFill>
          </p:spPr>
          <p:txBody>
            <a:bodyPr wrap="square" lIns="0" tIns="0" rIns="0" bIns="0" rtlCol="0"/>
            <a:lstStyle/>
            <a:p>
              <a:endParaRPr/>
            </a:p>
          </p:txBody>
        </p:sp>
        <p:sp>
          <p:nvSpPr>
            <p:cNvPr id="23" name="object 23"/>
            <p:cNvSpPr/>
            <p:nvPr/>
          </p:nvSpPr>
          <p:spPr>
            <a:xfrm>
              <a:off x="7393685" y="1451610"/>
              <a:ext cx="546100" cy="443865"/>
            </a:xfrm>
            <a:custGeom>
              <a:avLst/>
              <a:gdLst/>
              <a:ahLst/>
              <a:cxnLst/>
              <a:rect l="l" t="t" r="r" b="b"/>
              <a:pathLst>
                <a:path w="546100" h="443864">
                  <a:moveTo>
                    <a:pt x="0" y="221741"/>
                  </a:moveTo>
                  <a:lnTo>
                    <a:pt x="136398" y="221741"/>
                  </a:lnTo>
                  <a:lnTo>
                    <a:pt x="136398" y="0"/>
                  </a:lnTo>
                  <a:lnTo>
                    <a:pt x="409194" y="0"/>
                  </a:lnTo>
                  <a:lnTo>
                    <a:pt x="409194" y="221741"/>
                  </a:lnTo>
                  <a:lnTo>
                    <a:pt x="545592" y="221741"/>
                  </a:lnTo>
                  <a:lnTo>
                    <a:pt x="272796" y="443484"/>
                  </a:lnTo>
                  <a:lnTo>
                    <a:pt x="0" y="221741"/>
                  </a:lnTo>
                  <a:close/>
                </a:path>
              </a:pathLst>
            </a:custGeom>
            <a:ln w="25400">
              <a:solidFill>
                <a:srgbClr val="000000"/>
              </a:solidFill>
            </a:ln>
          </p:spPr>
          <p:txBody>
            <a:bodyPr wrap="square" lIns="0" tIns="0" rIns="0" bIns="0" rtlCol="0"/>
            <a:lstStyle/>
            <a:p>
              <a:endParaRPr/>
            </a:p>
          </p:txBody>
        </p:sp>
        <p:sp>
          <p:nvSpPr>
            <p:cNvPr id="24" name="object 24"/>
            <p:cNvSpPr/>
            <p:nvPr/>
          </p:nvSpPr>
          <p:spPr>
            <a:xfrm>
              <a:off x="7393685" y="2562606"/>
              <a:ext cx="546100" cy="443865"/>
            </a:xfrm>
            <a:custGeom>
              <a:avLst/>
              <a:gdLst/>
              <a:ahLst/>
              <a:cxnLst/>
              <a:rect l="l" t="t" r="r" b="b"/>
              <a:pathLst>
                <a:path w="546100" h="443864">
                  <a:moveTo>
                    <a:pt x="409194" y="0"/>
                  </a:moveTo>
                  <a:lnTo>
                    <a:pt x="136398" y="0"/>
                  </a:lnTo>
                  <a:lnTo>
                    <a:pt x="136398" y="221742"/>
                  </a:lnTo>
                  <a:lnTo>
                    <a:pt x="0" y="221742"/>
                  </a:lnTo>
                  <a:lnTo>
                    <a:pt x="272796" y="443484"/>
                  </a:lnTo>
                  <a:lnTo>
                    <a:pt x="545592" y="221742"/>
                  </a:lnTo>
                  <a:lnTo>
                    <a:pt x="409194" y="221742"/>
                  </a:lnTo>
                  <a:lnTo>
                    <a:pt x="409194" y="0"/>
                  </a:lnTo>
                  <a:close/>
                </a:path>
              </a:pathLst>
            </a:custGeom>
            <a:solidFill>
              <a:srgbClr val="000000"/>
            </a:solidFill>
          </p:spPr>
          <p:txBody>
            <a:bodyPr wrap="square" lIns="0" tIns="0" rIns="0" bIns="0" rtlCol="0"/>
            <a:lstStyle/>
            <a:p>
              <a:endParaRPr/>
            </a:p>
          </p:txBody>
        </p:sp>
        <p:sp>
          <p:nvSpPr>
            <p:cNvPr id="25" name="object 25"/>
            <p:cNvSpPr/>
            <p:nvPr/>
          </p:nvSpPr>
          <p:spPr>
            <a:xfrm>
              <a:off x="7393685" y="2562606"/>
              <a:ext cx="546100" cy="443865"/>
            </a:xfrm>
            <a:custGeom>
              <a:avLst/>
              <a:gdLst/>
              <a:ahLst/>
              <a:cxnLst/>
              <a:rect l="l" t="t" r="r" b="b"/>
              <a:pathLst>
                <a:path w="546100" h="443864">
                  <a:moveTo>
                    <a:pt x="0" y="221742"/>
                  </a:moveTo>
                  <a:lnTo>
                    <a:pt x="136398" y="221742"/>
                  </a:lnTo>
                  <a:lnTo>
                    <a:pt x="136398" y="0"/>
                  </a:lnTo>
                  <a:lnTo>
                    <a:pt x="409194" y="0"/>
                  </a:lnTo>
                  <a:lnTo>
                    <a:pt x="409194" y="221742"/>
                  </a:lnTo>
                  <a:lnTo>
                    <a:pt x="545592" y="221742"/>
                  </a:lnTo>
                  <a:lnTo>
                    <a:pt x="272796" y="443484"/>
                  </a:lnTo>
                  <a:lnTo>
                    <a:pt x="0" y="221742"/>
                  </a:lnTo>
                  <a:close/>
                </a:path>
              </a:pathLst>
            </a:custGeom>
            <a:ln w="25400">
              <a:solidFill>
                <a:srgbClr val="000000"/>
              </a:solidFill>
            </a:ln>
          </p:spPr>
          <p:txBody>
            <a:bodyPr wrap="square" lIns="0" tIns="0" rIns="0" bIns="0" rtlCol="0"/>
            <a:lstStyle/>
            <a:p>
              <a:endParaRPr/>
            </a:p>
          </p:txBody>
        </p:sp>
        <p:sp>
          <p:nvSpPr>
            <p:cNvPr id="26" name="object 26"/>
            <p:cNvSpPr/>
            <p:nvPr/>
          </p:nvSpPr>
          <p:spPr>
            <a:xfrm>
              <a:off x="7393685" y="3655314"/>
              <a:ext cx="546100" cy="441959"/>
            </a:xfrm>
            <a:custGeom>
              <a:avLst/>
              <a:gdLst/>
              <a:ahLst/>
              <a:cxnLst/>
              <a:rect l="l" t="t" r="r" b="b"/>
              <a:pathLst>
                <a:path w="546100" h="441960">
                  <a:moveTo>
                    <a:pt x="409194" y="0"/>
                  </a:moveTo>
                  <a:lnTo>
                    <a:pt x="136398" y="0"/>
                  </a:lnTo>
                  <a:lnTo>
                    <a:pt x="136398" y="220980"/>
                  </a:lnTo>
                  <a:lnTo>
                    <a:pt x="0" y="220980"/>
                  </a:lnTo>
                  <a:lnTo>
                    <a:pt x="272796" y="441960"/>
                  </a:lnTo>
                  <a:lnTo>
                    <a:pt x="545592" y="220980"/>
                  </a:lnTo>
                  <a:lnTo>
                    <a:pt x="409194" y="220980"/>
                  </a:lnTo>
                  <a:lnTo>
                    <a:pt x="409194" y="0"/>
                  </a:lnTo>
                  <a:close/>
                </a:path>
              </a:pathLst>
            </a:custGeom>
            <a:solidFill>
              <a:srgbClr val="000000"/>
            </a:solidFill>
          </p:spPr>
          <p:txBody>
            <a:bodyPr wrap="square" lIns="0" tIns="0" rIns="0" bIns="0" rtlCol="0"/>
            <a:lstStyle/>
            <a:p>
              <a:endParaRPr/>
            </a:p>
          </p:txBody>
        </p:sp>
        <p:sp>
          <p:nvSpPr>
            <p:cNvPr id="27" name="object 27"/>
            <p:cNvSpPr/>
            <p:nvPr/>
          </p:nvSpPr>
          <p:spPr>
            <a:xfrm>
              <a:off x="7393685" y="3655314"/>
              <a:ext cx="546100" cy="441959"/>
            </a:xfrm>
            <a:custGeom>
              <a:avLst/>
              <a:gdLst/>
              <a:ahLst/>
              <a:cxnLst/>
              <a:rect l="l" t="t" r="r" b="b"/>
              <a:pathLst>
                <a:path w="546100" h="441960">
                  <a:moveTo>
                    <a:pt x="0" y="220980"/>
                  </a:moveTo>
                  <a:lnTo>
                    <a:pt x="136398" y="220980"/>
                  </a:lnTo>
                  <a:lnTo>
                    <a:pt x="136398" y="0"/>
                  </a:lnTo>
                  <a:lnTo>
                    <a:pt x="409194" y="0"/>
                  </a:lnTo>
                  <a:lnTo>
                    <a:pt x="409194" y="220980"/>
                  </a:lnTo>
                  <a:lnTo>
                    <a:pt x="545592" y="220980"/>
                  </a:lnTo>
                  <a:lnTo>
                    <a:pt x="272796" y="441960"/>
                  </a:lnTo>
                  <a:lnTo>
                    <a:pt x="0" y="220980"/>
                  </a:lnTo>
                  <a:close/>
                </a:path>
              </a:pathLst>
            </a:custGeom>
            <a:ln w="25400">
              <a:solidFill>
                <a:srgbClr val="000000"/>
              </a:solidFill>
            </a:ln>
          </p:spPr>
          <p:txBody>
            <a:bodyPr wrap="square" lIns="0" tIns="0" rIns="0" bIns="0" rtlCol="0"/>
            <a:lstStyle/>
            <a:p>
              <a:endParaRPr/>
            </a:p>
          </p:txBody>
        </p:sp>
        <p:sp>
          <p:nvSpPr>
            <p:cNvPr id="28" name="object 28"/>
            <p:cNvSpPr/>
            <p:nvPr/>
          </p:nvSpPr>
          <p:spPr>
            <a:xfrm>
              <a:off x="7393685" y="4690110"/>
              <a:ext cx="546100" cy="441959"/>
            </a:xfrm>
            <a:custGeom>
              <a:avLst/>
              <a:gdLst/>
              <a:ahLst/>
              <a:cxnLst/>
              <a:rect l="l" t="t" r="r" b="b"/>
              <a:pathLst>
                <a:path w="546100" h="441960">
                  <a:moveTo>
                    <a:pt x="409194" y="0"/>
                  </a:moveTo>
                  <a:lnTo>
                    <a:pt x="136398" y="0"/>
                  </a:lnTo>
                  <a:lnTo>
                    <a:pt x="136398" y="220979"/>
                  </a:lnTo>
                  <a:lnTo>
                    <a:pt x="0" y="220979"/>
                  </a:lnTo>
                  <a:lnTo>
                    <a:pt x="272796" y="441959"/>
                  </a:lnTo>
                  <a:lnTo>
                    <a:pt x="545592" y="220979"/>
                  </a:lnTo>
                  <a:lnTo>
                    <a:pt x="409194" y="220979"/>
                  </a:lnTo>
                  <a:lnTo>
                    <a:pt x="409194" y="0"/>
                  </a:lnTo>
                  <a:close/>
                </a:path>
              </a:pathLst>
            </a:custGeom>
            <a:solidFill>
              <a:srgbClr val="000000"/>
            </a:solidFill>
          </p:spPr>
          <p:txBody>
            <a:bodyPr wrap="square" lIns="0" tIns="0" rIns="0" bIns="0" rtlCol="0"/>
            <a:lstStyle/>
            <a:p>
              <a:endParaRPr/>
            </a:p>
          </p:txBody>
        </p:sp>
        <p:sp>
          <p:nvSpPr>
            <p:cNvPr id="29" name="object 29"/>
            <p:cNvSpPr/>
            <p:nvPr/>
          </p:nvSpPr>
          <p:spPr>
            <a:xfrm>
              <a:off x="7393685" y="4690110"/>
              <a:ext cx="546100" cy="441959"/>
            </a:xfrm>
            <a:custGeom>
              <a:avLst/>
              <a:gdLst/>
              <a:ahLst/>
              <a:cxnLst/>
              <a:rect l="l" t="t" r="r" b="b"/>
              <a:pathLst>
                <a:path w="546100" h="441960">
                  <a:moveTo>
                    <a:pt x="0" y="220979"/>
                  </a:moveTo>
                  <a:lnTo>
                    <a:pt x="136398" y="220979"/>
                  </a:lnTo>
                  <a:lnTo>
                    <a:pt x="136398" y="0"/>
                  </a:lnTo>
                  <a:lnTo>
                    <a:pt x="409194" y="0"/>
                  </a:lnTo>
                  <a:lnTo>
                    <a:pt x="409194" y="220979"/>
                  </a:lnTo>
                  <a:lnTo>
                    <a:pt x="545592" y="220979"/>
                  </a:lnTo>
                  <a:lnTo>
                    <a:pt x="272796" y="441959"/>
                  </a:lnTo>
                  <a:lnTo>
                    <a:pt x="0" y="220979"/>
                  </a:lnTo>
                  <a:close/>
                </a:path>
              </a:pathLst>
            </a:custGeom>
            <a:ln w="25400">
              <a:solidFill>
                <a:srgbClr val="000000"/>
              </a:solidFill>
            </a:ln>
          </p:spPr>
          <p:txBody>
            <a:bodyPr wrap="square" lIns="0" tIns="0" rIns="0" bIns="0" rtlCol="0"/>
            <a:lstStyle/>
            <a:p>
              <a:endParaRPr/>
            </a:p>
          </p:txBody>
        </p:sp>
        <p:sp>
          <p:nvSpPr>
            <p:cNvPr id="30" name="object 30"/>
            <p:cNvSpPr/>
            <p:nvPr/>
          </p:nvSpPr>
          <p:spPr>
            <a:xfrm>
              <a:off x="6406133" y="5753862"/>
              <a:ext cx="1377950" cy="753110"/>
            </a:xfrm>
            <a:custGeom>
              <a:avLst/>
              <a:gdLst/>
              <a:ahLst/>
              <a:cxnLst/>
              <a:rect l="l" t="t" r="r" b="b"/>
              <a:pathLst>
                <a:path w="1377950" h="753109">
                  <a:moveTo>
                    <a:pt x="1377695" y="0"/>
                  </a:moveTo>
                  <a:lnTo>
                    <a:pt x="1102233" y="0"/>
                  </a:lnTo>
                  <a:lnTo>
                    <a:pt x="1102233" y="372986"/>
                  </a:lnTo>
                  <a:lnTo>
                    <a:pt x="1097998" y="393983"/>
                  </a:lnTo>
                  <a:lnTo>
                    <a:pt x="1086453" y="411127"/>
                  </a:lnTo>
                  <a:lnTo>
                    <a:pt x="1069336" y="422685"/>
                  </a:lnTo>
                  <a:lnTo>
                    <a:pt x="1048385" y="426923"/>
                  </a:lnTo>
                  <a:lnTo>
                    <a:pt x="188213" y="426923"/>
                  </a:lnTo>
                  <a:lnTo>
                    <a:pt x="188213" y="376428"/>
                  </a:lnTo>
                  <a:lnTo>
                    <a:pt x="0" y="564642"/>
                  </a:lnTo>
                  <a:lnTo>
                    <a:pt x="188213" y="752856"/>
                  </a:lnTo>
                  <a:lnTo>
                    <a:pt x="188213" y="702360"/>
                  </a:lnTo>
                  <a:lnTo>
                    <a:pt x="1048385" y="702360"/>
                  </a:lnTo>
                  <a:lnTo>
                    <a:pt x="1097046" y="698789"/>
                  </a:lnTo>
                  <a:lnTo>
                    <a:pt x="1143490" y="688414"/>
                  </a:lnTo>
                  <a:lnTo>
                    <a:pt x="1187210" y="671746"/>
                  </a:lnTo>
                  <a:lnTo>
                    <a:pt x="1227694" y="649294"/>
                  </a:lnTo>
                  <a:lnTo>
                    <a:pt x="1264433" y="621568"/>
                  </a:lnTo>
                  <a:lnTo>
                    <a:pt x="1296918" y="589077"/>
                  </a:lnTo>
                  <a:lnTo>
                    <a:pt x="1324639" y="552331"/>
                  </a:lnTo>
                  <a:lnTo>
                    <a:pt x="1347087" y="511839"/>
                  </a:lnTo>
                  <a:lnTo>
                    <a:pt x="1363752" y="468111"/>
                  </a:lnTo>
                  <a:lnTo>
                    <a:pt x="1374125" y="421657"/>
                  </a:lnTo>
                  <a:lnTo>
                    <a:pt x="1377695" y="372986"/>
                  </a:lnTo>
                  <a:lnTo>
                    <a:pt x="1377695" y="0"/>
                  </a:lnTo>
                  <a:close/>
                </a:path>
              </a:pathLst>
            </a:custGeom>
            <a:solidFill>
              <a:srgbClr val="000000"/>
            </a:solidFill>
          </p:spPr>
          <p:txBody>
            <a:bodyPr wrap="square" lIns="0" tIns="0" rIns="0" bIns="0" rtlCol="0"/>
            <a:lstStyle/>
            <a:p>
              <a:endParaRPr/>
            </a:p>
          </p:txBody>
        </p:sp>
        <p:sp>
          <p:nvSpPr>
            <p:cNvPr id="31" name="object 31"/>
            <p:cNvSpPr/>
            <p:nvPr/>
          </p:nvSpPr>
          <p:spPr>
            <a:xfrm>
              <a:off x="6406133" y="5753862"/>
              <a:ext cx="1377950" cy="753110"/>
            </a:xfrm>
            <a:custGeom>
              <a:avLst/>
              <a:gdLst/>
              <a:ahLst/>
              <a:cxnLst/>
              <a:rect l="l" t="t" r="r" b="b"/>
              <a:pathLst>
                <a:path w="1377950" h="753109">
                  <a:moveTo>
                    <a:pt x="1377695" y="0"/>
                  </a:moveTo>
                  <a:lnTo>
                    <a:pt x="1377695" y="372986"/>
                  </a:lnTo>
                  <a:lnTo>
                    <a:pt x="1374125" y="421657"/>
                  </a:lnTo>
                  <a:lnTo>
                    <a:pt x="1363752" y="468111"/>
                  </a:lnTo>
                  <a:lnTo>
                    <a:pt x="1347087" y="511839"/>
                  </a:lnTo>
                  <a:lnTo>
                    <a:pt x="1324639" y="552331"/>
                  </a:lnTo>
                  <a:lnTo>
                    <a:pt x="1296918" y="589077"/>
                  </a:lnTo>
                  <a:lnTo>
                    <a:pt x="1264433" y="621568"/>
                  </a:lnTo>
                  <a:lnTo>
                    <a:pt x="1227694" y="649294"/>
                  </a:lnTo>
                  <a:lnTo>
                    <a:pt x="1187210" y="671746"/>
                  </a:lnTo>
                  <a:lnTo>
                    <a:pt x="1143490" y="688414"/>
                  </a:lnTo>
                  <a:lnTo>
                    <a:pt x="1097046" y="698789"/>
                  </a:lnTo>
                  <a:lnTo>
                    <a:pt x="1048385" y="702360"/>
                  </a:lnTo>
                  <a:lnTo>
                    <a:pt x="188213" y="702360"/>
                  </a:lnTo>
                  <a:lnTo>
                    <a:pt x="188213" y="752856"/>
                  </a:lnTo>
                  <a:lnTo>
                    <a:pt x="0" y="564642"/>
                  </a:lnTo>
                  <a:lnTo>
                    <a:pt x="188213" y="376428"/>
                  </a:lnTo>
                  <a:lnTo>
                    <a:pt x="188213" y="426923"/>
                  </a:lnTo>
                  <a:lnTo>
                    <a:pt x="1048385" y="426923"/>
                  </a:lnTo>
                  <a:lnTo>
                    <a:pt x="1069336" y="422685"/>
                  </a:lnTo>
                  <a:lnTo>
                    <a:pt x="1086453" y="411127"/>
                  </a:lnTo>
                  <a:lnTo>
                    <a:pt x="1097998" y="393983"/>
                  </a:lnTo>
                  <a:lnTo>
                    <a:pt x="1102233" y="372986"/>
                  </a:lnTo>
                  <a:lnTo>
                    <a:pt x="1102233" y="0"/>
                  </a:lnTo>
                  <a:lnTo>
                    <a:pt x="1377695" y="0"/>
                  </a:lnTo>
                  <a:close/>
                </a:path>
              </a:pathLst>
            </a:custGeom>
            <a:ln w="25399">
              <a:solidFill>
                <a:srgbClr val="000000"/>
              </a:solidFill>
            </a:ln>
          </p:spPr>
          <p:txBody>
            <a:bodyPr wrap="square" lIns="0" tIns="0" rIns="0" bIns="0" rtlCol="0"/>
            <a:lstStyle/>
            <a:p>
              <a:endParaRPr/>
            </a:p>
          </p:txBody>
        </p:sp>
        <p:sp>
          <p:nvSpPr>
            <p:cNvPr id="32" name="object 32"/>
            <p:cNvSpPr/>
            <p:nvPr/>
          </p:nvSpPr>
          <p:spPr>
            <a:xfrm>
              <a:off x="3544061" y="5476494"/>
              <a:ext cx="1239520" cy="967740"/>
            </a:xfrm>
            <a:custGeom>
              <a:avLst/>
              <a:gdLst/>
              <a:ahLst/>
              <a:cxnLst/>
              <a:rect l="l" t="t" r="r" b="b"/>
              <a:pathLst>
                <a:path w="1239520" h="967739">
                  <a:moveTo>
                    <a:pt x="241935" y="0"/>
                  </a:moveTo>
                  <a:lnTo>
                    <a:pt x="0" y="241934"/>
                  </a:lnTo>
                  <a:lnTo>
                    <a:pt x="106172" y="241934"/>
                  </a:lnTo>
                  <a:lnTo>
                    <a:pt x="106172" y="544347"/>
                  </a:lnTo>
                  <a:lnTo>
                    <a:pt x="109019" y="593723"/>
                  </a:lnTo>
                  <a:lnTo>
                    <a:pt x="117350" y="641427"/>
                  </a:lnTo>
                  <a:lnTo>
                    <a:pt x="130847" y="687139"/>
                  </a:lnTo>
                  <a:lnTo>
                    <a:pt x="149193" y="730544"/>
                  </a:lnTo>
                  <a:lnTo>
                    <a:pt x="172071" y="771322"/>
                  </a:lnTo>
                  <a:lnTo>
                    <a:pt x="199164" y="809157"/>
                  </a:lnTo>
                  <a:lnTo>
                    <a:pt x="230155" y="843730"/>
                  </a:lnTo>
                  <a:lnTo>
                    <a:pt x="264727" y="874725"/>
                  </a:lnTo>
                  <a:lnTo>
                    <a:pt x="302562" y="901822"/>
                  </a:lnTo>
                  <a:lnTo>
                    <a:pt x="343343" y="924705"/>
                  </a:lnTo>
                  <a:lnTo>
                    <a:pt x="386754" y="943056"/>
                  </a:lnTo>
                  <a:lnTo>
                    <a:pt x="432476" y="956557"/>
                  </a:lnTo>
                  <a:lnTo>
                    <a:pt x="480194" y="964891"/>
                  </a:lnTo>
                  <a:lnTo>
                    <a:pt x="529589" y="967739"/>
                  </a:lnTo>
                  <a:lnTo>
                    <a:pt x="1239012" y="967739"/>
                  </a:lnTo>
                  <a:lnTo>
                    <a:pt x="1239012" y="696188"/>
                  </a:lnTo>
                  <a:lnTo>
                    <a:pt x="529589" y="696188"/>
                  </a:lnTo>
                  <a:lnTo>
                    <a:pt x="481557" y="688447"/>
                  </a:lnTo>
                  <a:lnTo>
                    <a:pt x="439858" y="666891"/>
                  </a:lnTo>
                  <a:lnTo>
                    <a:pt x="406987" y="634022"/>
                  </a:lnTo>
                  <a:lnTo>
                    <a:pt x="385435" y="592340"/>
                  </a:lnTo>
                  <a:lnTo>
                    <a:pt x="377698" y="544347"/>
                  </a:lnTo>
                  <a:lnTo>
                    <a:pt x="377698" y="241934"/>
                  </a:lnTo>
                  <a:lnTo>
                    <a:pt x="483870" y="241934"/>
                  </a:lnTo>
                  <a:lnTo>
                    <a:pt x="241935" y="0"/>
                  </a:lnTo>
                  <a:close/>
                </a:path>
              </a:pathLst>
            </a:custGeom>
            <a:solidFill>
              <a:srgbClr val="000000"/>
            </a:solidFill>
          </p:spPr>
          <p:txBody>
            <a:bodyPr wrap="square" lIns="0" tIns="0" rIns="0" bIns="0" rtlCol="0"/>
            <a:lstStyle/>
            <a:p>
              <a:endParaRPr/>
            </a:p>
          </p:txBody>
        </p:sp>
        <p:sp>
          <p:nvSpPr>
            <p:cNvPr id="33" name="object 33"/>
            <p:cNvSpPr/>
            <p:nvPr/>
          </p:nvSpPr>
          <p:spPr>
            <a:xfrm>
              <a:off x="3544061" y="5476494"/>
              <a:ext cx="1239520" cy="967740"/>
            </a:xfrm>
            <a:custGeom>
              <a:avLst/>
              <a:gdLst/>
              <a:ahLst/>
              <a:cxnLst/>
              <a:rect l="l" t="t" r="r" b="b"/>
              <a:pathLst>
                <a:path w="1239520" h="967739">
                  <a:moveTo>
                    <a:pt x="1239012" y="967739"/>
                  </a:moveTo>
                  <a:lnTo>
                    <a:pt x="529589" y="967739"/>
                  </a:lnTo>
                  <a:lnTo>
                    <a:pt x="480194" y="964891"/>
                  </a:lnTo>
                  <a:lnTo>
                    <a:pt x="432476" y="956557"/>
                  </a:lnTo>
                  <a:lnTo>
                    <a:pt x="386754" y="943056"/>
                  </a:lnTo>
                  <a:lnTo>
                    <a:pt x="343343" y="924705"/>
                  </a:lnTo>
                  <a:lnTo>
                    <a:pt x="302562" y="901822"/>
                  </a:lnTo>
                  <a:lnTo>
                    <a:pt x="264727" y="874725"/>
                  </a:lnTo>
                  <a:lnTo>
                    <a:pt x="230155" y="843730"/>
                  </a:lnTo>
                  <a:lnTo>
                    <a:pt x="199164" y="809157"/>
                  </a:lnTo>
                  <a:lnTo>
                    <a:pt x="172071" y="771322"/>
                  </a:lnTo>
                  <a:lnTo>
                    <a:pt x="149193" y="730544"/>
                  </a:lnTo>
                  <a:lnTo>
                    <a:pt x="130847" y="687139"/>
                  </a:lnTo>
                  <a:lnTo>
                    <a:pt x="117350" y="641427"/>
                  </a:lnTo>
                  <a:lnTo>
                    <a:pt x="109019" y="593723"/>
                  </a:lnTo>
                  <a:lnTo>
                    <a:pt x="106172" y="544347"/>
                  </a:lnTo>
                  <a:lnTo>
                    <a:pt x="106172" y="241934"/>
                  </a:lnTo>
                  <a:lnTo>
                    <a:pt x="0" y="241934"/>
                  </a:lnTo>
                  <a:lnTo>
                    <a:pt x="241935" y="0"/>
                  </a:lnTo>
                  <a:lnTo>
                    <a:pt x="483870" y="241934"/>
                  </a:lnTo>
                  <a:lnTo>
                    <a:pt x="377698" y="241934"/>
                  </a:lnTo>
                  <a:lnTo>
                    <a:pt x="377698" y="544347"/>
                  </a:lnTo>
                  <a:lnTo>
                    <a:pt x="385435" y="592340"/>
                  </a:lnTo>
                  <a:lnTo>
                    <a:pt x="406987" y="634022"/>
                  </a:lnTo>
                  <a:lnTo>
                    <a:pt x="439858" y="666891"/>
                  </a:lnTo>
                  <a:lnTo>
                    <a:pt x="481557" y="688447"/>
                  </a:lnTo>
                  <a:lnTo>
                    <a:pt x="529589" y="696188"/>
                  </a:lnTo>
                  <a:lnTo>
                    <a:pt x="1239012" y="696188"/>
                  </a:lnTo>
                  <a:lnTo>
                    <a:pt x="1239012" y="967739"/>
                  </a:lnTo>
                  <a:close/>
                </a:path>
              </a:pathLst>
            </a:custGeom>
            <a:ln w="25400">
              <a:solidFill>
                <a:srgbClr val="000000"/>
              </a:solidFill>
            </a:ln>
          </p:spPr>
          <p:txBody>
            <a:bodyPr wrap="square" lIns="0" tIns="0" rIns="0" bIns="0" rtlCol="0"/>
            <a:lstStyle/>
            <a:p>
              <a:endParaRPr/>
            </a:p>
          </p:txBody>
        </p:sp>
        <p:sp>
          <p:nvSpPr>
            <p:cNvPr id="34" name="object 34"/>
            <p:cNvSpPr/>
            <p:nvPr/>
          </p:nvSpPr>
          <p:spPr>
            <a:xfrm>
              <a:off x="8550402" y="1806702"/>
              <a:ext cx="335280" cy="4049395"/>
            </a:xfrm>
            <a:custGeom>
              <a:avLst/>
              <a:gdLst/>
              <a:ahLst/>
              <a:cxnLst/>
              <a:rect l="l" t="t" r="r" b="b"/>
              <a:pathLst>
                <a:path w="335279" h="4049395">
                  <a:moveTo>
                    <a:pt x="0" y="4049268"/>
                  </a:moveTo>
                  <a:lnTo>
                    <a:pt x="38437" y="4042813"/>
                  </a:lnTo>
                  <a:lnTo>
                    <a:pt x="73722" y="4024429"/>
                  </a:lnTo>
                  <a:lnTo>
                    <a:pt x="104849" y="3995580"/>
                  </a:lnTo>
                  <a:lnTo>
                    <a:pt x="130810" y="3957734"/>
                  </a:lnTo>
                  <a:lnTo>
                    <a:pt x="150600" y="3912358"/>
                  </a:lnTo>
                  <a:lnTo>
                    <a:pt x="163212" y="3860918"/>
                  </a:lnTo>
                  <a:lnTo>
                    <a:pt x="167640" y="3804881"/>
                  </a:lnTo>
                  <a:lnTo>
                    <a:pt x="167640" y="2268982"/>
                  </a:lnTo>
                  <a:lnTo>
                    <a:pt x="172067" y="2212979"/>
                  </a:lnTo>
                  <a:lnTo>
                    <a:pt x="184679" y="2161557"/>
                  </a:lnTo>
                  <a:lnTo>
                    <a:pt x="204469" y="2116186"/>
                  </a:lnTo>
                  <a:lnTo>
                    <a:pt x="230430" y="2078338"/>
                  </a:lnTo>
                  <a:lnTo>
                    <a:pt x="261557" y="2049483"/>
                  </a:lnTo>
                  <a:lnTo>
                    <a:pt x="296842" y="2031091"/>
                  </a:lnTo>
                  <a:lnTo>
                    <a:pt x="335279" y="2024634"/>
                  </a:lnTo>
                  <a:lnTo>
                    <a:pt x="296842" y="2018176"/>
                  </a:lnTo>
                  <a:lnTo>
                    <a:pt x="261557" y="1999784"/>
                  </a:lnTo>
                  <a:lnTo>
                    <a:pt x="230430" y="1970929"/>
                  </a:lnTo>
                  <a:lnTo>
                    <a:pt x="204469" y="1933081"/>
                  </a:lnTo>
                  <a:lnTo>
                    <a:pt x="184679" y="1887710"/>
                  </a:lnTo>
                  <a:lnTo>
                    <a:pt x="172067" y="1836288"/>
                  </a:lnTo>
                  <a:lnTo>
                    <a:pt x="167640" y="1780286"/>
                  </a:lnTo>
                  <a:lnTo>
                    <a:pt x="167640" y="244348"/>
                  </a:lnTo>
                  <a:lnTo>
                    <a:pt x="163212" y="188345"/>
                  </a:lnTo>
                  <a:lnTo>
                    <a:pt x="150600" y="136923"/>
                  </a:lnTo>
                  <a:lnTo>
                    <a:pt x="130810" y="91552"/>
                  </a:lnTo>
                  <a:lnTo>
                    <a:pt x="104849" y="53704"/>
                  </a:lnTo>
                  <a:lnTo>
                    <a:pt x="73722" y="24849"/>
                  </a:lnTo>
                  <a:lnTo>
                    <a:pt x="38437" y="6457"/>
                  </a:lnTo>
                  <a:lnTo>
                    <a:pt x="0" y="0"/>
                  </a:lnTo>
                </a:path>
              </a:pathLst>
            </a:custGeom>
            <a:ln w="38100">
              <a:solidFill>
                <a:srgbClr val="FF0000"/>
              </a:solidFill>
            </a:ln>
          </p:spPr>
          <p:txBody>
            <a:bodyPr wrap="square" lIns="0" tIns="0" rIns="0" bIns="0" rtlCol="0"/>
            <a:lstStyle/>
            <a:p>
              <a:endParaRPr/>
            </a:p>
          </p:txBody>
        </p:sp>
      </p:grpSp>
      <p:sp>
        <p:nvSpPr>
          <p:cNvPr id="35" name="object 35"/>
          <p:cNvSpPr txBox="1"/>
          <p:nvPr/>
        </p:nvSpPr>
        <p:spPr>
          <a:xfrm>
            <a:off x="9028556" y="3440938"/>
            <a:ext cx="889635" cy="1488440"/>
          </a:xfrm>
          <a:prstGeom prst="rect">
            <a:avLst/>
          </a:prstGeom>
        </p:spPr>
        <p:txBody>
          <a:bodyPr vert="horz" wrap="square" lIns="0" tIns="12700" rIns="0" bIns="0" rtlCol="0">
            <a:spAutoFit/>
          </a:bodyPr>
          <a:lstStyle/>
          <a:p>
            <a:pPr marL="12700" marR="5080">
              <a:lnSpc>
                <a:spcPct val="100000"/>
              </a:lnSpc>
              <a:spcBef>
                <a:spcPts val="100"/>
              </a:spcBef>
            </a:pPr>
            <a:r>
              <a:rPr sz="2400" spc="-5" dirty="0">
                <a:latin typeface="Arial MT"/>
                <a:cs typeface="Arial MT"/>
              </a:rPr>
              <a:t>Can </a:t>
            </a:r>
            <a:r>
              <a:rPr sz="2400" dirty="0">
                <a:latin typeface="Arial MT"/>
                <a:cs typeface="Arial MT"/>
              </a:rPr>
              <a:t> </a:t>
            </a:r>
            <a:r>
              <a:rPr sz="2400" spc="-5" dirty="0">
                <a:latin typeface="Arial MT"/>
                <a:cs typeface="Arial MT"/>
              </a:rPr>
              <a:t>repeat  many </a:t>
            </a:r>
            <a:r>
              <a:rPr sz="2400" dirty="0">
                <a:latin typeface="Arial MT"/>
                <a:cs typeface="Arial MT"/>
              </a:rPr>
              <a:t> </a:t>
            </a:r>
            <a:r>
              <a:rPr sz="2400" spc="-5" dirty="0">
                <a:latin typeface="Arial MT"/>
                <a:cs typeface="Arial MT"/>
              </a:rPr>
              <a:t>times</a:t>
            </a:r>
            <a:endParaRPr sz="2400">
              <a:latin typeface="Arial MT"/>
              <a:cs typeface="Arial MT"/>
            </a:endParaRPr>
          </a:p>
        </p:txBody>
      </p:sp>
      <p:sp>
        <p:nvSpPr>
          <p:cNvPr id="36" name="Slide Number Placeholder 35">
            <a:extLst>
              <a:ext uri="{FF2B5EF4-FFF2-40B4-BE49-F238E27FC236}">
                <a16:creationId xmlns:a16="http://schemas.microsoft.com/office/drawing/2014/main" id="{A3E548EB-9C03-F587-47BC-7678B4D01757}"/>
              </a:ext>
            </a:extLst>
          </p:cNvPr>
          <p:cNvSpPr>
            <a:spLocks noGrp="1"/>
          </p:cNvSpPr>
          <p:nvPr>
            <p:ph type="sldNum" sz="quarter" idx="7"/>
          </p:nvPr>
        </p:nvSpPr>
        <p:spPr/>
        <p:txBody>
          <a:bodyPr/>
          <a:lstStyle/>
          <a:p>
            <a:fld id="{B6F15528-21DE-4FAA-801E-634DDDAF4B2B}" type="slidenum">
              <a:rPr lang="en-IN" smtClean="0"/>
              <a:t>39</a:t>
            </a:fld>
            <a:endParaRPr lang="en-IN"/>
          </a:p>
        </p:txBody>
      </p:sp>
      <p:pic>
        <p:nvPicPr>
          <p:cNvPr id="37" name="Picture 2" descr="E:\NIET\Project\xLogo11.png.pagespeed.ic.pydHLuCQEZ.png">
            <a:extLst>
              <a:ext uri="{FF2B5EF4-FFF2-40B4-BE49-F238E27FC236}">
                <a16:creationId xmlns:a16="http://schemas.microsoft.com/office/drawing/2014/main" id="{BE30A423-68DE-576C-D535-5C5E16324A56}"/>
              </a:ext>
            </a:extLst>
          </p:cNvPr>
          <p:cNvPicPr>
            <a:picLocks noChangeAspect="1" noChangeArrowheads="1"/>
          </p:cNvPicPr>
          <p:nvPr/>
        </p:nvPicPr>
        <p:blipFill>
          <a:blip r:embed="rId11" cstate="print"/>
          <a:srcRect/>
          <a:stretch>
            <a:fillRect/>
          </a:stretch>
        </p:blipFill>
        <p:spPr bwMode="auto">
          <a:xfrm>
            <a:off x="0" y="15548"/>
            <a:ext cx="1447800" cy="817163"/>
          </a:xfrm>
          <a:prstGeom prst="rect">
            <a:avLst/>
          </a:prstGeom>
          <a:noFill/>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B6F15528-21DE-4FAA-801E-634DDDAF4B2B}" type="slidenum">
              <a:rPr lang="en-US" smtClean="0"/>
              <a:pPr/>
              <a:t>4</a:t>
            </a:fld>
            <a:endParaRPr lang="en-US" dirty="0"/>
          </a:p>
        </p:txBody>
      </p:sp>
      <p:sp>
        <p:nvSpPr>
          <p:cNvPr id="9" name="Title 1"/>
          <p:cNvSpPr txBox="1">
            <a:spLocks/>
          </p:cNvSpPr>
          <p:nvPr/>
        </p:nvSpPr>
        <p:spPr>
          <a:xfrm>
            <a:off x="3124200" y="2"/>
            <a:ext cx="7543800" cy="685799"/>
          </a:xfrm>
          <a:prstGeom prst="rect">
            <a:avLst/>
          </a:prstGeom>
          <a:solidFill>
            <a:schemeClr val="accent2">
              <a:lumMod val="40000"/>
              <a:lumOff val="60000"/>
            </a:schemeClr>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IN" sz="3200" b="1" dirty="0"/>
              <a:t>UNIT-II</a:t>
            </a:r>
            <a:endParaRPr lang="en-US" sz="3200" b="1" dirty="0">
              <a:solidFill>
                <a:schemeClr val="tx1"/>
              </a:solidFill>
              <a:latin typeface="Times New Roman" panose="02020603050405020304" pitchFamily="18" charset="0"/>
              <a:cs typeface="Times New Roman" panose="02020603050405020304" pitchFamily="18" charset="0"/>
            </a:endParaRPr>
          </a:p>
        </p:txBody>
      </p:sp>
      <p:pic>
        <p:nvPicPr>
          <p:cNvPr id="11" name="Picture 10">
            <a:extLst>
              <a:ext uri="{FF2B5EF4-FFF2-40B4-BE49-F238E27FC236}">
                <a16:creationId xmlns:a16="http://schemas.microsoft.com/office/drawing/2014/main" id="{7A9FF7AF-256B-4FAE-8C83-E5E9D30A5C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104044"/>
            <a:ext cx="1327052" cy="581757"/>
          </a:xfrm>
          <a:prstGeom prst="rect">
            <a:avLst/>
          </a:prstGeom>
        </p:spPr>
      </p:pic>
      <p:sp>
        <p:nvSpPr>
          <p:cNvPr id="8" name="TextBox 7">
            <a:extLst>
              <a:ext uri="{FF2B5EF4-FFF2-40B4-BE49-F238E27FC236}">
                <a16:creationId xmlns:a16="http://schemas.microsoft.com/office/drawing/2014/main" id="{067567D3-B65B-4752-8952-9BA2BB96D648}"/>
              </a:ext>
            </a:extLst>
          </p:cNvPr>
          <p:cNvSpPr txBox="1"/>
          <p:nvPr/>
        </p:nvSpPr>
        <p:spPr>
          <a:xfrm>
            <a:off x="2987040" y="1067772"/>
            <a:ext cx="7071360" cy="477054"/>
          </a:xfrm>
          <a:prstGeom prst="rect">
            <a:avLst/>
          </a:prstGeom>
          <a:gradFill>
            <a:gsLst>
              <a:gs pos="0">
                <a:schemeClr val="accent6">
                  <a:shade val="51000"/>
                  <a:satMod val="130000"/>
                  <a:lumMod val="95000"/>
                </a:schemeClr>
              </a:gs>
              <a:gs pos="80000">
                <a:schemeClr val="accent6">
                  <a:shade val="93000"/>
                  <a:satMod val="130000"/>
                </a:schemeClr>
              </a:gs>
              <a:gs pos="100000">
                <a:schemeClr val="accent6">
                  <a:shade val="94000"/>
                  <a:satMod val="135000"/>
                </a:schemeClr>
              </a:gs>
            </a:gsLst>
          </a:gradFill>
          <a:ln/>
          <a:effectLst>
            <a:outerShdw blurRad="40000" dist="23000" dir="5400000" rotWithShape="0">
              <a:srgbClr val="000000">
                <a:alpha val="35000"/>
              </a:srgbClr>
            </a:outerShdw>
            <a:softEdge rad="76200"/>
          </a:effectLst>
        </p:spPr>
        <p:style>
          <a:lnRef idx="0">
            <a:schemeClr val="accent6"/>
          </a:lnRef>
          <a:fillRef idx="3">
            <a:schemeClr val="accent6"/>
          </a:fillRef>
          <a:effectRef idx="3">
            <a:schemeClr val="accent6"/>
          </a:effectRef>
          <a:fontRef idx="minor">
            <a:schemeClr val="lt1"/>
          </a:fontRef>
        </p:style>
        <p:txBody>
          <a:bodyPr wrap="square">
            <a:spAutoFit/>
          </a:bodyPr>
          <a:lstStyle/>
          <a:p>
            <a:pPr fontAlgn="base"/>
            <a:r>
              <a:rPr lang="en-IN" sz="2500" b="1" dirty="0"/>
              <a:t>UNIT-I: </a:t>
            </a:r>
            <a:r>
              <a:rPr lang="en-US" sz="2500" b="1" dirty="0"/>
              <a:t> </a:t>
            </a:r>
            <a:r>
              <a:rPr lang="en-GB" sz="2500" b="1" dirty="0"/>
              <a:t>Architectures</a:t>
            </a:r>
            <a:r>
              <a:rPr lang="en-GB" sz="2500" dirty="0"/>
              <a:t>  </a:t>
            </a:r>
            <a:endParaRPr lang="en-IN" sz="2500" dirty="0"/>
          </a:p>
        </p:txBody>
      </p:sp>
      <p:graphicFrame>
        <p:nvGraphicFramePr>
          <p:cNvPr id="10" name="Diagram 9">
            <a:extLst>
              <a:ext uri="{FF2B5EF4-FFF2-40B4-BE49-F238E27FC236}">
                <a16:creationId xmlns:a16="http://schemas.microsoft.com/office/drawing/2014/main" id="{5BD0C95D-4009-4941-AFEE-6336F152559B}"/>
              </a:ext>
            </a:extLst>
          </p:cNvPr>
          <p:cNvGraphicFramePr/>
          <p:nvPr/>
        </p:nvGraphicFramePr>
        <p:xfrm>
          <a:off x="1752600" y="2133600"/>
          <a:ext cx="8839200" cy="319400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66322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Graphic spid="10" grpId="0">
        <p:bldAsOne/>
      </p:bldGraphic>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508330" y="6433820"/>
            <a:ext cx="110489" cy="197490"/>
          </a:xfrm>
          <a:prstGeom prst="rect">
            <a:avLst/>
          </a:prstGeom>
        </p:spPr>
        <p:txBody>
          <a:bodyPr vert="horz" wrap="square" lIns="0" tIns="12700" rIns="0" bIns="0" rtlCol="0">
            <a:spAutoFit/>
          </a:bodyPr>
          <a:lstStyle/>
          <a:p>
            <a:pPr marL="12700">
              <a:spcBef>
                <a:spcPts val="100"/>
              </a:spcBef>
            </a:pPr>
            <a:r>
              <a:rPr sz="1200" spc="-50" dirty="0">
                <a:solidFill>
                  <a:srgbClr val="7F7F7F"/>
                </a:solidFill>
                <a:latin typeface="Arial"/>
                <a:cs typeface="Arial"/>
              </a:rPr>
              <a:t>5</a:t>
            </a:r>
            <a:endParaRPr sz="1200">
              <a:latin typeface="Arial"/>
              <a:cs typeface="Arial"/>
            </a:endParaRPr>
          </a:p>
        </p:txBody>
      </p:sp>
      <p:pic>
        <p:nvPicPr>
          <p:cNvPr id="3" name="object 3"/>
          <p:cNvPicPr/>
          <p:nvPr/>
        </p:nvPicPr>
        <p:blipFill>
          <a:blip r:embed="rId2" cstate="print"/>
          <a:stretch>
            <a:fillRect/>
          </a:stretch>
        </p:blipFill>
        <p:spPr>
          <a:xfrm>
            <a:off x="1572960" y="1244291"/>
            <a:ext cx="5757119" cy="5419288"/>
          </a:xfrm>
          <a:prstGeom prst="rect">
            <a:avLst/>
          </a:prstGeom>
        </p:spPr>
      </p:pic>
      <p:sp>
        <p:nvSpPr>
          <p:cNvPr id="4" name="object 4"/>
          <p:cNvSpPr txBox="1"/>
          <p:nvPr/>
        </p:nvSpPr>
        <p:spPr>
          <a:xfrm>
            <a:off x="5631540" y="980440"/>
            <a:ext cx="4502785" cy="1168400"/>
          </a:xfrm>
          <a:prstGeom prst="rect">
            <a:avLst/>
          </a:prstGeom>
        </p:spPr>
        <p:txBody>
          <a:bodyPr vert="horz" wrap="square" lIns="0" tIns="12700" rIns="0" bIns="0" rtlCol="0">
            <a:spAutoFit/>
          </a:bodyPr>
          <a:lstStyle/>
          <a:p>
            <a:pPr marR="1192530" algn="ctr">
              <a:spcBef>
                <a:spcPts val="100"/>
              </a:spcBef>
              <a:tabLst>
                <a:tab pos="1320800" algn="l"/>
              </a:tabLst>
            </a:pPr>
            <a:r>
              <a:rPr sz="2500" spc="-10" dirty="0">
                <a:latin typeface="Calibri"/>
                <a:cs typeface="Calibri"/>
              </a:rPr>
              <a:t>Example:</a:t>
            </a:r>
            <a:r>
              <a:rPr sz="2500" dirty="0">
                <a:latin typeface="Calibri"/>
                <a:cs typeface="Calibri"/>
              </a:rPr>
              <a:t>	200x200</a:t>
            </a:r>
            <a:r>
              <a:rPr sz="2500" spc="-50" dirty="0">
                <a:latin typeface="Calibri"/>
                <a:cs typeface="Calibri"/>
              </a:rPr>
              <a:t> </a:t>
            </a:r>
            <a:r>
              <a:rPr sz="2500" spc="-10" dirty="0">
                <a:latin typeface="Calibri"/>
                <a:cs typeface="Calibri"/>
              </a:rPr>
              <a:t>image</a:t>
            </a:r>
            <a:endParaRPr sz="2500">
              <a:latin typeface="Calibri"/>
              <a:cs typeface="Calibri"/>
            </a:endParaRPr>
          </a:p>
          <a:p>
            <a:pPr marL="258445" algn="ctr"/>
            <a:r>
              <a:rPr sz="2500" dirty="0">
                <a:latin typeface="Calibri"/>
                <a:cs typeface="Calibri"/>
              </a:rPr>
              <a:t>40K</a:t>
            </a:r>
            <a:r>
              <a:rPr sz="2500" spc="-50" dirty="0">
                <a:latin typeface="Calibri"/>
                <a:cs typeface="Calibri"/>
              </a:rPr>
              <a:t> </a:t>
            </a:r>
            <a:r>
              <a:rPr sz="2500" dirty="0">
                <a:latin typeface="Calibri"/>
                <a:cs typeface="Calibri"/>
              </a:rPr>
              <a:t>hidden</a:t>
            </a:r>
            <a:r>
              <a:rPr sz="2500" spc="-45" dirty="0">
                <a:latin typeface="Calibri"/>
                <a:cs typeface="Calibri"/>
              </a:rPr>
              <a:t> </a:t>
            </a:r>
            <a:r>
              <a:rPr sz="2500" spc="-20" dirty="0">
                <a:latin typeface="Calibri"/>
                <a:cs typeface="Calibri"/>
              </a:rPr>
              <a:t>units</a:t>
            </a:r>
            <a:endParaRPr sz="2500">
              <a:latin typeface="Calibri"/>
              <a:cs typeface="Calibri"/>
            </a:endParaRPr>
          </a:p>
          <a:p>
            <a:pPr marL="2090420" algn="ctr"/>
            <a:r>
              <a:rPr sz="2500" b="1" dirty="0">
                <a:solidFill>
                  <a:srgbClr val="FF0000"/>
                </a:solidFill>
                <a:latin typeface="Calibri"/>
                <a:cs typeface="Calibri"/>
              </a:rPr>
              <a:t>~2B</a:t>
            </a:r>
            <a:r>
              <a:rPr sz="2500" b="1" spc="-35" dirty="0">
                <a:solidFill>
                  <a:srgbClr val="FF0000"/>
                </a:solidFill>
                <a:latin typeface="Calibri"/>
                <a:cs typeface="Calibri"/>
              </a:rPr>
              <a:t> </a:t>
            </a:r>
            <a:r>
              <a:rPr sz="2500" b="1" spc="-10" dirty="0">
                <a:solidFill>
                  <a:srgbClr val="FF0000"/>
                </a:solidFill>
                <a:latin typeface="Calibri"/>
                <a:cs typeface="Calibri"/>
              </a:rPr>
              <a:t>parameters</a:t>
            </a:r>
            <a:r>
              <a:rPr sz="2500" spc="-10" dirty="0">
                <a:latin typeface="Calibri"/>
                <a:cs typeface="Calibri"/>
              </a:rPr>
              <a:t>!!!</a:t>
            </a:r>
            <a:endParaRPr sz="2500">
              <a:latin typeface="Calibri"/>
              <a:cs typeface="Calibri"/>
            </a:endParaRPr>
          </a:p>
        </p:txBody>
      </p:sp>
      <p:grpSp>
        <p:nvGrpSpPr>
          <p:cNvPr id="5" name="object 5"/>
          <p:cNvGrpSpPr/>
          <p:nvPr/>
        </p:nvGrpSpPr>
        <p:grpSpPr>
          <a:xfrm>
            <a:off x="6955238" y="1861674"/>
            <a:ext cx="424815" cy="424815"/>
            <a:chOff x="5431237" y="1861673"/>
            <a:chExt cx="424815" cy="424815"/>
          </a:xfrm>
        </p:grpSpPr>
        <p:sp>
          <p:nvSpPr>
            <p:cNvPr id="6" name="object 6"/>
            <p:cNvSpPr/>
            <p:nvPr/>
          </p:nvSpPr>
          <p:spPr>
            <a:xfrm>
              <a:off x="5435999" y="1866436"/>
              <a:ext cx="415290" cy="415290"/>
            </a:xfrm>
            <a:custGeom>
              <a:avLst/>
              <a:gdLst/>
              <a:ahLst/>
              <a:cxnLst/>
              <a:rect l="l" t="t" r="r" b="b"/>
              <a:pathLst>
                <a:path w="415289" h="415289">
                  <a:moveTo>
                    <a:pt x="311039" y="0"/>
                  </a:moveTo>
                  <a:lnTo>
                    <a:pt x="311039" y="103690"/>
                  </a:lnTo>
                  <a:lnTo>
                    <a:pt x="0" y="103690"/>
                  </a:lnTo>
                  <a:lnTo>
                    <a:pt x="0" y="311072"/>
                  </a:lnTo>
                  <a:lnTo>
                    <a:pt x="311039" y="311072"/>
                  </a:lnTo>
                  <a:lnTo>
                    <a:pt x="311039" y="414762"/>
                  </a:lnTo>
                  <a:lnTo>
                    <a:pt x="414719" y="207382"/>
                  </a:lnTo>
                  <a:lnTo>
                    <a:pt x="311039" y="0"/>
                  </a:lnTo>
                  <a:close/>
                </a:path>
              </a:pathLst>
            </a:custGeom>
            <a:solidFill>
              <a:srgbClr val="FF0000"/>
            </a:solidFill>
          </p:spPr>
          <p:txBody>
            <a:bodyPr wrap="square" lIns="0" tIns="0" rIns="0" bIns="0" rtlCol="0"/>
            <a:lstStyle/>
            <a:p>
              <a:endParaRPr/>
            </a:p>
          </p:txBody>
        </p:sp>
        <p:sp>
          <p:nvSpPr>
            <p:cNvPr id="7" name="object 7"/>
            <p:cNvSpPr/>
            <p:nvPr/>
          </p:nvSpPr>
          <p:spPr>
            <a:xfrm>
              <a:off x="5435999" y="1866436"/>
              <a:ext cx="415290" cy="415290"/>
            </a:xfrm>
            <a:custGeom>
              <a:avLst/>
              <a:gdLst/>
              <a:ahLst/>
              <a:cxnLst/>
              <a:rect l="l" t="t" r="r" b="b"/>
              <a:pathLst>
                <a:path w="415289" h="415289">
                  <a:moveTo>
                    <a:pt x="0" y="103691"/>
                  </a:moveTo>
                  <a:lnTo>
                    <a:pt x="311039" y="103691"/>
                  </a:lnTo>
                  <a:lnTo>
                    <a:pt x="311039" y="0"/>
                  </a:lnTo>
                  <a:lnTo>
                    <a:pt x="414720" y="207382"/>
                  </a:lnTo>
                  <a:lnTo>
                    <a:pt x="311039" y="414764"/>
                  </a:lnTo>
                  <a:lnTo>
                    <a:pt x="311039" y="311073"/>
                  </a:lnTo>
                  <a:lnTo>
                    <a:pt x="0" y="311073"/>
                  </a:lnTo>
                  <a:lnTo>
                    <a:pt x="0" y="103691"/>
                  </a:lnTo>
                  <a:close/>
                </a:path>
              </a:pathLst>
            </a:custGeom>
            <a:ln w="9525">
              <a:solidFill>
                <a:srgbClr val="000000"/>
              </a:solidFill>
            </a:ln>
          </p:spPr>
          <p:txBody>
            <a:bodyPr wrap="square" lIns="0" tIns="0" rIns="0" bIns="0" rtlCol="0"/>
            <a:lstStyle/>
            <a:p>
              <a:endParaRPr/>
            </a:p>
          </p:txBody>
        </p:sp>
      </p:grpSp>
      <p:sp>
        <p:nvSpPr>
          <p:cNvPr id="8" name="object 8"/>
          <p:cNvSpPr txBox="1"/>
          <p:nvPr/>
        </p:nvSpPr>
        <p:spPr>
          <a:xfrm>
            <a:off x="4200780" y="5581397"/>
            <a:ext cx="4917440" cy="1019175"/>
          </a:xfrm>
          <a:prstGeom prst="rect">
            <a:avLst/>
          </a:prstGeom>
        </p:spPr>
        <p:txBody>
          <a:bodyPr vert="horz" wrap="square" lIns="0" tIns="12700" rIns="0" bIns="0" rtlCol="0">
            <a:spAutoFit/>
          </a:bodyPr>
          <a:lstStyle/>
          <a:p>
            <a:pPr marL="161290" indent="-148590">
              <a:lnSpc>
                <a:spcPts val="2615"/>
              </a:lnSpc>
              <a:spcBef>
                <a:spcPts val="100"/>
              </a:spcBef>
              <a:buChar char="-"/>
              <a:tabLst>
                <a:tab pos="161290" algn="l"/>
              </a:tabLst>
            </a:pPr>
            <a:r>
              <a:rPr sz="2200" dirty="0">
                <a:latin typeface="Calibri"/>
                <a:cs typeface="Calibri"/>
              </a:rPr>
              <a:t>Spatial</a:t>
            </a:r>
            <a:r>
              <a:rPr sz="2200" spc="-70" dirty="0">
                <a:latin typeface="Calibri"/>
                <a:cs typeface="Calibri"/>
              </a:rPr>
              <a:t> </a:t>
            </a:r>
            <a:r>
              <a:rPr sz="2200" dirty="0">
                <a:latin typeface="Calibri"/>
                <a:cs typeface="Calibri"/>
              </a:rPr>
              <a:t>correlation</a:t>
            </a:r>
            <a:r>
              <a:rPr sz="2200" spc="-65" dirty="0">
                <a:latin typeface="Calibri"/>
                <a:cs typeface="Calibri"/>
              </a:rPr>
              <a:t> </a:t>
            </a:r>
            <a:r>
              <a:rPr sz="2200" dirty="0">
                <a:latin typeface="Calibri"/>
                <a:cs typeface="Calibri"/>
              </a:rPr>
              <a:t>is</a:t>
            </a:r>
            <a:r>
              <a:rPr sz="2200" spc="-60" dirty="0">
                <a:latin typeface="Calibri"/>
                <a:cs typeface="Calibri"/>
              </a:rPr>
              <a:t> </a:t>
            </a:r>
            <a:r>
              <a:rPr sz="2200" spc="-20" dirty="0">
                <a:latin typeface="Calibri"/>
                <a:cs typeface="Calibri"/>
              </a:rPr>
              <a:t>local</a:t>
            </a:r>
            <a:endParaRPr sz="2200">
              <a:latin typeface="Calibri"/>
              <a:cs typeface="Calibri"/>
            </a:endParaRPr>
          </a:p>
          <a:p>
            <a:pPr marL="12700" marR="5080" indent="148590">
              <a:lnSpc>
                <a:spcPts val="2590"/>
              </a:lnSpc>
              <a:spcBef>
                <a:spcPts val="100"/>
              </a:spcBef>
              <a:buChar char="-"/>
              <a:tabLst>
                <a:tab pos="161290" algn="l"/>
              </a:tabLst>
            </a:pPr>
            <a:r>
              <a:rPr sz="2200" spc="-20" dirty="0">
                <a:latin typeface="Calibri"/>
                <a:cs typeface="Calibri"/>
              </a:rPr>
              <a:t>Waste</a:t>
            </a:r>
            <a:r>
              <a:rPr sz="2200" spc="-45" dirty="0">
                <a:latin typeface="Calibri"/>
                <a:cs typeface="Calibri"/>
              </a:rPr>
              <a:t> </a:t>
            </a:r>
            <a:r>
              <a:rPr sz="2200" dirty="0">
                <a:latin typeface="Calibri"/>
                <a:cs typeface="Calibri"/>
              </a:rPr>
              <a:t>of</a:t>
            </a:r>
            <a:r>
              <a:rPr sz="2200" spc="-45" dirty="0">
                <a:latin typeface="Calibri"/>
                <a:cs typeface="Calibri"/>
              </a:rPr>
              <a:t> </a:t>
            </a:r>
            <a:r>
              <a:rPr sz="2200" spc="-10" dirty="0">
                <a:latin typeface="Calibri"/>
                <a:cs typeface="Calibri"/>
              </a:rPr>
              <a:t>resources</a:t>
            </a:r>
            <a:r>
              <a:rPr sz="2200" spc="-40" dirty="0">
                <a:latin typeface="Calibri"/>
                <a:cs typeface="Calibri"/>
              </a:rPr>
              <a:t> </a:t>
            </a:r>
            <a:r>
              <a:rPr sz="2200" dirty="0">
                <a:latin typeface="Calibri"/>
                <a:cs typeface="Calibri"/>
              </a:rPr>
              <a:t>+</a:t>
            </a:r>
            <a:r>
              <a:rPr sz="2200" spc="-45" dirty="0">
                <a:latin typeface="Calibri"/>
                <a:cs typeface="Calibri"/>
              </a:rPr>
              <a:t> </a:t>
            </a:r>
            <a:r>
              <a:rPr sz="2200" dirty="0">
                <a:latin typeface="Calibri"/>
                <a:cs typeface="Calibri"/>
              </a:rPr>
              <a:t>we</a:t>
            </a:r>
            <a:r>
              <a:rPr sz="2200" spc="-40" dirty="0">
                <a:latin typeface="Calibri"/>
                <a:cs typeface="Calibri"/>
              </a:rPr>
              <a:t> </a:t>
            </a:r>
            <a:r>
              <a:rPr sz="2200" dirty="0">
                <a:latin typeface="Calibri"/>
                <a:cs typeface="Calibri"/>
              </a:rPr>
              <a:t>have</a:t>
            </a:r>
            <a:r>
              <a:rPr sz="2200" spc="-45" dirty="0">
                <a:latin typeface="Calibri"/>
                <a:cs typeface="Calibri"/>
              </a:rPr>
              <a:t> </a:t>
            </a:r>
            <a:r>
              <a:rPr sz="2200" dirty="0">
                <a:latin typeface="Calibri"/>
                <a:cs typeface="Calibri"/>
              </a:rPr>
              <a:t>not</a:t>
            </a:r>
            <a:r>
              <a:rPr sz="2200" spc="-45" dirty="0">
                <a:latin typeface="Calibri"/>
                <a:cs typeface="Calibri"/>
              </a:rPr>
              <a:t> </a:t>
            </a:r>
            <a:r>
              <a:rPr sz="2200" spc="-10" dirty="0">
                <a:latin typeface="Calibri"/>
                <a:cs typeface="Calibri"/>
              </a:rPr>
              <a:t>enough </a:t>
            </a:r>
            <a:r>
              <a:rPr sz="2200" dirty="0">
                <a:latin typeface="Calibri"/>
                <a:cs typeface="Calibri"/>
              </a:rPr>
              <a:t>training</a:t>
            </a:r>
            <a:r>
              <a:rPr sz="2200" spc="-80" dirty="0">
                <a:latin typeface="Calibri"/>
                <a:cs typeface="Calibri"/>
              </a:rPr>
              <a:t> </a:t>
            </a:r>
            <a:r>
              <a:rPr sz="2200" dirty="0">
                <a:latin typeface="Calibri"/>
                <a:cs typeface="Calibri"/>
              </a:rPr>
              <a:t>samples</a:t>
            </a:r>
            <a:r>
              <a:rPr sz="2200" spc="-75" dirty="0">
                <a:latin typeface="Calibri"/>
                <a:cs typeface="Calibri"/>
              </a:rPr>
              <a:t> </a:t>
            </a:r>
            <a:r>
              <a:rPr sz="2200" spc="-10" dirty="0">
                <a:latin typeface="Calibri"/>
                <a:cs typeface="Calibri"/>
              </a:rPr>
              <a:t>anyway..</a:t>
            </a:r>
            <a:endParaRPr sz="2200">
              <a:latin typeface="Calibri"/>
              <a:cs typeface="Calibri"/>
            </a:endParaRPr>
          </a:p>
        </p:txBody>
      </p:sp>
      <p:sp>
        <p:nvSpPr>
          <p:cNvPr id="9" name="object 9"/>
          <p:cNvSpPr txBox="1">
            <a:spLocks noGrp="1"/>
          </p:cNvSpPr>
          <p:nvPr>
            <p:ph type="title"/>
          </p:nvPr>
        </p:nvSpPr>
        <p:spPr>
          <a:xfrm>
            <a:off x="2173969" y="1588388"/>
            <a:ext cx="10892061" cy="382156"/>
          </a:xfrm>
          <a:prstGeom prst="rect">
            <a:avLst/>
          </a:prstGeom>
        </p:spPr>
        <p:txBody>
          <a:bodyPr vert="horz" wrap="square" lIns="0" tIns="12700" rIns="0" bIns="0" rtlCol="0">
            <a:spAutoFit/>
          </a:bodyPr>
          <a:lstStyle/>
          <a:p>
            <a:pPr marL="816610">
              <a:spcBef>
                <a:spcPts val="100"/>
              </a:spcBef>
            </a:pPr>
            <a:r>
              <a:rPr dirty="0"/>
              <a:t>Fully</a:t>
            </a:r>
            <a:r>
              <a:rPr spc="-110" dirty="0"/>
              <a:t> </a:t>
            </a:r>
            <a:r>
              <a:rPr dirty="0"/>
              <a:t>Connected</a:t>
            </a:r>
            <a:r>
              <a:rPr spc="-105" dirty="0"/>
              <a:t> </a:t>
            </a:r>
            <a:r>
              <a:rPr spc="-10" dirty="0"/>
              <a:t>Layer</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508330" y="6433820"/>
            <a:ext cx="110489" cy="197490"/>
          </a:xfrm>
          <a:prstGeom prst="rect">
            <a:avLst/>
          </a:prstGeom>
        </p:spPr>
        <p:txBody>
          <a:bodyPr vert="horz" wrap="square" lIns="0" tIns="12700" rIns="0" bIns="0" rtlCol="0">
            <a:spAutoFit/>
          </a:bodyPr>
          <a:lstStyle/>
          <a:p>
            <a:pPr marL="12700">
              <a:spcBef>
                <a:spcPts val="100"/>
              </a:spcBef>
            </a:pPr>
            <a:r>
              <a:rPr sz="1200" spc="-50" dirty="0">
                <a:solidFill>
                  <a:srgbClr val="7F7F7F"/>
                </a:solidFill>
                <a:latin typeface="Arial"/>
                <a:cs typeface="Arial"/>
              </a:rPr>
              <a:t>6</a:t>
            </a:r>
            <a:endParaRPr sz="1200">
              <a:latin typeface="Arial"/>
              <a:cs typeface="Arial"/>
            </a:endParaRPr>
          </a:p>
        </p:txBody>
      </p:sp>
      <p:pic>
        <p:nvPicPr>
          <p:cNvPr id="3" name="object 3"/>
          <p:cNvPicPr/>
          <p:nvPr/>
        </p:nvPicPr>
        <p:blipFill>
          <a:blip r:embed="rId2" cstate="print"/>
          <a:stretch>
            <a:fillRect/>
          </a:stretch>
        </p:blipFill>
        <p:spPr>
          <a:xfrm>
            <a:off x="1731361" y="829527"/>
            <a:ext cx="5755679" cy="6028472"/>
          </a:xfrm>
          <a:prstGeom prst="rect">
            <a:avLst/>
          </a:prstGeom>
        </p:spPr>
      </p:pic>
      <p:sp>
        <p:nvSpPr>
          <p:cNvPr id="4" name="object 4"/>
          <p:cNvSpPr txBox="1"/>
          <p:nvPr/>
        </p:nvSpPr>
        <p:spPr>
          <a:xfrm>
            <a:off x="6208138" y="3146044"/>
            <a:ext cx="3595370" cy="1363980"/>
          </a:xfrm>
          <a:prstGeom prst="rect">
            <a:avLst/>
          </a:prstGeom>
        </p:spPr>
        <p:txBody>
          <a:bodyPr vert="horz" wrap="square" lIns="0" tIns="12700" rIns="0" bIns="0" rtlCol="0">
            <a:spAutoFit/>
          </a:bodyPr>
          <a:lstStyle/>
          <a:p>
            <a:pPr marL="12700">
              <a:lnSpc>
                <a:spcPts val="2615"/>
              </a:lnSpc>
              <a:spcBef>
                <a:spcPts val="100"/>
              </a:spcBef>
            </a:pPr>
            <a:r>
              <a:rPr sz="2200" dirty="0">
                <a:latin typeface="Calibri"/>
                <a:cs typeface="Calibri"/>
              </a:rPr>
              <a:t>Example:</a:t>
            </a:r>
            <a:r>
              <a:rPr sz="2200" spc="-60" dirty="0">
                <a:latin typeface="Calibri"/>
                <a:cs typeface="Calibri"/>
              </a:rPr>
              <a:t> </a:t>
            </a:r>
            <a:r>
              <a:rPr sz="2200" dirty="0">
                <a:latin typeface="Calibri"/>
                <a:cs typeface="Calibri"/>
              </a:rPr>
              <a:t>200x200</a:t>
            </a:r>
            <a:r>
              <a:rPr sz="2200" spc="-60" dirty="0">
                <a:latin typeface="Calibri"/>
                <a:cs typeface="Calibri"/>
              </a:rPr>
              <a:t> </a:t>
            </a:r>
            <a:r>
              <a:rPr sz="2200" spc="-20" dirty="0">
                <a:latin typeface="Calibri"/>
                <a:cs typeface="Calibri"/>
              </a:rPr>
              <a:t>image</a:t>
            </a:r>
            <a:endParaRPr sz="2200">
              <a:latin typeface="Calibri"/>
              <a:cs typeface="Calibri"/>
            </a:endParaRPr>
          </a:p>
          <a:p>
            <a:pPr marL="1028700" marR="657860">
              <a:lnSpc>
                <a:spcPts val="2590"/>
              </a:lnSpc>
              <a:spcBef>
                <a:spcPts val="100"/>
              </a:spcBef>
            </a:pPr>
            <a:r>
              <a:rPr sz="2200" dirty="0">
                <a:latin typeface="Calibri"/>
                <a:cs typeface="Calibri"/>
              </a:rPr>
              <a:t>40K</a:t>
            </a:r>
            <a:r>
              <a:rPr sz="2200" spc="-35" dirty="0">
                <a:latin typeface="Calibri"/>
                <a:cs typeface="Calibri"/>
              </a:rPr>
              <a:t> </a:t>
            </a:r>
            <a:r>
              <a:rPr sz="2200" dirty="0">
                <a:latin typeface="Calibri"/>
                <a:cs typeface="Calibri"/>
              </a:rPr>
              <a:t>hidden</a:t>
            </a:r>
            <a:r>
              <a:rPr sz="2200" spc="-35" dirty="0">
                <a:latin typeface="Calibri"/>
                <a:cs typeface="Calibri"/>
              </a:rPr>
              <a:t> </a:t>
            </a:r>
            <a:r>
              <a:rPr sz="2200" spc="-20" dirty="0">
                <a:latin typeface="Calibri"/>
                <a:cs typeface="Calibri"/>
              </a:rPr>
              <a:t>units </a:t>
            </a:r>
            <a:r>
              <a:rPr sz="2200" dirty="0">
                <a:latin typeface="Calibri"/>
                <a:cs typeface="Calibri"/>
              </a:rPr>
              <a:t>Filter</a:t>
            </a:r>
            <a:r>
              <a:rPr sz="2200" spc="-65" dirty="0">
                <a:latin typeface="Calibri"/>
                <a:cs typeface="Calibri"/>
              </a:rPr>
              <a:t> </a:t>
            </a:r>
            <a:r>
              <a:rPr sz="2200" dirty="0">
                <a:latin typeface="Calibri"/>
                <a:cs typeface="Calibri"/>
              </a:rPr>
              <a:t>size:</a:t>
            </a:r>
            <a:r>
              <a:rPr sz="2200" spc="-55" dirty="0">
                <a:latin typeface="Calibri"/>
                <a:cs typeface="Calibri"/>
              </a:rPr>
              <a:t> </a:t>
            </a:r>
            <a:r>
              <a:rPr sz="2200" spc="-10" dirty="0">
                <a:latin typeface="Calibri"/>
                <a:cs typeface="Calibri"/>
              </a:rPr>
              <a:t>10x10</a:t>
            </a:r>
            <a:endParaRPr sz="2200">
              <a:latin typeface="Calibri"/>
              <a:cs typeface="Calibri"/>
            </a:endParaRPr>
          </a:p>
          <a:p>
            <a:pPr marL="1841500">
              <a:lnSpc>
                <a:spcPts val="2635"/>
              </a:lnSpc>
            </a:pPr>
            <a:r>
              <a:rPr sz="2200" dirty="0">
                <a:latin typeface="Calibri"/>
                <a:cs typeface="Calibri"/>
              </a:rPr>
              <a:t>4M</a:t>
            </a:r>
            <a:r>
              <a:rPr sz="2200" spc="-10" dirty="0">
                <a:latin typeface="Calibri"/>
                <a:cs typeface="Calibri"/>
              </a:rPr>
              <a:t> parameters</a:t>
            </a:r>
            <a:endParaRPr sz="2200">
              <a:latin typeface="Calibri"/>
              <a:cs typeface="Calibri"/>
            </a:endParaRPr>
          </a:p>
        </p:txBody>
      </p:sp>
      <p:sp>
        <p:nvSpPr>
          <p:cNvPr id="8" name="object 8"/>
          <p:cNvSpPr txBox="1"/>
          <p:nvPr/>
        </p:nvSpPr>
        <p:spPr>
          <a:xfrm>
            <a:off x="4966168" y="6625040"/>
            <a:ext cx="2342515" cy="179536"/>
          </a:xfrm>
          <a:prstGeom prst="rect">
            <a:avLst/>
          </a:prstGeom>
        </p:spPr>
        <p:txBody>
          <a:bodyPr vert="horz" wrap="square" lIns="0" tIns="0" rIns="0" bIns="0" rtlCol="0" anchor="t">
            <a:spAutoFit/>
          </a:bodyPr>
          <a:lstStyle/>
          <a:p>
            <a:pPr marL="12700">
              <a:lnSpc>
                <a:spcPts val="1425"/>
              </a:lnSpc>
            </a:pPr>
            <a:endParaRPr sz="1200" spc="-10" dirty="0">
              <a:solidFill>
                <a:srgbClr val="A6A6A6"/>
              </a:solidFill>
              <a:latin typeface="Arial"/>
              <a:cs typeface="Arial"/>
            </a:endParaRPr>
          </a:p>
        </p:txBody>
      </p:sp>
      <p:sp>
        <p:nvSpPr>
          <p:cNvPr id="5" name="object 5"/>
          <p:cNvSpPr txBox="1"/>
          <p:nvPr/>
        </p:nvSpPr>
        <p:spPr>
          <a:xfrm>
            <a:off x="5506859" y="5611877"/>
            <a:ext cx="4768215" cy="690245"/>
          </a:xfrm>
          <a:prstGeom prst="rect">
            <a:avLst/>
          </a:prstGeom>
        </p:spPr>
        <p:txBody>
          <a:bodyPr vert="horz" wrap="square" lIns="0" tIns="28575" rIns="0" bIns="0" rtlCol="0">
            <a:spAutoFit/>
          </a:bodyPr>
          <a:lstStyle/>
          <a:p>
            <a:pPr marL="12700" marR="5080">
              <a:lnSpc>
                <a:spcPts val="2590"/>
              </a:lnSpc>
              <a:spcBef>
                <a:spcPts val="225"/>
              </a:spcBef>
            </a:pPr>
            <a:r>
              <a:rPr sz="2200" b="1" dirty="0">
                <a:solidFill>
                  <a:srgbClr val="FF0000"/>
                </a:solidFill>
                <a:latin typeface="Calibri"/>
                <a:cs typeface="Calibri"/>
              </a:rPr>
              <a:t>Note:</a:t>
            </a:r>
            <a:r>
              <a:rPr sz="2200" b="1" spc="-40" dirty="0">
                <a:solidFill>
                  <a:srgbClr val="FF0000"/>
                </a:solidFill>
                <a:latin typeface="Calibri"/>
                <a:cs typeface="Calibri"/>
              </a:rPr>
              <a:t> </a:t>
            </a:r>
            <a:r>
              <a:rPr sz="2200" dirty="0">
                <a:latin typeface="Calibri"/>
                <a:cs typeface="Calibri"/>
              </a:rPr>
              <a:t>This</a:t>
            </a:r>
            <a:r>
              <a:rPr sz="2200" spc="-45" dirty="0">
                <a:latin typeface="Calibri"/>
                <a:cs typeface="Calibri"/>
              </a:rPr>
              <a:t> </a:t>
            </a:r>
            <a:r>
              <a:rPr sz="2200" spc="-10" dirty="0">
                <a:latin typeface="Calibri"/>
                <a:cs typeface="Calibri"/>
              </a:rPr>
              <a:t>parameterization</a:t>
            </a:r>
            <a:r>
              <a:rPr sz="2200" spc="-50" dirty="0">
                <a:latin typeface="Calibri"/>
                <a:cs typeface="Calibri"/>
              </a:rPr>
              <a:t> </a:t>
            </a:r>
            <a:r>
              <a:rPr sz="2200" dirty="0">
                <a:latin typeface="Calibri"/>
                <a:cs typeface="Calibri"/>
              </a:rPr>
              <a:t>is</a:t>
            </a:r>
            <a:r>
              <a:rPr sz="2200" spc="-45" dirty="0">
                <a:latin typeface="Calibri"/>
                <a:cs typeface="Calibri"/>
              </a:rPr>
              <a:t> </a:t>
            </a:r>
            <a:r>
              <a:rPr sz="2200" dirty="0">
                <a:latin typeface="Calibri"/>
                <a:cs typeface="Calibri"/>
              </a:rPr>
              <a:t>good</a:t>
            </a:r>
            <a:r>
              <a:rPr sz="2200" spc="-50" dirty="0">
                <a:latin typeface="Calibri"/>
                <a:cs typeface="Calibri"/>
              </a:rPr>
              <a:t> </a:t>
            </a:r>
            <a:r>
              <a:rPr sz="2200" spc="-20" dirty="0">
                <a:latin typeface="Calibri"/>
                <a:cs typeface="Calibri"/>
              </a:rPr>
              <a:t>when </a:t>
            </a:r>
            <a:r>
              <a:rPr sz="2200" dirty="0">
                <a:latin typeface="Calibri"/>
                <a:cs typeface="Calibri"/>
              </a:rPr>
              <a:t>input</a:t>
            </a:r>
            <a:r>
              <a:rPr sz="2200" spc="-45" dirty="0">
                <a:latin typeface="Calibri"/>
                <a:cs typeface="Calibri"/>
              </a:rPr>
              <a:t> </a:t>
            </a:r>
            <a:r>
              <a:rPr sz="2200" dirty="0">
                <a:latin typeface="Calibri"/>
                <a:cs typeface="Calibri"/>
              </a:rPr>
              <a:t>image</a:t>
            </a:r>
            <a:r>
              <a:rPr sz="2200" spc="-35" dirty="0">
                <a:latin typeface="Calibri"/>
                <a:cs typeface="Calibri"/>
              </a:rPr>
              <a:t> </a:t>
            </a:r>
            <a:r>
              <a:rPr sz="2200" dirty="0">
                <a:latin typeface="Calibri"/>
                <a:cs typeface="Calibri"/>
              </a:rPr>
              <a:t>is</a:t>
            </a:r>
            <a:r>
              <a:rPr sz="2200" spc="-45" dirty="0">
                <a:latin typeface="Calibri"/>
                <a:cs typeface="Calibri"/>
              </a:rPr>
              <a:t> </a:t>
            </a:r>
            <a:r>
              <a:rPr sz="2200" spc="-10" dirty="0">
                <a:latin typeface="Calibri"/>
                <a:cs typeface="Calibri"/>
              </a:rPr>
              <a:t>registered</a:t>
            </a:r>
            <a:r>
              <a:rPr sz="2200" spc="-45" dirty="0">
                <a:latin typeface="Calibri"/>
                <a:cs typeface="Calibri"/>
              </a:rPr>
              <a:t> </a:t>
            </a:r>
            <a:r>
              <a:rPr sz="2200" dirty="0">
                <a:latin typeface="Calibri"/>
                <a:cs typeface="Calibri"/>
              </a:rPr>
              <a:t>(e.g.,</a:t>
            </a:r>
            <a:r>
              <a:rPr sz="2200" spc="-45" dirty="0">
                <a:latin typeface="Calibri"/>
                <a:cs typeface="Calibri"/>
              </a:rPr>
              <a:t> </a:t>
            </a:r>
            <a:r>
              <a:rPr sz="2200" spc="-20" dirty="0">
                <a:latin typeface="Calibri"/>
                <a:cs typeface="Calibri"/>
              </a:rPr>
              <a:t>face</a:t>
            </a:r>
            <a:endParaRPr sz="2200">
              <a:latin typeface="Calibri"/>
              <a:cs typeface="Calibri"/>
            </a:endParaRPr>
          </a:p>
        </p:txBody>
      </p:sp>
      <p:sp>
        <p:nvSpPr>
          <p:cNvPr id="6" name="object 6"/>
          <p:cNvSpPr txBox="1"/>
          <p:nvPr/>
        </p:nvSpPr>
        <p:spPr>
          <a:xfrm>
            <a:off x="5506858" y="6273291"/>
            <a:ext cx="1468120" cy="360680"/>
          </a:xfrm>
          <a:prstGeom prst="rect">
            <a:avLst/>
          </a:prstGeom>
        </p:spPr>
        <p:txBody>
          <a:bodyPr vert="horz" wrap="square" lIns="0" tIns="12700" rIns="0" bIns="0" rtlCol="0">
            <a:spAutoFit/>
          </a:bodyPr>
          <a:lstStyle/>
          <a:p>
            <a:pPr marL="12700">
              <a:spcBef>
                <a:spcPts val="100"/>
              </a:spcBef>
            </a:pPr>
            <a:r>
              <a:rPr sz="2200" spc="-10" dirty="0">
                <a:latin typeface="Calibri"/>
                <a:cs typeface="Calibri"/>
              </a:rPr>
              <a:t>recognition).</a:t>
            </a:r>
            <a:endParaRPr sz="2200">
              <a:latin typeface="Calibri"/>
              <a:cs typeface="Calibri"/>
            </a:endParaRPr>
          </a:p>
        </p:txBody>
      </p:sp>
      <p:sp>
        <p:nvSpPr>
          <p:cNvPr id="7" name="object 7"/>
          <p:cNvSpPr txBox="1">
            <a:spLocks noGrp="1"/>
          </p:cNvSpPr>
          <p:nvPr>
            <p:ph type="title"/>
          </p:nvPr>
        </p:nvSpPr>
        <p:spPr>
          <a:xfrm>
            <a:off x="2173969" y="1588388"/>
            <a:ext cx="10892061" cy="382156"/>
          </a:xfrm>
          <a:prstGeom prst="rect">
            <a:avLst/>
          </a:prstGeom>
        </p:spPr>
        <p:txBody>
          <a:bodyPr vert="horz" wrap="square" lIns="0" tIns="12700" rIns="0" bIns="0" rtlCol="0">
            <a:spAutoFit/>
          </a:bodyPr>
          <a:lstStyle/>
          <a:p>
            <a:pPr marL="561975">
              <a:spcBef>
                <a:spcPts val="100"/>
              </a:spcBef>
            </a:pPr>
            <a:r>
              <a:rPr dirty="0"/>
              <a:t>Locally</a:t>
            </a:r>
            <a:r>
              <a:rPr spc="-140" dirty="0"/>
              <a:t> </a:t>
            </a:r>
            <a:r>
              <a:rPr dirty="0"/>
              <a:t>Connected</a:t>
            </a:r>
            <a:r>
              <a:rPr spc="-135" dirty="0"/>
              <a:t> </a:t>
            </a:r>
            <a:r>
              <a:rPr spc="-10" dirty="0"/>
              <a:t>Layer</a:t>
            </a:r>
          </a:p>
        </p:txBody>
      </p:sp>
      <p:sp>
        <p:nvSpPr>
          <p:cNvPr id="10" name="TextBox 9">
            <a:extLst>
              <a:ext uri="{FF2B5EF4-FFF2-40B4-BE49-F238E27FC236}">
                <a16:creationId xmlns:a16="http://schemas.microsoft.com/office/drawing/2014/main" id="{9AB8D9AB-BF03-D0FA-9D0C-DE04024E63A6}"/>
              </a:ext>
            </a:extLst>
          </p:cNvPr>
          <p:cNvSpPr txBox="1"/>
          <p:nvPr/>
        </p:nvSpPr>
        <p:spPr>
          <a:xfrm>
            <a:off x="3266983" y="3246553"/>
            <a:ext cx="6533964" cy="369332"/>
          </a:xfrm>
          <a:prstGeom prst="rect">
            <a:avLst/>
          </a:prstGeom>
          <a:noFill/>
        </p:spPr>
        <p:txBody>
          <a:bodyPr wrap="square">
            <a:spAutoFit/>
          </a:bodyPr>
          <a:lstStyle/>
          <a:p>
            <a:r>
              <a:rPr lang="en-IN" dirty="0"/>
              <a:t> </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731361" y="796404"/>
            <a:ext cx="5814719" cy="6014070"/>
          </a:xfrm>
          <a:prstGeom prst="rect">
            <a:avLst/>
          </a:prstGeom>
        </p:spPr>
      </p:pic>
      <p:sp>
        <p:nvSpPr>
          <p:cNvPr id="3" name="object 3"/>
          <p:cNvSpPr txBox="1"/>
          <p:nvPr/>
        </p:nvSpPr>
        <p:spPr>
          <a:xfrm>
            <a:off x="5406059" y="3813555"/>
            <a:ext cx="4958080" cy="1022350"/>
          </a:xfrm>
          <a:prstGeom prst="rect">
            <a:avLst/>
          </a:prstGeom>
        </p:spPr>
        <p:txBody>
          <a:bodyPr vert="horz" wrap="square" lIns="0" tIns="17145" rIns="0" bIns="0" rtlCol="0">
            <a:spAutoFit/>
          </a:bodyPr>
          <a:lstStyle/>
          <a:p>
            <a:pPr marL="12700" marR="5080">
              <a:lnSpc>
                <a:spcPct val="98600"/>
              </a:lnSpc>
              <a:spcBef>
                <a:spcPts val="135"/>
              </a:spcBef>
            </a:pPr>
            <a:r>
              <a:rPr sz="2200" dirty="0">
                <a:latin typeface="Calibri"/>
                <a:cs typeface="Calibri"/>
              </a:rPr>
              <a:t>Share</a:t>
            </a:r>
            <a:r>
              <a:rPr sz="2200" spc="-60" dirty="0">
                <a:latin typeface="Calibri"/>
                <a:cs typeface="Calibri"/>
              </a:rPr>
              <a:t> </a:t>
            </a:r>
            <a:r>
              <a:rPr sz="2200" dirty="0">
                <a:latin typeface="Calibri"/>
                <a:cs typeface="Calibri"/>
              </a:rPr>
              <a:t>the</a:t>
            </a:r>
            <a:r>
              <a:rPr sz="2200" spc="-55" dirty="0">
                <a:latin typeface="Calibri"/>
                <a:cs typeface="Calibri"/>
              </a:rPr>
              <a:t> </a:t>
            </a:r>
            <a:r>
              <a:rPr sz="2200" dirty="0">
                <a:latin typeface="Calibri"/>
                <a:cs typeface="Calibri"/>
              </a:rPr>
              <a:t>same</a:t>
            </a:r>
            <a:r>
              <a:rPr sz="2200" spc="-55" dirty="0">
                <a:latin typeface="Calibri"/>
                <a:cs typeface="Calibri"/>
              </a:rPr>
              <a:t> </a:t>
            </a:r>
            <a:r>
              <a:rPr sz="2200" spc="-10" dirty="0">
                <a:latin typeface="Calibri"/>
                <a:cs typeface="Calibri"/>
              </a:rPr>
              <a:t>parameters</a:t>
            </a:r>
            <a:r>
              <a:rPr sz="2200" spc="-60" dirty="0">
                <a:latin typeface="Calibri"/>
                <a:cs typeface="Calibri"/>
              </a:rPr>
              <a:t> </a:t>
            </a:r>
            <a:r>
              <a:rPr sz="2200" dirty="0">
                <a:latin typeface="Calibri"/>
                <a:cs typeface="Calibri"/>
              </a:rPr>
              <a:t>across</a:t>
            </a:r>
            <a:r>
              <a:rPr sz="2200" spc="-60" dirty="0">
                <a:latin typeface="Calibri"/>
                <a:cs typeface="Calibri"/>
              </a:rPr>
              <a:t> </a:t>
            </a:r>
            <a:r>
              <a:rPr sz="2200" spc="-10" dirty="0">
                <a:latin typeface="Calibri"/>
                <a:cs typeface="Calibri"/>
              </a:rPr>
              <a:t>different </a:t>
            </a:r>
            <a:r>
              <a:rPr sz="2200" dirty="0">
                <a:latin typeface="Calibri"/>
                <a:cs typeface="Calibri"/>
              </a:rPr>
              <a:t>locations</a:t>
            </a:r>
            <a:r>
              <a:rPr sz="2200" spc="-60" dirty="0">
                <a:latin typeface="Calibri"/>
                <a:cs typeface="Calibri"/>
              </a:rPr>
              <a:t> </a:t>
            </a:r>
            <a:r>
              <a:rPr sz="2200" dirty="0">
                <a:latin typeface="Calibri"/>
                <a:cs typeface="Calibri"/>
              </a:rPr>
              <a:t>(assuming</a:t>
            </a:r>
            <a:r>
              <a:rPr sz="2200" spc="-45" dirty="0">
                <a:latin typeface="Calibri"/>
                <a:cs typeface="Calibri"/>
              </a:rPr>
              <a:t> </a:t>
            </a:r>
            <a:r>
              <a:rPr sz="2200" dirty="0">
                <a:latin typeface="Calibri"/>
                <a:cs typeface="Calibri"/>
              </a:rPr>
              <a:t>input</a:t>
            </a:r>
            <a:r>
              <a:rPr sz="2200" spc="-50" dirty="0">
                <a:latin typeface="Calibri"/>
                <a:cs typeface="Calibri"/>
              </a:rPr>
              <a:t> </a:t>
            </a:r>
            <a:r>
              <a:rPr sz="2200" dirty="0">
                <a:latin typeface="Calibri"/>
                <a:cs typeface="Calibri"/>
              </a:rPr>
              <a:t>is</a:t>
            </a:r>
            <a:r>
              <a:rPr sz="2200" spc="-45" dirty="0">
                <a:latin typeface="Calibri"/>
                <a:cs typeface="Calibri"/>
              </a:rPr>
              <a:t> </a:t>
            </a:r>
            <a:r>
              <a:rPr sz="2200" spc="-10" dirty="0">
                <a:latin typeface="Calibri"/>
                <a:cs typeface="Calibri"/>
              </a:rPr>
              <a:t>stationary): </a:t>
            </a:r>
            <a:r>
              <a:rPr sz="2200" dirty="0">
                <a:solidFill>
                  <a:srgbClr val="FF0000"/>
                </a:solidFill>
                <a:latin typeface="Calibri"/>
                <a:cs typeface="Calibri"/>
              </a:rPr>
              <a:t>Convolutions</a:t>
            </a:r>
            <a:r>
              <a:rPr sz="2200" spc="-65" dirty="0">
                <a:solidFill>
                  <a:srgbClr val="FF0000"/>
                </a:solidFill>
                <a:latin typeface="Calibri"/>
                <a:cs typeface="Calibri"/>
              </a:rPr>
              <a:t> </a:t>
            </a:r>
            <a:r>
              <a:rPr sz="2200" dirty="0">
                <a:solidFill>
                  <a:srgbClr val="FF0000"/>
                </a:solidFill>
                <a:latin typeface="Calibri"/>
                <a:cs typeface="Calibri"/>
              </a:rPr>
              <a:t>with</a:t>
            </a:r>
            <a:r>
              <a:rPr sz="2200" spc="-65" dirty="0">
                <a:solidFill>
                  <a:srgbClr val="FF0000"/>
                </a:solidFill>
                <a:latin typeface="Calibri"/>
                <a:cs typeface="Calibri"/>
              </a:rPr>
              <a:t> </a:t>
            </a:r>
            <a:r>
              <a:rPr sz="2200" dirty="0">
                <a:solidFill>
                  <a:srgbClr val="FF0000"/>
                </a:solidFill>
                <a:latin typeface="Calibri"/>
                <a:cs typeface="Calibri"/>
              </a:rPr>
              <a:t>learned</a:t>
            </a:r>
            <a:r>
              <a:rPr sz="2200" spc="-65" dirty="0">
                <a:solidFill>
                  <a:srgbClr val="FF0000"/>
                </a:solidFill>
                <a:latin typeface="Calibri"/>
                <a:cs typeface="Calibri"/>
              </a:rPr>
              <a:t> </a:t>
            </a:r>
            <a:r>
              <a:rPr sz="2200" spc="-10" dirty="0">
                <a:solidFill>
                  <a:srgbClr val="FF0000"/>
                </a:solidFill>
                <a:latin typeface="Calibri"/>
                <a:cs typeface="Calibri"/>
              </a:rPr>
              <a:t>kernels</a:t>
            </a:r>
            <a:endParaRPr sz="2200">
              <a:latin typeface="Calibri"/>
              <a:cs typeface="Calibri"/>
            </a:endParaRPr>
          </a:p>
        </p:txBody>
      </p:sp>
      <p:sp>
        <p:nvSpPr>
          <p:cNvPr id="5" name="object 5"/>
          <p:cNvSpPr txBox="1">
            <a:spLocks noGrp="1"/>
          </p:cNvSpPr>
          <p:nvPr>
            <p:ph type="sldNum" sz="quarter" idx="7"/>
          </p:nvPr>
        </p:nvSpPr>
        <p:spPr>
          <a:xfrm>
            <a:off x="10302240" y="6377940"/>
            <a:ext cx="2804160" cy="195566"/>
          </a:xfrm>
          <a:prstGeom prst="rect">
            <a:avLst/>
          </a:prstGeom>
        </p:spPr>
        <p:txBody>
          <a:bodyPr vert="horz" wrap="square" lIns="0" tIns="0" rIns="0" bIns="0" rtlCol="0">
            <a:spAutoFit/>
          </a:bodyPr>
          <a:lstStyle/>
          <a:p>
            <a:pPr marL="80010">
              <a:lnSpc>
                <a:spcPts val="1425"/>
              </a:lnSpc>
            </a:pPr>
            <a:fld id="{81D60167-4931-47E6-BA6A-407CBD079E47}" type="slidenum">
              <a:rPr spc="-50" dirty="0">
                <a:solidFill>
                  <a:srgbClr val="7F7F7F"/>
                </a:solidFill>
              </a:rPr>
              <a:pPr marL="80010">
                <a:lnSpc>
                  <a:spcPts val="1425"/>
                </a:lnSpc>
              </a:pPr>
              <a:t>42</a:t>
            </a:fld>
            <a:endParaRPr spc="-50" dirty="0">
              <a:solidFill>
                <a:srgbClr val="7F7F7F"/>
              </a:solidFill>
            </a:endParaRPr>
          </a:p>
        </p:txBody>
      </p:sp>
      <p:sp>
        <p:nvSpPr>
          <p:cNvPr id="6" name="object 6"/>
          <p:cNvSpPr txBox="1"/>
          <p:nvPr/>
        </p:nvSpPr>
        <p:spPr>
          <a:xfrm>
            <a:off x="4966168" y="6625040"/>
            <a:ext cx="2342515" cy="179536"/>
          </a:xfrm>
          <a:prstGeom prst="rect">
            <a:avLst/>
          </a:prstGeom>
        </p:spPr>
        <p:txBody>
          <a:bodyPr vert="horz" wrap="square" lIns="0" tIns="0" rIns="0" bIns="0" rtlCol="0" anchor="t">
            <a:spAutoFit/>
          </a:bodyPr>
          <a:lstStyle/>
          <a:p>
            <a:pPr marL="12700">
              <a:lnSpc>
                <a:spcPts val="1425"/>
              </a:lnSpc>
            </a:pPr>
            <a:endParaRPr sz="1200" spc="-10" dirty="0">
              <a:solidFill>
                <a:srgbClr val="A6A6A6"/>
              </a:solidFill>
              <a:latin typeface="Arial"/>
              <a:cs typeface="Arial"/>
            </a:endParaRPr>
          </a:p>
        </p:txBody>
      </p:sp>
      <p:sp>
        <p:nvSpPr>
          <p:cNvPr id="4" name="object 4"/>
          <p:cNvSpPr txBox="1">
            <a:spLocks noGrp="1"/>
          </p:cNvSpPr>
          <p:nvPr>
            <p:ph type="title"/>
          </p:nvPr>
        </p:nvSpPr>
        <p:spPr>
          <a:xfrm>
            <a:off x="3837781" y="247395"/>
            <a:ext cx="4516120" cy="382156"/>
          </a:xfrm>
          <a:prstGeom prst="rect">
            <a:avLst/>
          </a:prstGeom>
        </p:spPr>
        <p:txBody>
          <a:bodyPr vert="horz" wrap="square" lIns="0" tIns="12700" rIns="0" bIns="0" rtlCol="0">
            <a:spAutoFit/>
          </a:bodyPr>
          <a:lstStyle/>
          <a:p>
            <a:pPr marL="12700">
              <a:spcBef>
                <a:spcPts val="100"/>
              </a:spcBef>
              <a:tabLst>
                <a:tab pos="3231515" algn="l"/>
              </a:tabLst>
            </a:pPr>
            <a:r>
              <a:rPr spc="-10" dirty="0"/>
              <a:t>Convolutional</a:t>
            </a:r>
            <a:r>
              <a:rPr dirty="0"/>
              <a:t>	</a:t>
            </a:r>
            <a:r>
              <a:rPr spc="-10" dirty="0"/>
              <a:t>Layer</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731361" y="2488583"/>
            <a:ext cx="3110399" cy="2358967"/>
          </a:xfrm>
          <a:prstGeom prst="rect">
            <a:avLst/>
          </a:prstGeom>
        </p:spPr>
      </p:pic>
      <p:pic>
        <p:nvPicPr>
          <p:cNvPr id="3" name="object 3"/>
          <p:cNvPicPr/>
          <p:nvPr/>
        </p:nvPicPr>
        <p:blipFill>
          <a:blip r:embed="rId3" cstate="print"/>
          <a:stretch>
            <a:fillRect/>
          </a:stretch>
        </p:blipFill>
        <p:spPr>
          <a:xfrm>
            <a:off x="7330079" y="2458337"/>
            <a:ext cx="3110400" cy="2454018"/>
          </a:xfrm>
          <a:prstGeom prst="rect">
            <a:avLst/>
          </a:prstGeom>
        </p:spPr>
      </p:pic>
      <p:sp>
        <p:nvSpPr>
          <p:cNvPr id="4" name="object 4"/>
          <p:cNvSpPr txBox="1"/>
          <p:nvPr/>
        </p:nvSpPr>
        <p:spPr>
          <a:xfrm>
            <a:off x="5565899" y="3063747"/>
            <a:ext cx="789940" cy="360680"/>
          </a:xfrm>
          <a:prstGeom prst="rect">
            <a:avLst/>
          </a:prstGeom>
        </p:spPr>
        <p:txBody>
          <a:bodyPr vert="horz" wrap="square" lIns="0" tIns="12700" rIns="0" bIns="0" rtlCol="0">
            <a:spAutoFit/>
          </a:bodyPr>
          <a:lstStyle/>
          <a:p>
            <a:pPr marL="12700">
              <a:spcBef>
                <a:spcPts val="100"/>
              </a:spcBef>
            </a:pPr>
            <a:r>
              <a:rPr sz="2200" spc="-10" dirty="0">
                <a:latin typeface="Calibri"/>
                <a:cs typeface="Calibri"/>
              </a:rPr>
              <a:t>-</a:t>
            </a:r>
            <a:r>
              <a:rPr sz="2200" dirty="0">
                <a:latin typeface="Calibri"/>
                <a:cs typeface="Calibri"/>
              </a:rPr>
              <a:t>1</a:t>
            </a:r>
            <a:r>
              <a:rPr sz="2200" spc="500" dirty="0">
                <a:latin typeface="Calibri"/>
                <a:cs typeface="Calibri"/>
              </a:rPr>
              <a:t> </a:t>
            </a:r>
            <a:r>
              <a:rPr sz="2200" dirty="0">
                <a:latin typeface="Calibri"/>
                <a:cs typeface="Calibri"/>
              </a:rPr>
              <a:t>0</a:t>
            </a:r>
            <a:r>
              <a:rPr sz="2200" spc="500" dirty="0">
                <a:latin typeface="Calibri"/>
                <a:cs typeface="Calibri"/>
              </a:rPr>
              <a:t> </a:t>
            </a:r>
            <a:r>
              <a:rPr sz="2200" spc="-50" dirty="0">
                <a:latin typeface="Calibri"/>
                <a:cs typeface="Calibri"/>
              </a:rPr>
              <a:t>1</a:t>
            </a:r>
            <a:endParaRPr sz="2200">
              <a:latin typeface="Calibri"/>
              <a:cs typeface="Calibri"/>
            </a:endParaRPr>
          </a:p>
        </p:txBody>
      </p:sp>
      <p:sp>
        <p:nvSpPr>
          <p:cNvPr id="5" name="object 5"/>
          <p:cNvSpPr txBox="1"/>
          <p:nvPr/>
        </p:nvSpPr>
        <p:spPr>
          <a:xfrm>
            <a:off x="5286833" y="3113532"/>
            <a:ext cx="1094740" cy="695960"/>
          </a:xfrm>
          <a:prstGeom prst="rect">
            <a:avLst/>
          </a:prstGeom>
        </p:spPr>
        <p:txBody>
          <a:bodyPr vert="horz" wrap="square" lIns="0" tIns="12700" rIns="0" bIns="0" rtlCol="0">
            <a:spAutoFit/>
          </a:bodyPr>
          <a:lstStyle/>
          <a:p>
            <a:pPr marL="38100">
              <a:spcBef>
                <a:spcPts val="100"/>
              </a:spcBef>
            </a:pPr>
            <a:r>
              <a:rPr sz="6600" spc="-165" baseline="-22727" dirty="0">
                <a:latin typeface="Calibri"/>
                <a:cs typeface="Calibri"/>
              </a:rPr>
              <a:t>*</a:t>
            </a:r>
            <a:r>
              <a:rPr sz="2200" spc="-110" dirty="0">
                <a:latin typeface="Calibri"/>
                <a:cs typeface="Calibri"/>
              </a:rPr>
              <a:t>-</a:t>
            </a:r>
            <a:r>
              <a:rPr sz="2200" dirty="0">
                <a:latin typeface="Calibri"/>
                <a:cs typeface="Calibri"/>
              </a:rPr>
              <a:t>1</a:t>
            </a:r>
            <a:r>
              <a:rPr sz="2200" spc="505" dirty="0">
                <a:latin typeface="Calibri"/>
                <a:cs typeface="Calibri"/>
              </a:rPr>
              <a:t> </a:t>
            </a:r>
            <a:r>
              <a:rPr sz="2200" dirty="0">
                <a:latin typeface="Calibri"/>
                <a:cs typeface="Calibri"/>
              </a:rPr>
              <a:t>0</a:t>
            </a:r>
            <a:r>
              <a:rPr sz="2200" spc="509" dirty="0">
                <a:latin typeface="Calibri"/>
                <a:cs typeface="Calibri"/>
              </a:rPr>
              <a:t> </a:t>
            </a:r>
            <a:r>
              <a:rPr sz="2200" spc="-50" dirty="0">
                <a:latin typeface="Calibri"/>
                <a:cs typeface="Calibri"/>
              </a:rPr>
              <a:t>1</a:t>
            </a:r>
            <a:endParaRPr sz="2200">
              <a:latin typeface="Calibri"/>
              <a:cs typeface="Calibri"/>
            </a:endParaRPr>
          </a:p>
        </p:txBody>
      </p:sp>
      <p:sp>
        <p:nvSpPr>
          <p:cNvPr id="6" name="object 6"/>
          <p:cNvSpPr txBox="1"/>
          <p:nvPr/>
        </p:nvSpPr>
        <p:spPr>
          <a:xfrm>
            <a:off x="5565899" y="3725164"/>
            <a:ext cx="789940" cy="360680"/>
          </a:xfrm>
          <a:prstGeom prst="rect">
            <a:avLst/>
          </a:prstGeom>
        </p:spPr>
        <p:txBody>
          <a:bodyPr vert="horz" wrap="square" lIns="0" tIns="12700" rIns="0" bIns="0" rtlCol="0">
            <a:spAutoFit/>
          </a:bodyPr>
          <a:lstStyle/>
          <a:p>
            <a:pPr marL="12700">
              <a:spcBef>
                <a:spcPts val="100"/>
              </a:spcBef>
            </a:pPr>
            <a:r>
              <a:rPr sz="2200" spc="-10" dirty="0">
                <a:latin typeface="Calibri"/>
                <a:cs typeface="Calibri"/>
              </a:rPr>
              <a:t>-</a:t>
            </a:r>
            <a:r>
              <a:rPr sz="2200" dirty="0">
                <a:latin typeface="Calibri"/>
                <a:cs typeface="Calibri"/>
              </a:rPr>
              <a:t>1</a:t>
            </a:r>
            <a:r>
              <a:rPr sz="2200" spc="500" dirty="0">
                <a:latin typeface="Calibri"/>
                <a:cs typeface="Calibri"/>
              </a:rPr>
              <a:t> </a:t>
            </a:r>
            <a:r>
              <a:rPr sz="2200" dirty="0">
                <a:latin typeface="Calibri"/>
                <a:cs typeface="Calibri"/>
              </a:rPr>
              <a:t>0</a:t>
            </a:r>
            <a:r>
              <a:rPr sz="2200" spc="500" dirty="0">
                <a:latin typeface="Calibri"/>
                <a:cs typeface="Calibri"/>
              </a:rPr>
              <a:t> </a:t>
            </a:r>
            <a:r>
              <a:rPr sz="2200" spc="-50" dirty="0">
                <a:latin typeface="Calibri"/>
                <a:cs typeface="Calibri"/>
              </a:rPr>
              <a:t>1</a:t>
            </a:r>
            <a:endParaRPr sz="2200">
              <a:latin typeface="Calibri"/>
              <a:cs typeface="Calibri"/>
            </a:endParaRPr>
          </a:p>
        </p:txBody>
      </p:sp>
      <p:grpSp>
        <p:nvGrpSpPr>
          <p:cNvPr id="7" name="object 7"/>
          <p:cNvGrpSpPr/>
          <p:nvPr/>
        </p:nvGrpSpPr>
        <p:grpSpPr>
          <a:xfrm>
            <a:off x="2758979" y="2686783"/>
            <a:ext cx="5617210" cy="1470660"/>
            <a:chOff x="1234979" y="2686783"/>
            <a:chExt cx="5617210" cy="1470660"/>
          </a:xfrm>
        </p:grpSpPr>
        <p:sp>
          <p:nvSpPr>
            <p:cNvPr id="8" name="object 8"/>
            <p:cNvSpPr/>
            <p:nvPr/>
          </p:nvSpPr>
          <p:spPr>
            <a:xfrm>
              <a:off x="1244155" y="2695968"/>
              <a:ext cx="415290" cy="415290"/>
            </a:xfrm>
            <a:custGeom>
              <a:avLst/>
              <a:gdLst/>
              <a:ahLst/>
              <a:cxnLst/>
              <a:rect l="l" t="t" r="r" b="b"/>
              <a:pathLst>
                <a:path w="415289" h="415289">
                  <a:moveTo>
                    <a:pt x="33121" y="0"/>
                  </a:moveTo>
                  <a:lnTo>
                    <a:pt x="0" y="0"/>
                  </a:lnTo>
                  <a:lnTo>
                    <a:pt x="0" y="414769"/>
                  </a:lnTo>
                  <a:lnTo>
                    <a:pt x="33121" y="414769"/>
                  </a:lnTo>
                  <a:lnTo>
                    <a:pt x="33121" y="0"/>
                  </a:lnTo>
                  <a:close/>
                </a:path>
                <a:path w="415289" h="415289">
                  <a:moveTo>
                    <a:pt x="262077" y="0"/>
                  </a:moveTo>
                  <a:lnTo>
                    <a:pt x="156959" y="0"/>
                  </a:lnTo>
                  <a:lnTo>
                    <a:pt x="156959" y="414769"/>
                  </a:lnTo>
                  <a:lnTo>
                    <a:pt x="262077" y="414769"/>
                  </a:lnTo>
                  <a:lnTo>
                    <a:pt x="262077" y="0"/>
                  </a:lnTo>
                  <a:close/>
                </a:path>
                <a:path w="415289" h="415289">
                  <a:moveTo>
                    <a:pt x="414718" y="0"/>
                  </a:moveTo>
                  <a:lnTo>
                    <a:pt x="385914" y="0"/>
                  </a:lnTo>
                  <a:lnTo>
                    <a:pt x="385914" y="414769"/>
                  </a:lnTo>
                  <a:lnTo>
                    <a:pt x="414718" y="414769"/>
                  </a:lnTo>
                  <a:lnTo>
                    <a:pt x="414718" y="0"/>
                  </a:lnTo>
                  <a:close/>
                </a:path>
              </a:pathLst>
            </a:custGeom>
            <a:solidFill>
              <a:srgbClr val="808080"/>
            </a:solidFill>
          </p:spPr>
          <p:txBody>
            <a:bodyPr wrap="square" lIns="0" tIns="0" rIns="0" bIns="0" rtlCol="0"/>
            <a:lstStyle/>
            <a:p>
              <a:endParaRPr/>
            </a:p>
          </p:txBody>
        </p:sp>
        <p:sp>
          <p:nvSpPr>
            <p:cNvPr id="9" name="object 9"/>
            <p:cNvSpPr/>
            <p:nvPr/>
          </p:nvSpPr>
          <p:spPr>
            <a:xfrm>
              <a:off x="1244159" y="2695963"/>
              <a:ext cx="415290" cy="415290"/>
            </a:xfrm>
            <a:custGeom>
              <a:avLst/>
              <a:gdLst/>
              <a:ahLst/>
              <a:cxnLst/>
              <a:rect l="l" t="t" r="r" b="b"/>
              <a:pathLst>
                <a:path w="415289" h="415289">
                  <a:moveTo>
                    <a:pt x="0" y="0"/>
                  </a:moveTo>
                  <a:lnTo>
                    <a:pt x="414720" y="0"/>
                  </a:lnTo>
                  <a:lnTo>
                    <a:pt x="414720" y="414764"/>
                  </a:lnTo>
                  <a:lnTo>
                    <a:pt x="0" y="414764"/>
                  </a:lnTo>
                  <a:lnTo>
                    <a:pt x="0" y="0"/>
                  </a:lnTo>
                  <a:close/>
                </a:path>
              </a:pathLst>
            </a:custGeom>
            <a:ln w="18360">
              <a:solidFill>
                <a:srgbClr val="FF0000"/>
              </a:solidFill>
            </a:ln>
          </p:spPr>
          <p:txBody>
            <a:bodyPr wrap="square" lIns="0" tIns="0" rIns="0" bIns="0" rtlCol="0"/>
            <a:lstStyle/>
            <a:p>
              <a:endParaRPr/>
            </a:p>
          </p:txBody>
        </p:sp>
        <p:sp>
          <p:nvSpPr>
            <p:cNvPr id="10" name="object 10"/>
            <p:cNvSpPr/>
            <p:nvPr/>
          </p:nvSpPr>
          <p:spPr>
            <a:xfrm>
              <a:off x="1277280" y="2695963"/>
              <a:ext cx="124460" cy="415290"/>
            </a:xfrm>
            <a:custGeom>
              <a:avLst/>
              <a:gdLst/>
              <a:ahLst/>
              <a:cxnLst/>
              <a:rect l="l" t="t" r="r" b="b"/>
              <a:pathLst>
                <a:path w="124459" h="415289">
                  <a:moveTo>
                    <a:pt x="123840" y="0"/>
                  </a:moveTo>
                  <a:lnTo>
                    <a:pt x="0" y="0"/>
                  </a:lnTo>
                  <a:lnTo>
                    <a:pt x="0" y="414762"/>
                  </a:lnTo>
                  <a:lnTo>
                    <a:pt x="123840" y="414762"/>
                  </a:lnTo>
                  <a:lnTo>
                    <a:pt x="123840" y="0"/>
                  </a:lnTo>
                  <a:close/>
                </a:path>
              </a:pathLst>
            </a:custGeom>
            <a:solidFill>
              <a:srgbClr val="000000"/>
            </a:solidFill>
          </p:spPr>
          <p:txBody>
            <a:bodyPr wrap="square" lIns="0" tIns="0" rIns="0" bIns="0" rtlCol="0"/>
            <a:lstStyle/>
            <a:p>
              <a:endParaRPr/>
            </a:p>
          </p:txBody>
        </p:sp>
        <p:sp>
          <p:nvSpPr>
            <p:cNvPr id="11" name="object 11"/>
            <p:cNvSpPr/>
            <p:nvPr/>
          </p:nvSpPr>
          <p:spPr>
            <a:xfrm>
              <a:off x="1277280" y="2695963"/>
              <a:ext cx="124460" cy="415290"/>
            </a:xfrm>
            <a:custGeom>
              <a:avLst/>
              <a:gdLst/>
              <a:ahLst/>
              <a:cxnLst/>
              <a:rect l="l" t="t" r="r" b="b"/>
              <a:pathLst>
                <a:path w="124459" h="415289">
                  <a:moveTo>
                    <a:pt x="0" y="0"/>
                  </a:moveTo>
                  <a:lnTo>
                    <a:pt x="123840" y="0"/>
                  </a:lnTo>
                  <a:lnTo>
                    <a:pt x="123840" y="414764"/>
                  </a:lnTo>
                  <a:lnTo>
                    <a:pt x="0" y="414764"/>
                  </a:lnTo>
                  <a:lnTo>
                    <a:pt x="0" y="0"/>
                  </a:lnTo>
                  <a:close/>
                </a:path>
              </a:pathLst>
            </a:custGeom>
            <a:ln w="9525">
              <a:solidFill>
                <a:srgbClr val="000000"/>
              </a:solidFill>
            </a:ln>
          </p:spPr>
          <p:txBody>
            <a:bodyPr wrap="square" lIns="0" tIns="0" rIns="0" bIns="0" rtlCol="0"/>
            <a:lstStyle/>
            <a:p>
              <a:endParaRPr/>
            </a:p>
          </p:txBody>
        </p:sp>
        <p:sp>
          <p:nvSpPr>
            <p:cNvPr id="12" name="object 12"/>
            <p:cNvSpPr/>
            <p:nvPr/>
          </p:nvSpPr>
          <p:spPr>
            <a:xfrm>
              <a:off x="1506240" y="2695963"/>
              <a:ext cx="124460" cy="415290"/>
            </a:xfrm>
            <a:custGeom>
              <a:avLst/>
              <a:gdLst/>
              <a:ahLst/>
              <a:cxnLst/>
              <a:rect l="l" t="t" r="r" b="b"/>
              <a:pathLst>
                <a:path w="124460" h="415289">
                  <a:moveTo>
                    <a:pt x="123840" y="0"/>
                  </a:moveTo>
                  <a:lnTo>
                    <a:pt x="0" y="0"/>
                  </a:lnTo>
                  <a:lnTo>
                    <a:pt x="0" y="414762"/>
                  </a:lnTo>
                  <a:lnTo>
                    <a:pt x="123840" y="414762"/>
                  </a:lnTo>
                  <a:lnTo>
                    <a:pt x="123840" y="0"/>
                  </a:lnTo>
                  <a:close/>
                </a:path>
              </a:pathLst>
            </a:custGeom>
            <a:solidFill>
              <a:srgbClr val="FFFFFF"/>
            </a:solidFill>
          </p:spPr>
          <p:txBody>
            <a:bodyPr wrap="square" lIns="0" tIns="0" rIns="0" bIns="0" rtlCol="0"/>
            <a:lstStyle/>
            <a:p>
              <a:endParaRPr/>
            </a:p>
          </p:txBody>
        </p:sp>
        <p:sp>
          <p:nvSpPr>
            <p:cNvPr id="13" name="object 13"/>
            <p:cNvSpPr/>
            <p:nvPr/>
          </p:nvSpPr>
          <p:spPr>
            <a:xfrm>
              <a:off x="1506240" y="2695963"/>
              <a:ext cx="124460" cy="415290"/>
            </a:xfrm>
            <a:custGeom>
              <a:avLst/>
              <a:gdLst/>
              <a:ahLst/>
              <a:cxnLst/>
              <a:rect l="l" t="t" r="r" b="b"/>
              <a:pathLst>
                <a:path w="124460" h="415289">
                  <a:moveTo>
                    <a:pt x="0" y="0"/>
                  </a:moveTo>
                  <a:lnTo>
                    <a:pt x="123840" y="0"/>
                  </a:lnTo>
                  <a:lnTo>
                    <a:pt x="123840" y="414764"/>
                  </a:lnTo>
                  <a:lnTo>
                    <a:pt x="0" y="414764"/>
                  </a:lnTo>
                  <a:lnTo>
                    <a:pt x="0" y="0"/>
                  </a:lnTo>
                  <a:close/>
                </a:path>
              </a:pathLst>
            </a:custGeom>
            <a:ln w="9525">
              <a:solidFill>
                <a:srgbClr val="000000"/>
              </a:solidFill>
            </a:ln>
          </p:spPr>
          <p:txBody>
            <a:bodyPr wrap="square" lIns="0" tIns="0" rIns="0" bIns="0" rtlCol="0"/>
            <a:lstStyle/>
            <a:p>
              <a:endParaRPr/>
            </a:p>
          </p:txBody>
        </p:sp>
        <p:sp>
          <p:nvSpPr>
            <p:cNvPr id="14" name="object 14"/>
            <p:cNvSpPr/>
            <p:nvPr/>
          </p:nvSpPr>
          <p:spPr>
            <a:xfrm>
              <a:off x="1658880" y="2695963"/>
              <a:ext cx="5184140" cy="415290"/>
            </a:xfrm>
            <a:custGeom>
              <a:avLst/>
              <a:gdLst/>
              <a:ahLst/>
              <a:cxnLst/>
              <a:rect l="l" t="t" r="r" b="b"/>
              <a:pathLst>
                <a:path w="5184140" h="415289">
                  <a:moveTo>
                    <a:pt x="0" y="0"/>
                  </a:moveTo>
                  <a:lnTo>
                    <a:pt x="5184000" y="414764"/>
                  </a:lnTo>
                </a:path>
              </a:pathLst>
            </a:custGeom>
            <a:ln w="18360">
              <a:solidFill>
                <a:srgbClr val="FF0000"/>
              </a:solidFill>
            </a:ln>
          </p:spPr>
          <p:txBody>
            <a:bodyPr wrap="square" lIns="0" tIns="0" rIns="0" bIns="0" rtlCol="0"/>
            <a:lstStyle/>
            <a:p>
              <a:endParaRPr/>
            </a:p>
          </p:txBody>
        </p:sp>
        <p:sp>
          <p:nvSpPr>
            <p:cNvPr id="15" name="object 15"/>
            <p:cNvSpPr/>
            <p:nvPr/>
          </p:nvSpPr>
          <p:spPr>
            <a:xfrm>
              <a:off x="1658880" y="3110726"/>
              <a:ext cx="5184140" cy="1905"/>
            </a:xfrm>
            <a:custGeom>
              <a:avLst/>
              <a:gdLst/>
              <a:ahLst/>
              <a:cxnLst/>
              <a:rect l="l" t="t" r="r" b="b"/>
              <a:pathLst>
                <a:path w="5184140" h="1905">
                  <a:moveTo>
                    <a:pt x="0" y="0"/>
                  </a:moveTo>
                  <a:lnTo>
                    <a:pt x="5184000" y="1441"/>
                  </a:lnTo>
                </a:path>
              </a:pathLst>
            </a:custGeom>
            <a:ln w="18360">
              <a:solidFill>
                <a:srgbClr val="FF0000"/>
              </a:solidFill>
            </a:ln>
          </p:spPr>
          <p:txBody>
            <a:bodyPr wrap="square" lIns="0" tIns="0" rIns="0" bIns="0" rtlCol="0"/>
            <a:lstStyle/>
            <a:p>
              <a:endParaRPr/>
            </a:p>
          </p:txBody>
        </p:sp>
        <p:sp>
          <p:nvSpPr>
            <p:cNvPr id="16" name="object 16"/>
            <p:cNvSpPr/>
            <p:nvPr/>
          </p:nvSpPr>
          <p:spPr>
            <a:xfrm>
              <a:off x="3939839" y="3110726"/>
              <a:ext cx="1905" cy="1036955"/>
            </a:xfrm>
            <a:custGeom>
              <a:avLst/>
              <a:gdLst/>
              <a:ahLst/>
              <a:cxnLst/>
              <a:rect l="l" t="t" r="r" b="b"/>
              <a:pathLst>
                <a:path w="1904" h="1036954">
                  <a:moveTo>
                    <a:pt x="0" y="0"/>
                  </a:moveTo>
                  <a:lnTo>
                    <a:pt x="1440" y="1036909"/>
                  </a:lnTo>
                </a:path>
              </a:pathLst>
            </a:custGeom>
            <a:ln w="18360">
              <a:solidFill>
                <a:srgbClr val="000000"/>
              </a:solidFill>
            </a:ln>
          </p:spPr>
          <p:txBody>
            <a:bodyPr wrap="square" lIns="0" tIns="0" rIns="0" bIns="0" rtlCol="0"/>
            <a:lstStyle/>
            <a:p>
              <a:endParaRPr/>
            </a:p>
          </p:txBody>
        </p:sp>
        <p:sp>
          <p:nvSpPr>
            <p:cNvPr id="17" name="object 17"/>
            <p:cNvSpPr/>
            <p:nvPr/>
          </p:nvSpPr>
          <p:spPr>
            <a:xfrm>
              <a:off x="5027759" y="3110726"/>
              <a:ext cx="1905" cy="1036955"/>
            </a:xfrm>
            <a:custGeom>
              <a:avLst/>
              <a:gdLst/>
              <a:ahLst/>
              <a:cxnLst/>
              <a:rect l="l" t="t" r="r" b="b"/>
              <a:pathLst>
                <a:path w="1904" h="1036954">
                  <a:moveTo>
                    <a:pt x="0" y="0"/>
                  </a:moveTo>
                  <a:lnTo>
                    <a:pt x="1440" y="1036909"/>
                  </a:lnTo>
                </a:path>
              </a:pathLst>
            </a:custGeom>
            <a:ln w="18360">
              <a:solidFill>
                <a:srgbClr val="000000"/>
              </a:solidFill>
            </a:ln>
          </p:spPr>
          <p:txBody>
            <a:bodyPr wrap="square" lIns="0" tIns="0" rIns="0" bIns="0" rtlCol="0"/>
            <a:lstStyle/>
            <a:p>
              <a:endParaRPr/>
            </a:p>
          </p:txBody>
        </p:sp>
        <p:sp>
          <p:nvSpPr>
            <p:cNvPr id="18" name="object 18"/>
            <p:cNvSpPr/>
            <p:nvPr/>
          </p:nvSpPr>
          <p:spPr>
            <a:xfrm>
              <a:off x="3939839" y="4137554"/>
              <a:ext cx="207645" cy="1905"/>
            </a:xfrm>
            <a:custGeom>
              <a:avLst/>
              <a:gdLst/>
              <a:ahLst/>
              <a:cxnLst/>
              <a:rect l="l" t="t" r="r" b="b"/>
              <a:pathLst>
                <a:path w="207645" h="1904">
                  <a:moveTo>
                    <a:pt x="0" y="0"/>
                  </a:moveTo>
                  <a:lnTo>
                    <a:pt x="207360" y="1440"/>
                  </a:lnTo>
                </a:path>
              </a:pathLst>
            </a:custGeom>
            <a:ln w="18360">
              <a:solidFill>
                <a:srgbClr val="000000"/>
              </a:solidFill>
            </a:ln>
          </p:spPr>
          <p:txBody>
            <a:bodyPr wrap="square" lIns="0" tIns="0" rIns="0" bIns="0" rtlCol="0"/>
            <a:lstStyle/>
            <a:p>
              <a:endParaRPr/>
            </a:p>
          </p:txBody>
        </p:sp>
        <p:sp>
          <p:nvSpPr>
            <p:cNvPr id="19" name="object 19"/>
            <p:cNvSpPr/>
            <p:nvPr/>
          </p:nvSpPr>
          <p:spPr>
            <a:xfrm>
              <a:off x="4800239" y="4137554"/>
              <a:ext cx="207645" cy="1905"/>
            </a:xfrm>
            <a:custGeom>
              <a:avLst/>
              <a:gdLst/>
              <a:ahLst/>
              <a:cxnLst/>
              <a:rect l="l" t="t" r="r" b="b"/>
              <a:pathLst>
                <a:path w="207645" h="1904">
                  <a:moveTo>
                    <a:pt x="0" y="0"/>
                  </a:moveTo>
                  <a:lnTo>
                    <a:pt x="207360" y="1440"/>
                  </a:lnTo>
                </a:path>
              </a:pathLst>
            </a:custGeom>
            <a:ln w="18360">
              <a:solidFill>
                <a:srgbClr val="000000"/>
              </a:solidFill>
            </a:ln>
          </p:spPr>
          <p:txBody>
            <a:bodyPr wrap="square" lIns="0" tIns="0" rIns="0" bIns="0" rtlCol="0"/>
            <a:lstStyle/>
            <a:p>
              <a:endParaRPr/>
            </a:p>
          </p:txBody>
        </p:sp>
        <p:sp>
          <p:nvSpPr>
            <p:cNvPr id="20" name="object 20"/>
            <p:cNvSpPr/>
            <p:nvPr/>
          </p:nvSpPr>
          <p:spPr>
            <a:xfrm>
              <a:off x="4800239" y="3125128"/>
              <a:ext cx="207645" cy="1905"/>
            </a:xfrm>
            <a:custGeom>
              <a:avLst/>
              <a:gdLst/>
              <a:ahLst/>
              <a:cxnLst/>
              <a:rect l="l" t="t" r="r" b="b"/>
              <a:pathLst>
                <a:path w="207645" h="1905">
                  <a:moveTo>
                    <a:pt x="0" y="0"/>
                  </a:moveTo>
                  <a:lnTo>
                    <a:pt x="207360" y="1441"/>
                  </a:lnTo>
                </a:path>
              </a:pathLst>
            </a:custGeom>
            <a:ln w="18360">
              <a:solidFill>
                <a:srgbClr val="000000"/>
              </a:solidFill>
            </a:ln>
          </p:spPr>
          <p:txBody>
            <a:bodyPr wrap="square" lIns="0" tIns="0" rIns="0" bIns="0" rtlCol="0"/>
            <a:lstStyle/>
            <a:p>
              <a:endParaRPr/>
            </a:p>
          </p:txBody>
        </p:sp>
        <p:sp>
          <p:nvSpPr>
            <p:cNvPr id="21" name="object 21"/>
            <p:cNvSpPr/>
            <p:nvPr/>
          </p:nvSpPr>
          <p:spPr>
            <a:xfrm>
              <a:off x="3941279" y="3125128"/>
              <a:ext cx="207645" cy="1905"/>
            </a:xfrm>
            <a:custGeom>
              <a:avLst/>
              <a:gdLst/>
              <a:ahLst/>
              <a:cxnLst/>
              <a:rect l="l" t="t" r="r" b="b"/>
              <a:pathLst>
                <a:path w="207645" h="1905">
                  <a:moveTo>
                    <a:pt x="0" y="0"/>
                  </a:moveTo>
                  <a:lnTo>
                    <a:pt x="207360" y="1441"/>
                  </a:lnTo>
                </a:path>
              </a:pathLst>
            </a:custGeom>
            <a:ln w="18360">
              <a:solidFill>
                <a:srgbClr val="000000"/>
              </a:solidFill>
            </a:ln>
          </p:spPr>
          <p:txBody>
            <a:bodyPr wrap="square" lIns="0" tIns="0" rIns="0" bIns="0" rtlCol="0"/>
            <a:lstStyle/>
            <a:p>
              <a:endParaRPr/>
            </a:p>
          </p:txBody>
        </p:sp>
      </p:grpSp>
      <p:sp>
        <p:nvSpPr>
          <p:cNvPr id="22" name="object 22"/>
          <p:cNvSpPr txBox="1"/>
          <p:nvPr/>
        </p:nvSpPr>
        <p:spPr>
          <a:xfrm>
            <a:off x="6912075" y="3183636"/>
            <a:ext cx="304165" cy="695960"/>
          </a:xfrm>
          <a:prstGeom prst="rect">
            <a:avLst/>
          </a:prstGeom>
        </p:spPr>
        <p:txBody>
          <a:bodyPr vert="horz" wrap="square" lIns="0" tIns="12700" rIns="0" bIns="0" rtlCol="0">
            <a:spAutoFit/>
          </a:bodyPr>
          <a:lstStyle/>
          <a:p>
            <a:pPr marL="12700">
              <a:spcBef>
                <a:spcPts val="100"/>
              </a:spcBef>
            </a:pPr>
            <a:r>
              <a:rPr sz="4400" spc="-50" dirty="0">
                <a:latin typeface="Calibri"/>
                <a:cs typeface="Calibri"/>
              </a:rPr>
              <a:t>=</a:t>
            </a:r>
            <a:endParaRPr sz="4400">
              <a:latin typeface="Calibri"/>
              <a:cs typeface="Calibri"/>
            </a:endParaRPr>
          </a:p>
        </p:txBody>
      </p:sp>
      <p:sp>
        <p:nvSpPr>
          <p:cNvPr id="25" name="object 25"/>
          <p:cNvSpPr txBox="1">
            <a:spLocks noGrp="1"/>
          </p:cNvSpPr>
          <p:nvPr>
            <p:ph type="sldNum" sz="quarter" idx="7"/>
          </p:nvPr>
        </p:nvSpPr>
        <p:spPr>
          <a:xfrm>
            <a:off x="7916862" y="6448256"/>
            <a:ext cx="257175" cy="196215"/>
          </a:xfrm>
          <a:prstGeom prst="rect">
            <a:avLst/>
          </a:prstGeom>
        </p:spPr>
        <p:txBody>
          <a:bodyPr vert="horz" wrap="square" lIns="0" tIns="0" rIns="0" bIns="0" rtlCol="0">
            <a:spAutoFit/>
          </a:bodyPr>
          <a:lstStyle>
            <a:defPPr>
              <a:defRPr kern="0"/>
            </a:defPPr>
            <a:lvl1pPr>
              <a:defRPr sz="1200" b="0" i="0">
                <a:solidFill>
                  <a:schemeClr val="tx1"/>
                </a:solidFill>
                <a:latin typeface="Arial"/>
                <a:cs typeface="Arial"/>
              </a:defRPr>
            </a:lvl1pPr>
          </a:lstStyle>
          <a:p>
            <a:pPr marL="80010">
              <a:lnSpc>
                <a:spcPts val="1425"/>
              </a:lnSpc>
            </a:pPr>
            <a:fld id="{81D60167-4931-47E6-BA6A-407CBD079E47}" type="slidenum">
              <a:rPr lang="en-IN" spc="-50" smtClean="0">
                <a:solidFill>
                  <a:srgbClr val="7F7F7F"/>
                </a:solidFill>
              </a:rPr>
              <a:pPr marL="80010">
                <a:lnSpc>
                  <a:spcPts val="1425"/>
                </a:lnSpc>
              </a:pPr>
              <a:t>43</a:t>
            </a:fld>
            <a:endParaRPr spc="-25" dirty="0">
              <a:solidFill>
                <a:srgbClr val="7F7F7F"/>
              </a:solidFill>
            </a:endParaRPr>
          </a:p>
        </p:txBody>
      </p:sp>
      <p:sp>
        <p:nvSpPr>
          <p:cNvPr id="23" name="object 23"/>
          <p:cNvSpPr txBox="1">
            <a:spLocks noGrp="1"/>
          </p:cNvSpPr>
          <p:nvPr>
            <p:ph type="title"/>
          </p:nvPr>
        </p:nvSpPr>
        <p:spPr>
          <a:xfrm>
            <a:off x="3837781" y="219929"/>
            <a:ext cx="4516120" cy="689932"/>
          </a:xfrm>
          <a:prstGeom prst="rect">
            <a:avLst/>
          </a:prstGeom>
        </p:spPr>
        <p:txBody>
          <a:bodyPr vert="horz" wrap="square" lIns="0" tIns="12700" rIns="0" bIns="0" rtlCol="0" anchor="ctr">
            <a:spAutoFit/>
          </a:bodyPr>
          <a:lstStyle/>
          <a:p>
            <a:pPr marL="12700">
              <a:lnSpc>
                <a:spcPct val="100000"/>
              </a:lnSpc>
              <a:spcBef>
                <a:spcPts val="100"/>
              </a:spcBef>
              <a:tabLst>
                <a:tab pos="3231515" algn="l"/>
              </a:tabLst>
            </a:pPr>
            <a:r>
              <a:rPr spc="-10" dirty="0"/>
              <a:t>Convolutional</a:t>
            </a:r>
            <a:r>
              <a:rPr dirty="0"/>
              <a:t>	</a:t>
            </a:r>
            <a:r>
              <a:rPr spc="-10" dirty="0"/>
              <a:t>Layer</a:t>
            </a:r>
          </a:p>
        </p:txBody>
      </p:sp>
    </p:spTree>
    <p:extLst>
      <p:ext uri="{BB962C8B-B14F-4D97-AF65-F5344CB8AC3E}">
        <p14:creationId xmlns:p14="http://schemas.microsoft.com/office/powerpoint/2010/main" val="294280032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569579" y="1394967"/>
            <a:ext cx="2788920" cy="406400"/>
          </a:xfrm>
          <a:prstGeom prst="rect">
            <a:avLst/>
          </a:prstGeom>
        </p:spPr>
        <p:txBody>
          <a:bodyPr vert="horz" wrap="square" lIns="0" tIns="12700" rIns="0" bIns="0" rtlCol="0">
            <a:spAutoFit/>
          </a:bodyPr>
          <a:lstStyle/>
          <a:p>
            <a:pPr marL="12700">
              <a:spcBef>
                <a:spcPts val="100"/>
              </a:spcBef>
            </a:pPr>
            <a:r>
              <a:rPr sz="2500" b="1" dirty="0">
                <a:latin typeface="Calibri"/>
                <a:cs typeface="Calibri"/>
              </a:rPr>
              <a:t>Learn</a:t>
            </a:r>
            <a:r>
              <a:rPr sz="2500" b="1" spc="-75" dirty="0">
                <a:latin typeface="Calibri"/>
                <a:cs typeface="Calibri"/>
              </a:rPr>
              <a:t> </a:t>
            </a:r>
            <a:r>
              <a:rPr sz="2500" dirty="0">
                <a:solidFill>
                  <a:srgbClr val="FF0000"/>
                </a:solidFill>
                <a:latin typeface="Calibri"/>
                <a:cs typeface="Calibri"/>
              </a:rPr>
              <a:t>multiple</a:t>
            </a:r>
            <a:r>
              <a:rPr sz="2500" spc="-65" dirty="0">
                <a:solidFill>
                  <a:srgbClr val="FF0000"/>
                </a:solidFill>
                <a:latin typeface="Calibri"/>
                <a:cs typeface="Calibri"/>
              </a:rPr>
              <a:t> </a:t>
            </a:r>
            <a:r>
              <a:rPr sz="2500" spc="-10" dirty="0">
                <a:solidFill>
                  <a:srgbClr val="FF0000"/>
                </a:solidFill>
                <a:latin typeface="Calibri"/>
                <a:cs typeface="Calibri"/>
              </a:rPr>
              <a:t>filters.</a:t>
            </a:r>
            <a:endParaRPr sz="2500">
              <a:latin typeface="Calibri"/>
              <a:cs typeface="Calibri"/>
            </a:endParaRPr>
          </a:p>
        </p:txBody>
      </p:sp>
      <p:sp>
        <p:nvSpPr>
          <p:cNvPr id="3" name="object 3"/>
          <p:cNvSpPr txBox="1"/>
          <p:nvPr/>
        </p:nvSpPr>
        <p:spPr>
          <a:xfrm>
            <a:off x="7211820" y="3027171"/>
            <a:ext cx="2728595" cy="1366520"/>
          </a:xfrm>
          <a:prstGeom prst="rect">
            <a:avLst/>
          </a:prstGeom>
        </p:spPr>
        <p:txBody>
          <a:bodyPr vert="horz" wrap="square" lIns="0" tIns="25400" rIns="0" bIns="0" rtlCol="0">
            <a:spAutoFit/>
          </a:bodyPr>
          <a:lstStyle/>
          <a:p>
            <a:pPr marL="520065" marR="437515" indent="-508000">
              <a:lnSpc>
                <a:spcPts val="2620"/>
              </a:lnSpc>
              <a:spcBef>
                <a:spcPts val="200"/>
              </a:spcBef>
            </a:pPr>
            <a:r>
              <a:rPr sz="2200" dirty="0">
                <a:latin typeface="Calibri"/>
                <a:cs typeface="Calibri"/>
              </a:rPr>
              <a:t>E.g.:</a:t>
            </a:r>
            <a:r>
              <a:rPr sz="2200" spc="-15" dirty="0">
                <a:latin typeface="Calibri"/>
                <a:cs typeface="Calibri"/>
              </a:rPr>
              <a:t> </a:t>
            </a:r>
            <a:r>
              <a:rPr sz="2200" dirty="0">
                <a:latin typeface="Calibri"/>
                <a:cs typeface="Calibri"/>
              </a:rPr>
              <a:t>200x200</a:t>
            </a:r>
            <a:r>
              <a:rPr sz="2200" spc="-10" dirty="0">
                <a:latin typeface="Calibri"/>
                <a:cs typeface="Calibri"/>
              </a:rPr>
              <a:t> </a:t>
            </a:r>
            <a:r>
              <a:rPr sz="2200" spc="-20" dirty="0">
                <a:latin typeface="Calibri"/>
                <a:cs typeface="Calibri"/>
              </a:rPr>
              <a:t>image </a:t>
            </a:r>
            <a:r>
              <a:rPr sz="2200" dirty="0">
                <a:latin typeface="Calibri"/>
                <a:cs typeface="Calibri"/>
              </a:rPr>
              <a:t>100</a:t>
            </a:r>
            <a:r>
              <a:rPr sz="2200" spc="-10" dirty="0">
                <a:latin typeface="Calibri"/>
                <a:cs typeface="Calibri"/>
              </a:rPr>
              <a:t> Filters</a:t>
            </a:r>
            <a:endParaRPr sz="2200">
              <a:latin typeface="Calibri"/>
              <a:cs typeface="Calibri"/>
            </a:endParaRPr>
          </a:p>
          <a:p>
            <a:pPr marL="520065">
              <a:lnSpc>
                <a:spcPts val="2505"/>
              </a:lnSpc>
            </a:pPr>
            <a:r>
              <a:rPr sz="2200" dirty="0">
                <a:latin typeface="Calibri"/>
                <a:cs typeface="Calibri"/>
              </a:rPr>
              <a:t>Filter</a:t>
            </a:r>
            <a:r>
              <a:rPr sz="2200" spc="-65" dirty="0">
                <a:latin typeface="Calibri"/>
                <a:cs typeface="Calibri"/>
              </a:rPr>
              <a:t> </a:t>
            </a:r>
            <a:r>
              <a:rPr sz="2200" dirty="0">
                <a:latin typeface="Calibri"/>
                <a:cs typeface="Calibri"/>
              </a:rPr>
              <a:t>size:</a:t>
            </a:r>
            <a:r>
              <a:rPr sz="2200" spc="-55" dirty="0">
                <a:latin typeface="Calibri"/>
                <a:cs typeface="Calibri"/>
              </a:rPr>
              <a:t> </a:t>
            </a:r>
            <a:r>
              <a:rPr sz="2200" spc="-10" dirty="0">
                <a:latin typeface="Calibri"/>
                <a:cs typeface="Calibri"/>
              </a:rPr>
              <a:t>10x10</a:t>
            </a:r>
            <a:endParaRPr sz="2200">
              <a:latin typeface="Calibri"/>
              <a:cs typeface="Calibri"/>
            </a:endParaRPr>
          </a:p>
          <a:p>
            <a:pPr marL="926465">
              <a:spcBef>
                <a:spcPts val="75"/>
              </a:spcBef>
            </a:pPr>
            <a:r>
              <a:rPr sz="2200" dirty="0">
                <a:latin typeface="Calibri"/>
                <a:cs typeface="Calibri"/>
              </a:rPr>
              <a:t>10K</a:t>
            </a:r>
            <a:r>
              <a:rPr sz="2200" spc="-15" dirty="0">
                <a:latin typeface="Calibri"/>
                <a:cs typeface="Calibri"/>
              </a:rPr>
              <a:t> </a:t>
            </a:r>
            <a:r>
              <a:rPr sz="2200" spc="-10" dirty="0">
                <a:latin typeface="Calibri"/>
                <a:cs typeface="Calibri"/>
              </a:rPr>
              <a:t>parameters</a:t>
            </a:r>
            <a:endParaRPr sz="2200">
              <a:latin typeface="Calibri"/>
              <a:cs typeface="Calibri"/>
            </a:endParaRPr>
          </a:p>
        </p:txBody>
      </p:sp>
      <p:pic>
        <p:nvPicPr>
          <p:cNvPr id="4" name="object 4"/>
          <p:cNvPicPr/>
          <p:nvPr/>
        </p:nvPicPr>
        <p:blipFill>
          <a:blip r:embed="rId2" cstate="print"/>
          <a:stretch>
            <a:fillRect/>
          </a:stretch>
        </p:blipFill>
        <p:spPr>
          <a:xfrm>
            <a:off x="1731361" y="797844"/>
            <a:ext cx="5814719" cy="6014070"/>
          </a:xfrm>
          <a:prstGeom prst="rect">
            <a:avLst/>
          </a:prstGeom>
        </p:spPr>
      </p:pic>
      <p:sp>
        <p:nvSpPr>
          <p:cNvPr id="5" name="object 5"/>
          <p:cNvSpPr txBox="1">
            <a:spLocks noGrp="1"/>
          </p:cNvSpPr>
          <p:nvPr>
            <p:ph type="title"/>
          </p:nvPr>
        </p:nvSpPr>
        <p:spPr>
          <a:xfrm>
            <a:off x="3837781" y="219929"/>
            <a:ext cx="4516120" cy="689932"/>
          </a:xfrm>
          <a:prstGeom prst="rect">
            <a:avLst/>
          </a:prstGeom>
        </p:spPr>
        <p:txBody>
          <a:bodyPr vert="horz" wrap="square" lIns="0" tIns="12700" rIns="0" bIns="0" rtlCol="0" anchor="ctr">
            <a:spAutoFit/>
          </a:bodyPr>
          <a:lstStyle/>
          <a:p>
            <a:pPr marL="12700">
              <a:lnSpc>
                <a:spcPct val="100000"/>
              </a:lnSpc>
              <a:spcBef>
                <a:spcPts val="100"/>
              </a:spcBef>
              <a:tabLst>
                <a:tab pos="3231515" algn="l"/>
              </a:tabLst>
            </a:pPr>
            <a:r>
              <a:rPr spc="-10" dirty="0"/>
              <a:t>Convolutional</a:t>
            </a:r>
            <a:r>
              <a:rPr dirty="0"/>
              <a:t>	</a:t>
            </a:r>
            <a:r>
              <a:rPr spc="-10" dirty="0"/>
              <a:t>Layer</a:t>
            </a:r>
          </a:p>
        </p:txBody>
      </p:sp>
      <p:sp>
        <p:nvSpPr>
          <p:cNvPr id="7" name="object 7"/>
          <p:cNvSpPr txBox="1">
            <a:spLocks noGrp="1"/>
          </p:cNvSpPr>
          <p:nvPr>
            <p:ph type="sldNum" sz="quarter" idx="7"/>
          </p:nvPr>
        </p:nvSpPr>
        <p:spPr>
          <a:xfrm>
            <a:off x="7916862" y="6448256"/>
            <a:ext cx="257175" cy="196215"/>
          </a:xfrm>
          <a:prstGeom prst="rect">
            <a:avLst/>
          </a:prstGeom>
        </p:spPr>
        <p:txBody>
          <a:bodyPr vert="horz" wrap="square" lIns="0" tIns="0" rIns="0" bIns="0" rtlCol="0">
            <a:spAutoFit/>
          </a:bodyPr>
          <a:lstStyle>
            <a:defPPr>
              <a:defRPr kern="0"/>
            </a:defPPr>
            <a:lvl1pPr>
              <a:defRPr sz="1200" b="0" i="0">
                <a:solidFill>
                  <a:schemeClr val="tx1"/>
                </a:solidFill>
                <a:latin typeface="Arial"/>
                <a:cs typeface="Arial"/>
              </a:defRPr>
            </a:lvl1pPr>
          </a:lstStyle>
          <a:p>
            <a:pPr marL="80010">
              <a:lnSpc>
                <a:spcPts val="1425"/>
              </a:lnSpc>
            </a:pPr>
            <a:fld id="{81D60167-4931-47E6-BA6A-407CBD079E47}" type="slidenum">
              <a:rPr lang="en-IN" spc="-50" smtClean="0">
                <a:solidFill>
                  <a:srgbClr val="7F7F7F"/>
                </a:solidFill>
              </a:rPr>
              <a:pPr marL="80010">
                <a:lnSpc>
                  <a:spcPts val="1425"/>
                </a:lnSpc>
              </a:pPr>
              <a:t>44</a:t>
            </a:fld>
            <a:endParaRPr spc="-25" dirty="0">
              <a:solidFill>
                <a:srgbClr val="7F7F7F"/>
              </a:solidFill>
            </a:endParaRPr>
          </a:p>
        </p:txBody>
      </p:sp>
    </p:spTree>
    <p:extLst>
      <p:ext uri="{BB962C8B-B14F-4D97-AF65-F5344CB8AC3E}">
        <p14:creationId xmlns:p14="http://schemas.microsoft.com/office/powerpoint/2010/main" val="99646236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661160" y="1219169"/>
            <a:ext cx="8458200" cy="4159945"/>
          </a:xfrm>
          <a:prstGeom prst="rect">
            <a:avLst/>
          </a:prstGeom>
        </p:spPr>
      </p:pic>
    </p:spTree>
    <p:extLst>
      <p:ext uri="{BB962C8B-B14F-4D97-AF65-F5344CB8AC3E}">
        <p14:creationId xmlns:p14="http://schemas.microsoft.com/office/powerpoint/2010/main" val="55051837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993273" y="1885060"/>
            <a:ext cx="9209405" cy="3843020"/>
            <a:chOff x="993273" y="1885060"/>
            <a:chExt cx="9209405" cy="3843020"/>
          </a:xfrm>
        </p:grpSpPr>
        <p:sp>
          <p:nvSpPr>
            <p:cNvPr id="4" name="object 4"/>
            <p:cNvSpPr/>
            <p:nvPr/>
          </p:nvSpPr>
          <p:spPr>
            <a:xfrm>
              <a:off x="993273" y="1885060"/>
              <a:ext cx="9209405" cy="3843020"/>
            </a:xfrm>
            <a:custGeom>
              <a:avLst/>
              <a:gdLst/>
              <a:ahLst/>
              <a:cxnLst/>
              <a:rect l="l" t="t" r="r" b="b"/>
              <a:pathLst>
                <a:path w="9209405" h="3843020">
                  <a:moveTo>
                    <a:pt x="68725" y="3773068"/>
                  </a:moveTo>
                  <a:lnTo>
                    <a:pt x="38296" y="3788308"/>
                  </a:lnTo>
                  <a:lnTo>
                    <a:pt x="44423" y="3799738"/>
                  </a:lnTo>
                  <a:lnTo>
                    <a:pt x="51849" y="3811168"/>
                  </a:lnTo>
                  <a:lnTo>
                    <a:pt x="81622" y="3835298"/>
                  </a:lnTo>
                  <a:lnTo>
                    <a:pt x="105906" y="3842918"/>
                  </a:lnTo>
                  <a:lnTo>
                    <a:pt x="133221" y="3842918"/>
                  </a:lnTo>
                  <a:lnTo>
                    <a:pt x="180714" y="3830218"/>
                  </a:lnTo>
                  <a:lnTo>
                    <a:pt x="215999" y="3809898"/>
                  </a:lnTo>
                  <a:lnTo>
                    <a:pt x="217341" y="3808628"/>
                  </a:lnTo>
                  <a:lnTo>
                    <a:pt x="115475" y="3808628"/>
                  </a:lnTo>
                  <a:lnTo>
                    <a:pt x="106679" y="3806088"/>
                  </a:lnTo>
                  <a:lnTo>
                    <a:pt x="73888" y="3780688"/>
                  </a:lnTo>
                  <a:lnTo>
                    <a:pt x="68725" y="3773068"/>
                  </a:lnTo>
                  <a:close/>
                </a:path>
                <a:path w="9209405" h="3843020">
                  <a:moveTo>
                    <a:pt x="239398" y="3708298"/>
                  </a:moveTo>
                  <a:lnTo>
                    <a:pt x="168230" y="3708298"/>
                  </a:lnTo>
                  <a:lnTo>
                    <a:pt x="176895" y="3709568"/>
                  </a:lnTo>
                  <a:lnTo>
                    <a:pt x="184584" y="3709568"/>
                  </a:lnTo>
                  <a:lnTo>
                    <a:pt x="191297" y="3712108"/>
                  </a:lnTo>
                  <a:lnTo>
                    <a:pt x="216058" y="3748938"/>
                  </a:lnTo>
                  <a:lnTo>
                    <a:pt x="213975" y="3756558"/>
                  </a:lnTo>
                  <a:lnTo>
                    <a:pt x="184440" y="3792118"/>
                  </a:lnTo>
                  <a:lnTo>
                    <a:pt x="145767" y="3807358"/>
                  </a:lnTo>
                  <a:lnTo>
                    <a:pt x="135387" y="3808628"/>
                  </a:lnTo>
                  <a:lnTo>
                    <a:pt x="217341" y="3808628"/>
                  </a:lnTo>
                  <a:lnTo>
                    <a:pt x="244345" y="3770528"/>
                  </a:lnTo>
                  <a:lnTo>
                    <a:pt x="248712" y="3747668"/>
                  </a:lnTo>
                  <a:lnTo>
                    <a:pt x="248527" y="3737508"/>
                  </a:lnTo>
                  <a:lnTo>
                    <a:pt x="246783" y="3727348"/>
                  </a:lnTo>
                  <a:lnTo>
                    <a:pt x="243477" y="3717188"/>
                  </a:lnTo>
                  <a:lnTo>
                    <a:pt x="239398" y="3708298"/>
                  </a:lnTo>
                  <a:close/>
                </a:path>
                <a:path w="9209405" h="3843020">
                  <a:moveTo>
                    <a:pt x="242373" y="3506368"/>
                  </a:moveTo>
                  <a:lnTo>
                    <a:pt x="211334" y="3519068"/>
                  </a:lnTo>
                  <a:lnTo>
                    <a:pt x="313810" y="3771798"/>
                  </a:lnTo>
                  <a:lnTo>
                    <a:pt x="344798" y="3759098"/>
                  </a:lnTo>
                  <a:lnTo>
                    <a:pt x="242373" y="3506368"/>
                  </a:lnTo>
                  <a:close/>
                </a:path>
                <a:path w="9209405" h="3843020">
                  <a:moveTo>
                    <a:pt x="350513" y="3543198"/>
                  </a:moveTo>
                  <a:lnTo>
                    <a:pt x="319525" y="3555898"/>
                  </a:lnTo>
                  <a:lnTo>
                    <a:pt x="393693" y="3738778"/>
                  </a:lnTo>
                  <a:lnTo>
                    <a:pt x="424808" y="3726078"/>
                  </a:lnTo>
                  <a:lnTo>
                    <a:pt x="350513" y="3543198"/>
                  </a:lnTo>
                  <a:close/>
                </a:path>
                <a:path w="9209405" h="3843020">
                  <a:moveTo>
                    <a:pt x="118852" y="3560978"/>
                  </a:moveTo>
                  <a:lnTo>
                    <a:pt x="79485" y="3567328"/>
                  </a:lnTo>
                  <a:lnTo>
                    <a:pt x="42138" y="3585108"/>
                  </a:lnTo>
                  <a:lnTo>
                    <a:pt x="8680" y="3618128"/>
                  </a:lnTo>
                  <a:lnTo>
                    <a:pt x="0" y="3652418"/>
                  </a:lnTo>
                  <a:lnTo>
                    <a:pt x="106" y="3658768"/>
                  </a:lnTo>
                  <a:lnTo>
                    <a:pt x="13828" y="3694328"/>
                  </a:lnTo>
                  <a:lnTo>
                    <a:pt x="52536" y="3717188"/>
                  </a:lnTo>
                  <a:lnTo>
                    <a:pt x="72862" y="3719728"/>
                  </a:lnTo>
                  <a:lnTo>
                    <a:pt x="85329" y="3718458"/>
                  </a:lnTo>
                  <a:lnTo>
                    <a:pt x="100451" y="3717188"/>
                  </a:lnTo>
                  <a:lnTo>
                    <a:pt x="135692" y="3712108"/>
                  </a:lnTo>
                  <a:lnTo>
                    <a:pt x="149845" y="3710838"/>
                  </a:lnTo>
                  <a:lnTo>
                    <a:pt x="160691" y="3709568"/>
                  </a:lnTo>
                  <a:lnTo>
                    <a:pt x="168230" y="3708298"/>
                  </a:lnTo>
                  <a:lnTo>
                    <a:pt x="239398" y="3708298"/>
                  </a:lnTo>
                  <a:lnTo>
                    <a:pt x="238815" y="3707028"/>
                  </a:lnTo>
                  <a:lnTo>
                    <a:pt x="233078" y="3698138"/>
                  </a:lnTo>
                  <a:lnTo>
                    <a:pt x="226266" y="3691788"/>
                  </a:lnTo>
                  <a:lnTo>
                    <a:pt x="218382" y="3685438"/>
                  </a:lnTo>
                  <a:lnTo>
                    <a:pt x="213880" y="3682898"/>
                  </a:lnTo>
                  <a:lnTo>
                    <a:pt x="63702" y="3682898"/>
                  </a:lnTo>
                  <a:lnTo>
                    <a:pt x="55136" y="3681628"/>
                  </a:lnTo>
                  <a:lnTo>
                    <a:pt x="33797" y="3647338"/>
                  </a:lnTo>
                  <a:lnTo>
                    <a:pt x="35533" y="3638448"/>
                  </a:lnTo>
                  <a:lnTo>
                    <a:pt x="65088" y="3607968"/>
                  </a:lnTo>
                  <a:lnTo>
                    <a:pt x="105773" y="3593998"/>
                  </a:lnTo>
                  <a:lnTo>
                    <a:pt x="181973" y="3593998"/>
                  </a:lnTo>
                  <a:lnTo>
                    <a:pt x="179149" y="3590188"/>
                  </a:lnTo>
                  <a:lnTo>
                    <a:pt x="142379" y="3564788"/>
                  </a:lnTo>
                  <a:lnTo>
                    <a:pt x="131021" y="3562248"/>
                  </a:lnTo>
                  <a:lnTo>
                    <a:pt x="118852" y="3560978"/>
                  </a:lnTo>
                  <a:close/>
                </a:path>
                <a:path w="9209405" h="3843020">
                  <a:moveTo>
                    <a:pt x="495293" y="3487318"/>
                  </a:moveTo>
                  <a:lnTo>
                    <a:pt x="487342" y="3487318"/>
                  </a:lnTo>
                  <a:lnTo>
                    <a:pt x="471201" y="3489858"/>
                  </a:lnTo>
                  <a:lnTo>
                    <a:pt x="434228" y="3512718"/>
                  </a:lnTo>
                  <a:lnTo>
                    <a:pt x="414287" y="3553358"/>
                  </a:lnTo>
                  <a:lnTo>
                    <a:pt x="413441" y="3567328"/>
                  </a:lnTo>
                  <a:lnTo>
                    <a:pt x="414069" y="3580028"/>
                  </a:lnTo>
                  <a:lnTo>
                    <a:pt x="424427" y="3619398"/>
                  </a:lnTo>
                  <a:lnTo>
                    <a:pt x="445698" y="3656228"/>
                  </a:lnTo>
                  <a:lnTo>
                    <a:pt x="485460" y="3684168"/>
                  </a:lnTo>
                  <a:lnTo>
                    <a:pt x="508344" y="3689248"/>
                  </a:lnTo>
                  <a:lnTo>
                    <a:pt x="519693" y="3689248"/>
                  </a:lnTo>
                  <a:lnTo>
                    <a:pt x="541902" y="3684168"/>
                  </a:lnTo>
                  <a:lnTo>
                    <a:pt x="557120" y="3675278"/>
                  </a:lnTo>
                  <a:lnTo>
                    <a:pt x="568874" y="3665118"/>
                  </a:lnTo>
                  <a:lnTo>
                    <a:pt x="571892" y="3660038"/>
                  </a:lnTo>
                  <a:lnTo>
                    <a:pt x="513946" y="3660038"/>
                  </a:lnTo>
                  <a:lnTo>
                    <a:pt x="503336" y="3658768"/>
                  </a:lnTo>
                  <a:lnTo>
                    <a:pt x="472497" y="3635908"/>
                  </a:lnTo>
                  <a:lnTo>
                    <a:pt x="450307" y="3590188"/>
                  </a:lnTo>
                  <a:lnTo>
                    <a:pt x="446410" y="3560978"/>
                  </a:lnTo>
                  <a:lnTo>
                    <a:pt x="448557" y="3548278"/>
                  </a:lnTo>
                  <a:lnTo>
                    <a:pt x="476370" y="3517798"/>
                  </a:lnTo>
                  <a:lnTo>
                    <a:pt x="486969" y="3513988"/>
                  </a:lnTo>
                  <a:lnTo>
                    <a:pt x="566184" y="3513988"/>
                  </a:lnTo>
                  <a:lnTo>
                    <a:pt x="559489" y="3497478"/>
                  </a:lnTo>
                  <a:lnTo>
                    <a:pt x="523741" y="3497478"/>
                  </a:lnTo>
                  <a:lnTo>
                    <a:pt x="517189" y="3493668"/>
                  </a:lnTo>
                  <a:lnTo>
                    <a:pt x="510279" y="3491128"/>
                  </a:lnTo>
                  <a:lnTo>
                    <a:pt x="502988" y="3488588"/>
                  </a:lnTo>
                  <a:lnTo>
                    <a:pt x="495293" y="3487318"/>
                  </a:lnTo>
                  <a:close/>
                </a:path>
                <a:path w="9209405" h="3843020">
                  <a:moveTo>
                    <a:pt x="175355" y="3672738"/>
                  </a:moveTo>
                  <a:lnTo>
                    <a:pt x="164713" y="3672738"/>
                  </a:lnTo>
                  <a:lnTo>
                    <a:pt x="150752" y="3674008"/>
                  </a:lnTo>
                  <a:lnTo>
                    <a:pt x="133471" y="3675278"/>
                  </a:lnTo>
                  <a:lnTo>
                    <a:pt x="112871" y="3679088"/>
                  </a:lnTo>
                  <a:lnTo>
                    <a:pt x="92568" y="3681628"/>
                  </a:lnTo>
                  <a:lnTo>
                    <a:pt x="76179" y="3682898"/>
                  </a:lnTo>
                  <a:lnTo>
                    <a:pt x="213880" y="3682898"/>
                  </a:lnTo>
                  <a:lnTo>
                    <a:pt x="209379" y="3680358"/>
                  </a:lnTo>
                  <a:lnTo>
                    <a:pt x="199207" y="3676548"/>
                  </a:lnTo>
                  <a:lnTo>
                    <a:pt x="187866" y="3674008"/>
                  </a:lnTo>
                  <a:lnTo>
                    <a:pt x="175355" y="3672738"/>
                  </a:lnTo>
                  <a:close/>
                </a:path>
                <a:path w="9209405" h="3843020">
                  <a:moveTo>
                    <a:pt x="566184" y="3513988"/>
                  </a:moveTo>
                  <a:lnTo>
                    <a:pt x="497627" y="3513988"/>
                  </a:lnTo>
                  <a:lnTo>
                    <a:pt x="508356" y="3515258"/>
                  </a:lnTo>
                  <a:lnTo>
                    <a:pt x="519169" y="3520338"/>
                  </a:lnTo>
                  <a:lnTo>
                    <a:pt x="547976" y="3552088"/>
                  </a:lnTo>
                  <a:lnTo>
                    <a:pt x="564508" y="3600348"/>
                  </a:lnTo>
                  <a:lnTo>
                    <a:pt x="564750" y="3614318"/>
                  </a:lnTo>
                  <a:lnTo>
                    <a:pt x="562349" y="3625748"/>
                  </a:lnTo>
                  <a:lnTo>
                    <a:pt x="534536" y="3657498"/>
                  </a:lnTo>
                  <a:lnTo>
                    <a:pt x="524342" y="3660038"/>
                  </a:lnTo>
                  <a:lnTo>
                    <a:pt x="571892" y="3660038"/>
                  </a:lnTo>
                  <a:lnTo>
                    <a:pt x="577174" y="3651148"/>
                  </a:lnTo>
                  <a:lnTo>
                    <a:pt x="582034" y="3635908"/>
                  </a:lnTo>
                  <a:lnTo>
                    <a:pt x="615626" y="3635908"/>
                  </a:lnTo>
                  <a:lnTo>
                    <a:pt x="566184" y="3513988"/>
                  </a:lnTo>
                  <a:close/>
                </a:path>
                <a:path w="9209405" h="3843020">
                  <a:moveTo>
                    <a:pt x="615626" y="3635908"/>
                  </a:moveTo>
                  <a:lnTo>
                    <a:pt x="582034" y="3635908"/>
                  </a:lnTo>
                  <a:lnTo>
                    <a:pt x="591432" y="3658768"/>
                  </a:lnTo>
                  <a:lnTo>
                    <a:pt x="620261" y="3647338"/>
                  </a:lnTo>
                  <a:lnTo>
                    <a:pt x="615626" y="3635908"/>
                  </a:lnTo>
                  <a:close/>
                </a:path>
                <a:path w="9209405" h="3843020">
                  <a:moveTo>
                    <a:pt x="181973" y="3593998"/>
                  </a:moveTo>
                  <a:lnTo>
                    <a:pt x="117445" y="3593998"/>
                  </a:lnTo>
                  <a:lnTo>
                    <a:pt x="127958" y="3595268"/>
                  </a:lnTo>
                  <a:lnTo>
                    <a:pt x="137427" y="3600348"/>
                  </a:lnTo>
                  <a:lnTo>
                    <a:pt x="145945" y="3606698"/>
                  </a:lnTo>
                  <a:lnTo>
                    <a:pt x="153515" y="3614318"/>
                  </a:lnTo>
                  <a:lnTo>
                    <a:pt x="160140" y="3624478"/>
                  </a:lnTo>
                  <a:lnTo>
                    <a:pt x="191230" y="3609238"/>
                  </a:lnTo>
                  <a:lnTo>
                    <a:pt x="185738" y="3599078"/>
                  </a:lnTo>
                  <a:lnTo>
                    <a:pt x="181973" y="3593998"/>
                  </a:lnTo>
                  <a:close/>
                </a:path>
                <a:path w="9209405" h="3843020">
                  <a:moveTo>
                    <a:pt x="704176" y="3402228"/>
                  </a:moveTo>
                  <a:lnTo>
                    <a:pt x="650836" y="3418738"/>
                  </a:lnTo>
                  <a:lnTo>
                    <a:pt x="616832" y="3460648"/>
                  </a:lnTo>
                  <a:lnTo>
                    <a:pt x="611498" y="3497478"/>
                  </a:lnTo>
                  <a:lnTo>
                    <a:pt x="614832" y="3519068"/>
                  </a:lnTo>
                  <a:lnTo>
                    <a:pt x="632189" y="3562248"/>
                  </a:lnTo>
                  <a:lnTo>
                    <a:pt x="658046" y="3591458"/>
                  </a:lnTo>
                  <a:lnTo>
                    <a:pt x="709018" y="3609238"/>
                  </a:lnTo>
                  <a:lnTo>
                    <a:pt x="727844" y="3606698"/>
                  </a:lnTo>
                  <a:lnTo>
                    <a:pt x="747515" y="3600348"/>
                  </a:lnTo>
                  <a:lnTo>
                    <a:pt x="762400" y="3592728"/>
                  </a:lnTo>
                  <a:lnTo>
                    <a:pt x="775058" y="3585108"/>
                  </a:lnTo>
                  <a:lnTo>
                    <a:pt x="781586" y="3578758"/>
                  </a:lnTo>
                  <a:lnTo>
                    <a:pt x="714717" y="3578758"/>
                  </a:lnTo>
                  <a:lnTo>
                    <a:pt x="703601" y="3577488"/>
                  </a:lnTo>
                  <a:lnTo>
                    <a:pt x="664290" y="3548278"/>
                  </a:lnTo>
                  <a:lnTo>
                    <a:pt x="656837" y="3534308"/>
                  </a:lnTo>
                  <a:lnTo>
                    <a:pt x="720337" y="3508908"/>
                  </a:lnTo>
                  <a:lnTo>
                    <a:pt x="648201" y="3508908"/>
                  </a:lnTo>
                  <a:lnTo>
                    <a:pt x="645175" y="3496208"/>
                  </a:lnTo>
                  <a:lnTo>
                    <a:pt x="644280" y="3484778"/>
                  </a:lnTo>
                  <a:lnTo>
                    <a:pt x="645504" y="3474618"/>
                  </a:lnTo>
                  <a:lnTo>
                    <a:pt x="669053" y="3440328"/>
                  </a:lnTo>
                  <a:lnTo>
                    <a:pt x="702176" y="3430168"/>
                  </a:lnTo>
                  <a:lnTo>
                    <a:pt x="765266" y="3430168"/>
                  </a:lnTo>
                  <a:lnTo>
                    <a:pt x="754165" y="3420008"/>
                  </a:lnTo>
                  <a:lnTo>
                    <a:pt x="738371" y="3409848"/>
                  </a:lnTo>
                  <a:lnTo>
                    <a:pt x="721488" y="3404768"/>
                  </a:lnTo>
                  <a:lnTo>
                    <a:pt x="704176" y="3402228"/>
                  </a:lnTo>
                  <a:close/>
                </a:path>
                <a:path w="9209405" h="3843020">
                  <a:moveTo>
                    <a:pt x="804157" y="3508908"/>
                  </a:moveTo>
                  <a:lnTo>
                    <a:pt x="770375" y="3517798"/>
                  </a:lnTo>
                  <a:lnTo>
                    <a:pt x="770258" y="3527958"/>
                  </a:lnTo>
                  <a:lnTo>
                    <a:pt x="768962" y="3538118"/>
                  </a:lnTo>
                  <a:lnTo>
                    <a:pt x="745380" y="3571138"/>
                  </a:lnTo>
                  <a:lnTo>
                    <a:pt x="725977" y="3578758"/>
                  </a:lnTo>
                  <a:lnTo>
                    <a:pt x="781586" y="3578758"/>
                  </a:lnTo>
                  <a:lnTo>
                    <a:pt x="803427" y="3538118"/>
                  </a:lnTo>
                  <a:lnTo>
                    <a:pt x="804923" y="3524148"/>
                  </a:lnTo>
                  <a:lnTo>
                    <a:pt x="804157" y="3508908"/>
                  </a:lnTo>
                  <a:close/>
                </a:path>
                <a:path w="9209405" h="3843020">
                  <a:moveTo>
                    <a:pt x="859529" y="3480968"/>
                  </a:moveTo>
                  <a:lnTo>
                    <a:pt x="830700" y="3497478"/>
                  </a:lnTo>
                  <a:lnTo>
                    <a:pt x="839675" y="3510178"/>
                  </a:lnTo>
                  <a:lnTo>
                    <a:pt x="849639" y="3520338"/>
                  </a:lnTo>
                  <a:lnTo>
                    <a:pt x="860579" y="3527958"/>
                  </a:lnTo>
                  <a:lnTo>
                    <a:pt x="872483" y="3531768"/>
                  </a:lnTo>
                  <a:lnTo>
                    <a:pt x="885481" y="3534308"/>
                  </a:lnTo>
                  <a:lnTo>
                    <a:pt x="899883" y="3534308"/>
                  </a:lnTo>
                  <a:lnTo>
                    <a:pt x="943115" y="3520338"/>
                  </a:lnTo>
                  <a:lnTo>
                    <a:pt x="965388" y="3505098"/>
                  </a:lnTo>
                  <a:lnTo>
                    <a:pt x="893549" y="3505098"/>
                  </a:lnTo>
                  <a:lnTo>
                    <a:pt x="885310" y="3503828"/>
                  </a:lnTo>
                  <a:lnTo>
                    <a:pt x="877763" y="3500018"/>
                  </a:lnTo>
                  <a:lnTo>
                    <a:pt x="870943" y="3494938"/>
                  </a:lnTo>
                  <a:lnTo>
                    <a:pt x="864861" y="3488588"/>
                  </a:lnTo>
                  <a:lnTo>
                    <a:pt x="859529" y="3480968"/>
                  </a:lnTo>
                  <a:close/>
                </a:path>
                <a:path w="9209405" h="3843020">
                  <a:moveTo>
                    <a:pt x="322319" y="3473348"/>
                  </a:moveTo>
                  <a:lnTo>
                    <a:pt x="291331" y="3486048"/>
                  </a:lnTo>
                  <a:lnTo>
                    <a:pt x="305809" y="3521608"/>
                  </a:lnTo>
                  <a:lnTo>
                    <a:pt x="336797" y="3508908"/>
                  </a:lnTo>
                  <a:lnTo>
                    <a:pt x="322319" y="3473348"/>
                  </a:lnTo>
                  <a:close/>
                </a:path>
                <a:path w="9209405" h="3843020">
                  <a:moveTo>
                    <a:pt x="765266" y="3430168"/>
                  </a:moveTo>
                  <a:lnTo>
                    <a:pt x="702176" y="3430168"/>
                  </a:lnTo>
                  <a:lnTo>
                    <a:pt x="713511" y="3432708"/>
                  </a:lnTo>
                  <a:lnTo>
                    <a:pt x="724655" y="3437788"/>
                  </a:lnTo>
                  <a:lnTo>
                    <a:pt x="731630" y="3441598"/>
                  </a:lnTo>
                  <a:lnTo>
                    <a:pt x="738260" y="3447948"/>
                  </a:lnTo>
                  <a:lnTo>
                    <a:pt x="744533" y="3456838"/>
                  </a:lnTo>
                  <a:lnTo>
                    <a:pt x="750436" y="3466998"/>
                  </a:lnTo>
                  <a:lnTo>
                    <a:pt x="648201" y="3508908"/>
                  </a:lnTo>
                  <a:lnTo>
                    <a:pt x="720337" y="3508908"/>
                  </a:lnTo>
                  <a:lnTo>
                    <a:pt x="793362" y="3479698"/>
                  </a:lnTo>
                  <a:lnTo>
                    <a:pt x="790949" y="3473348"/>
                  </a:lnTo>
                  <a:lnTo>
                    <a:pt x="790187" y="3470808"/>
                  </a:lnTo>
                  <a:lnTo>
                    <a:pt x="780037" y="3450488"/>
                  </a:lnTo>
                  <a:lnTo>
                    <a:pt x="768041" y="3432708"/>
                  </a:lnTo>
                  <a:lnTo>
                    <a:pt x="765266" y="3430168"/>
                  </a:lnTo>
                  <a:close/>
                </a:path>
                <a:path w="9209405" h="3843020">
                  <a:moveTo>
                    <a:pt x="983948" y="3440328"/>
                  </a:moveTo>
                  <a:lnTo>
                    <a:pt x="936745" y="3440328"/>
                  </a:lnTo>
                  <a:lnTo>
                    <a:pt x="944492" y="3441598"/>
                  </a:lnTo>
                  <a:lnTo>
                    <a:pt x="949699" y="3446678"/>
                  </a:lnTo>
                  <a:lnTo>
                    <a:pt x="952620" y="3453028"/>
                  </a:lnTo>
                  <a:lnTo>
                    <a:pt x="954265" y="3459378"/>
                  </a:lnTo>
                  <a:lnTo>
                    <a:pt x="954446" y="3465728"/>
                  </a:lnTo>
                  <a:lnTo>
                    <a:pt x="953174" y="3472078"/>
                  </a:lnTo>
                  <a:lnTo>
                    <a:pt x="922267" y="3500018"/>
                  </a:lnTo>
                  <a:lnTo>
                    <a:pt x="912028" y="3502558"/>
                  </a:lnTo>
                  <a:lnTo>
                    <a:pt x="902455" y="3505098"/>
                  </a:lnTo>
                  <a:lnTo>
                    <a:pt x="965388" y="3505098"/>
                  </a:lnTo>
                  <a:lnTo>
                    <a:pt x="968368" y="3502558"/>
                  </a:lnTo>
                  <a:lnTo>
                    <a:pt x="987065" y="3461918"/>
                  </a:lnTo>
                  <a:lnTo>
                    <a:pt x="986974" y="3453028"/>
                  </a:lnTo>
                  <a:lnTo>
                    <a:pt x="985644" y="3445408"/>
                  </a:lnTo>
                  <a:lnTo>
                    <a:pt x="983948" y="3440328"/>
                  </a:lnTo>
                  <a:close/>
                </a:path>
                <a:path w="9209405" h="3843020">
                  <a:moveTo>
                    <a:pt x="517772" y="3394608"/>
                  </a:moveTo>
                  <a:lnTo>
                    <a:pt x="486911" y="3407308"/>
                  </a:lnTo>
                  <a:lnTo>
                    <a:pt x="523741" y="3497478"/>
                  </a:lnTo>
                  <a:lnTo>
                    <a:pt x="559489" y="3497478"/>
                  </a:lnTo>
                  <a:lnTo>
                    <a:pt x="517772" y="3394608"/>
                  </a:lnTo>
                  <a:close/>
                </a:path>
                <a:path w="9209405" h="3843020">
                  <a:moveTo>
                    <a:pt x="898883" y="3327298"/>
                  </a:moveTo>
                  <a:lnTo>
                    <a:pt x="880359" y="3327298"/>
                  </a:lnTo>
                  <a:lnTo>
                    <a:pt x="860218" y="3332378"/>
                  </a:lnTo>
                  <a:lnTo>
                    <a:pt x="824223" y="3350158"/>
                  </a:lnTo>
                  <a:lnTo>
                    <a:pt x="808221" y="3367938"/>
                  </a:lnTo>
                  <a:lnTo>
                    <a:pt x="803649" y="3374288"/>
                  </a:lnTo>
                  <a:lnTo>
                    <a:pt x="800855" y="3383178"/>
                  </a:lnTo>
                  <a:lnTo>
                    <a:pt x="799966" y="3390798"/>
                  </a:lnTo>
                  <a:lnTo>
                    <a:pt x="799682" y="3397148"/>
                  </a:lnTo>
                  <a:lnTo>
                    <a:pt x="800172" y="3403498"/>
                  </a:lnTo>
                  <a:lnTo>
                    <a:pt x="820286" y="3437788"/>
                  </a:lnTo>
                  <a:lnTo>
                    <a:pt x="839789" y="3446678"/>
                  </a:lnTo>
                  <a:lnTo>
                    <a:pt x="847337" y="3446678"/>
                  </a:lnTo>
                  <a:lnTo>
                    <a:pt x="856602" y="3447948"/>
                  </a:lnTo>
                  <a:lnTo>
                    <a:pt x="868594" y="3446678"/>
                  </a:lnTo>
                  <a:lnTo>
                    <a:pt x="883324" y="3445408"/>
                  </a:lnTo>
                  <a:lnTo>
                    <a:pt x="900804" y="3442868"/>
                  </a:lnTo>
                  <a:lnTo>
                    <a:pt x="913492" y="3441598"/>
                  </a:lnTo>
                  <a:lnTo>
                    <a:pt x="923728" y="3440328"/>
                  </a:lnTo>
                  <a:lnTo>
                    <a:pt x="983948" y="3440328"/>
                  </a:lnTo>
                  <a:lnTo>
                    <a:pt x="964939" y="3413658"/>
                  </a:lnTo>
                  <a:lnTo>
                    <a:pt x="849242" y="3413658"/>
                  </a:lnTo>
                  <a:lnTo>
                    <a:pt x="844162" y="3412388"/>
                  </a:lnTo>
                  <a:lnTo>
                    <a:pt x="829557" y="3394608"/>
                  </a:lnTo>
                  <a:lnTo>
                    <a:pt x="830319" y="3386988"/>
                  </a:lnTo>
                  <a:lnTo>
                    <a:pt x="834510" y="3380638"/>
                  </a:lnTo>
                  <a:lnTo>
                    <a:pt x="838604" y="3374288"/>
                  </a:lnTo>
                  <a:lnTo>
                    <a:pt x="852459" y="3365398"/>
                  </a:lnTo>
                  <a:lnTo>
                    <a:pt x="862196" y="3360318"/>
                  </a:lnTo>
                  <a:lnTo>
                    <a:pt x="870935" y="3357778"/>
                  </a:lnTo>
                  <a:lnTo>
                    <a:pt x="879055" y="3356508"/>
                  </a:lnTo>
                  <a:lnTo>
                    <a:pt x="942107" y="3356508"/>
                  </a:lnTo>
                  <a:lnTo>
                    <a:pt x="937799" y="3350158"/>
                  </a:lnTo>
                  <a:lnTo>
                    <a:pt x="907027" y="3328568"/>
                  </a:lnTo>
                  <a:lnTo>
                    <a:pt x="898883" y="3327298"/>
                  </a:lnTo>
                  <a:close/>
                </a:path>
                <a:path w="9209405" h="3843020">
                  <a:moveTo>
                    <a:pt x="945365" y="3406038"/>
                  </a:moveTo>
                  <a:lnTo>
                    <a:pt x="917330" y="3406038"/>
                  </a:lnTo>
                  <a:lnTo>
                    <a:pt x="903080" y="3408578"/>
                  </a:lnTo>
                  <a:lnTo>
                    <a:pt x="874791" y="3411118"/>
                  </a:lnTo>
                  <a:lnTo>
                    <a:pt x="865895" y="3412388"/>
                  </a:lnTo>
                  <a:lnTo>
                    <a:pt x="859499" y="3412388"/>
                  </a:lnTo>
                  <a:lnTo>
                    <a:pt x="855592" y="3413658"/>
                  </a:lnTo>
                  <a:lnTo>
                    <a:pt x="964939" y="3413658"/>
                  </a:lnTo>
                  <a:lnTo>
                    <a:pt x="958891" y="3409848"/>
                  </a:lnTo>
                  <a:lnTo>
                    <a:pt x="952366" y="3408578"/>
                  </a:lnTo>
                  <a:lnTo>
                    <a:pt x="945365" y="3406038"/>
                  </a:lnTo>
                  <a:close/>
                </a:path>
                <a:path w="9209405" h="3843020">
                  <a:moveTo>
                    <a:pt x="942107" y="3356508"/>
                  </a:moveTo>
                  <a:lnTo>
                    <a:pt x="886556" y="3356508"/>
                  </a:lnTo>
                  <a:lnTo>
                    <a:pt x="893438" y="3357778"/>
                  </a:lnTo>
                  <a:lnTo>
                    <a:pt x="899657" y="3360318"/>
                  </a:lnTo>
                  <a:lnTo>
                    <a:pt x="905186" y="3364128"/>
                  </a:lnTo>
                  <a:lnTo>
                    <a:pt x="910047" y="3367938"/>
                  </a:lnTo>
                  <a:lnTo>
                    <a:pt x="914266" y="3374288"/>
                  </a:lnTo>
                  <a:lnTo>
                    <a:pt x="942968" y="3357778"/>
                  </a:lnTo>
                  <a:lnTo>
                    <a:pt x="942107" y="3356508"/>
                  </a:lnTo>
                  <a:close/>
                </a:path>
                <a:path w="9209405" h="3843020">
                  <a:moveTo>
                    <a:pt x="1171695" y="3212020"/>
                  </a:moveTo>
                  <a:lnTo>
                    <a:pt x="1119058" y="3227710"/>
                  </a:lnTo>
                  <a:lnTo>
                    <a:pt x="1085589" y="3263519"/>
                  </a:lnTo>
                  <a:lnTo>
                    <a:pt x="1076921" y="3303127"/>
                  </a:lnTo>
                  <a:lnTo>
                    <a:pt x="1079946" y="3325758"/>
                  </a:lnTo>
                  <a:lnTo>
                    <a:pt x="1098160" y="3371526"/>
                  </a:lnTo>
                  <a:lnTo>
                    <a:pt x="1124397" y="3402248"/>
                  </a:lnTo>
                  <a:lnTo>
                    <a:pt x="1175203" y="3419078"/>
                  </a:lnTo>
                  <a:lnTo>
                    <a:pt x="1193529" y="3416996"/>
                  </a:lnTo>
                  <a:lnTo>
                    <a:pt x="1234370" y="3398980"/>
                  </a:lnTo>
                  <a:lnTo>
                    <a:pt x="1244873" y="3389884"/>
                  </a:lnTo>
                  <a:lnTo>
                    <a:pt x="1179029" y="3389884"/>
                  </a:lnTo>
                  <a:lnTo>
                    <a:pt x="1167671" y="3388121"/>
                  </a:lnTo>
                  <a:lnTo>
                    <a:pt x="1136056" y="3366547"/>
                  </a:lnTo>
                  <a:lnTo>
                    <a:pt x="1114015" y="3320474"/>
                  </a:lnTo>
                  <a:lnTo>
                    <a:pt x="1111019" y="3291050"/>
                  </a:lnTo>
                  <a:lnTo>
                    <a:pt x="1113783" y="3278504"/>
                  </a:lnTo>
                  <a:lnTo>
                    <a:pt x="1145279" y="3245485"/>
                  </a:lnTo>
                  <a:lnTo>
                    <a:pt x="1168155" y="3241294"/>
                  </a:lnTo>
                  <a:lnTo>
                    <a:pt x="1236183" y="3241294"/>
                  </a:lnTo>
                  <a:lnTo>
                    <a:pt x="1222626" y="3228760"/>
                  </a:lnTo>
                  <a:lnTo>
                    <a:pt x="1206620" y="3219450"/>
                  </a:lnTo>
                  <a:lnTo>
                    <a:pt x="1189408" y="3213830"/>
                  </a:lnTo>
                  <a:lnTo>
                    <a:pt x="1171695" y="3212020"/>
                  </a:lnTo>
                  <a:close/>
                </a:path>
                <a:path w="9209405" h="3843020">
                  <a:moveTo>
                    <a:pt x="1236183" y="3241294"/>
                  </a:moveTo>
                  <a:lnTo>
                    <a:pt x="1168155" y="3241294"/>
                  </a:lnTo>
                  <a:lnTo>
                    <a:pt x="1179480" y="3243056"/>
                  </a:lnTo>
                  <a:lnTo>
                    <a:pt x="1190745" y="3247390"/>
                  </a:lnTo>
                  <a:lnTo>
                    <a:pt x="1219642" y="3277054"/>
                  </a:lnTo>
                  <a:lnTo>
                    <a:pt x="1235957" y="3325558"/>
                  </a:lnTo>
                  <a:lnTo>
                    <a:pt x="1236104" y="3339750"/>
                  </a:lnTo>
                  <a:lnTo>
                    <a:pt x="1233417" y="3352419"/>
                  </a:lnTo>
                  <a:lnTo>
                    <a:pt x="1202175" y="3385692"/>
                  </a:lnTo>
                  <a:lnTo>
                    <a:pt x="1179029" y="3389884"/>
                  </a:lnTo>
                  <a:lnTo>
                    <a:pt x="1244873" y="3389884"/>
                  </a:lnTo>
                  <a:lnTo>
                    <a:pt x="1268195" y="3350023"/>
                  </a:lnTo>
                  <a:lnTo>
                    <a:pt x="1270418" y="3325112"/>
                  </a:lnTo>
                  <a:lnTo>
                    <a:pt x="1268469" y="3310810"/>
                  </a:lnTo>
                  <a:lnTo>
                    <a:pt x="1264425" y="3295151"/>
                  </a:lnTo>
                  <a:lnTo>
                    <a:pt x="1258309" y="3278124"/>
                  </a:lnTo>
                  <a:lnTo>
                    <a:pt x="1248447" y="3258097"/>
                  </a:lnTo>
                  <a:lnTo>
                    <a:pt x="1236560" y="3241643"/>
                  </a:lnTo>
                  <a:lnTo>
                    <a:pt x="1236183" y="3241294"/>
                  </a:lnTo>
                  <a:close/>
                </a:path>
                <a:path w="9209405" h="3843020">
                  <a:moveTo>
                    <a:pt x="1286503" y="3163189"/>
                  </a:moveTo>
                  <a:lnTo>
                    <a:pt x="1258563" y="3174491"/>
                  </a:lnTo>
                  <a:lnTo>
                    <a:pt x="1332858" y="3357499"/>
                  </a:lnTo>
                  <a:lnTo>
                    <a:pt x="1363846" y="3344926"/>
                  </a:lnTo>
                  <a:lnTo>
                    <a:pt x="1323333" y="3244977"/>
                  </a:lnTo>
                  <a:lnTo>
                    <a:pt x="1317666" y="3228423"/>
                  </a:lnTo>
                  <a:lnTo>
                    <a:pt x="1314957" y="3214020"/>
                  </a:lnTo>
                  <a:lnTo>
                    <a:pt x="1315189" y="3201650"/>
                  </a:lnTo>
                  <a:lnTo>
                    <a:pt x="1318380" y="3191383"/>
                  </a:lnTo>
                  <a:lnTo>
                    <a:pt x="1319704" y="3189224"/>
                  </a:lnTo>
                  <a:lnTo>
                    <a:pt x="1297044" y="3189224"/>
                  </a:lnTo>
                  <a:lnTo>
                    <a:pt x="1286503" y="3163189"/>
                  </a:lnTo>
                  <a:close/>
                </a:path>
                <a:path w="9209405" h="3843020">
                  <a:moveTo>
                    <a:pt x="1425070" y="3160522"/>
                  </a:moveTo>
                  <a:lnTo>
                    <a:pt x="1363719" y="3160522"/>
                  </a:lnTo>
                  <a:lnTo>
                    <a:pt x="1371339" y="3161791"/>
                  </a:lnTo>
                  <a:lnTo>
                    <a:pt x="1379086" y="3162935"/>
                  </a:lnTo>
                  <a:lnTo>
                    <a:pt x="1385309" y="3166237"/>
                  </a:lnTo>
                  <a:lnTo>
                    <a:pt x="1450587" y="3309874"/>
                  </a:lnTo>
                  <a:lnTo>
                    <a:pt x="1481575" y="3297174"/>
                  </a:lnTo>
                  <a:lnTo>
                    <a:pt x="1435982" y="3184652"/>
                  </a:lnTo>
                  <a:lnTo>
                    <a:pt x="1431702" y="3174491"/>
                  </a:lnTo>
                  <a:lnTo>
                    <a:pt x="1428092" y="3166538"/>
                  </a:lnTo>
                  <a:lnTo>
                    <a:pt x="1425070" y="3160522"/>
                  </a:lnTo>
                  <a:close/>
                </a:path>
                <a:path w="9209405" h="3843020">
                  <a:moveTo>
                    <a:pt x="1375911" y="3129026"/>
                  </a:moveTo>
                  <a:lnTo>
                    <a:pt x="1325976" y="3144521"/>
                  </a:lnTo>
                  <a:lnTo>
                    <a:pt x="1297044" y="3189224"/>
                  </a:lnTo>
                  <a:lnTo>
                    <a:pt x="1319704" y="3189224"/>
                  </a:lnTo>
                  <a:lnTo>
                    <a:pt x="1323639" y="3182808"/>
                  </a:lnTo>
                  <a:lnTo>
                    <a:pt x="1330255" y="3175555"/>
                  </a:lnTo>
                  <a:lnTo>
                    <a:pt x="1338204" y="3169612"/>
                  </a:lnTo>
                  <a:lnTo>
                    <a:pt x="1347463" y="3164966"/>
                  </a:lnTo>
                  <a:lnTo>
                    <a:pt x="1355718" y="3161538"/>
                  </a:lnTo>
                  <a:lnTo>
                    <a:pt x="1363719" y="3160522"/>
                  </a:lnTo>
                  <a:lnTo>
                    <a:pt x="1425070" y="3160522"/>
                  </a:lnTo>
                  <a:lnTo>
                    <a:pt x="1424820" y="3160023"/>
                  </a:lnTo>
                  <a:lnTo>
                    <a:pt x="1397324" y="3133115"/>
                  </a:lnTo>
                  <a:lnTo>
                    <a:pt x="1383747" y="3129547"/>
                  </a:lnTo>
                  <a:lnTo>
                    <a:pt x="1375911" y="3129026"/>
                  </a:lnTo>
                  <a:close/>
                </a:path>
                <a:path w="9209405" h="3843020">
                  <a:moveTo>
                    <a:pt x="1690514" y="2925867"/>
                  </a:moveTo>
                  <a:lnTo>
                    <a:pt x="1636007" y="2935351"/>
                  </a:lnTo>
                  <a:lnTo>
                    <a:pt x="1592466" y="2962979"/>
                  </a:lnTo>
                  <a:lnTo>
                    <a:pt x="1563823" y="3004232"/>
                  </a:lnTo>
                  <a:lnTo>
                    <a:pt x="1555644" y="3055508"/>
                  </a:lnTo>
                  <a:lnTo>
                    <a:pt x="1557648" y="3074035"/>
                  </a:lnTo>
                  <a:lnTo>
                    <a:pt x="1568824" y="3112516"/>
                  </a:lnTo>
                  <a:lnTo>
                    <a:pt x="1597381" y="3161182"/>
                  </a:lnTo>
                  <a:lnTo>
                    <a:pt x="1637420" y="3196018"/>
                  </a:lnTo>
                  <a:lnTo>
                    <a:pt x="1684928" y="3208972"/>
                  </a:lnTo>
                  <a:lnTo>
                    <a:pt x="1702698" y="3207829"/>
                  </a:lnTo>
                  <a:lnTo>
                    <a:pt x="1741417" y="3196971"/>
                  </a:lnTo>
                  <a:lnTo>
                    <a:pt x="1775675" y="3176778"/>
                  </a:lnTo>
                  <a:lnTo>
                    <a:pt x="1776432" y="3176019"/>
                  </a:lnTo>
                  <a:lnTo>
                    <a:pt x="1691526" y="3176019"/>
                  </a:lnTo>
                  <a:lnTo>
                    <a:pt x="1679314" y="3174872"/>
                  </a:lnTo>
                  <a:lnTo>
                    <a:pt x="1635499" y="3150870"/>
                  </a:lnTo>
                  <a:lnTo>
                    <a:pt x="1610192" y="3113704"/>
                  </a:lnTo>
                  <a:lnTo>
                    <a:pt x="1595256" y="3072876"/>
                  </a:lnTo>
                  <a:lnTo>
                    <a:pt x="1591557" y="3046603"/>
                  </a:lnTo>
                  <a:lnTo>
                    <a:pt x="1591750" y="3033555"/>
                  </a:lnTo>
                  <a:lnTo>
                    <a:pt x="1611782" y="2987629"/>
                  </a:lnTo>
                  <a:lnTo>
                    <a:pt x="1646929" y="2964180"/>
                  </a:lnTo>
                  <a:lnTo>
                    <a:pt x="1682951" y="2957875"/>
                  </a:lnTo>
                  <a:lnTo>
                    <a:pt x="1756024" y="2957875"/>
                  </a:lnTo>
                  <a:lnTo>
                    <a:pt x="1752909" y="2954446"/>
                  </a:lnTo>
                  <a:lnTo>
                    <a:pt x="1738988" y="2943145"/>
                  </a:lnTo>
                  <a:lnTo>
                    <a:pt x="1723901" y="2934583"/>
                  </a:lnTo>
                  <a:lnTo>
                    <a:pt x="1707635" y="2928747"/>
                  </a:lnTo>
                  <a:lnTo>
                    <a:pt x="1690514" y="2925867"/>
                  </a:lnTo>
                  <a:close/>
                </a:path>
                <a:path w="9209405" h="3843020">
                  <a:moveTo>
                    <a:pt x="1811775" y="3069971"/>
                  </a:moveTo>
                  <a:lnTo>
                    <a:pt x="1774945" y="3075178"/>
                  </a:lnTo>
                  <a:lnTo>
                    <a:pt x="1776802" y="3091848"/>
                  </a:lnTo>
                  <a:lnTo>
                    <a:pt x="1776279" y="3107197"/>
                  </a:lnTo>
                  <a:lnTo>
                    <a:pt x="1760660" y="3145194"/>
                  </a:lnTo>
                  <a:lnTo>
                    <a:pt x="1727066" y="3169412"/>
                  </a:lnTo>
                  <a:lnTo>
                    <a:pt x="1691526" y="3176019"/>
                  </a:lnTo>
                  <a:lnTo>
                    <a:pt x="1776432" y="3176019"/>
                  </a:lnTo>
                  <a:lnTo>
                    <a:pt x="1807167" y="3131032"/>
                  </a:lnTo>
                  <a:lnTo>
                    <a:pt x="1813345" y="3091848"/>
                  </a:lnTo>
                  <a:lnTo>
                    <a:pt x="1811775" y="3069971"/>
                  </a:lnTo>
                  <a:close/>
                </a:path>
                <a:path w="9209405" h="3843020">
                  <a:moveTo>
                    <a:pt x="1756024" y="2957875"/>
                  </a:moveTo>
                  <a:lnTo>
                    <a:pt x="1682951" y="2957875"/>
                  </a:lnTo>
                  <a:lnTo>
                    <a:pt x="1694046" y="2959735"/>
                  </a:lnTo>
                  <a:lnTo>
                    <a:pt x="1704861" y="2963808"/>
                  </a:lnTo>
                  <a:lnTo>
                    <a:pt x="1715414" y="2970133"/>
                  </a:lnTo>
                  <a:lnTo>
                    <a:pt x="1725729" y="2978719"/>
                  </a:lnTo>
                  <a:lnTo>
                    <a:pt x="1735829" y="2989580"/>
                  </a:lnTo>
                  <a:lnTo>
                    <a:pt x="1765674" y="2968497"/>
                  </a:lnTo>
                  <a:lnTo>
                    <a:pt x="1756024" y="2957875"/>
                  </a:lnTo>
                  <a:close/>
                </a:path>
                <a:path w="9209405" h="3843020">
                  <a:moveTo>
                    <a:pt x="1917439" y="2909744"/>
                  </a:moveTo>
                  <a:lnTo>
                    <a:pt x="1864802" y="2925323"/>
                  </a:lnTo>
                  <a:lnTo>
                    <a:pt x="1831333" y="2961132"/>
                  </a:lnTo>
                  <a:lnTo>
                    <a:pt x="1822649" y="3000851"/>
                  </a:lnTo>
                  <a:lnTo>
                    <a:pt x="1825636" y="3023496"/>
                  </a:lnTo>
                  <a:lnTo>
                    <a:pt x="1843851" y="3069193"/>
                  </a:lnTo>
                  <a:lnTo>
                    <a:pt x="1870140" y="3099863"/>
                  </a:lnTo>
                  <a:lnTo>
                    <a:pt x="1920947" y="3116754"/>
                  </a:lnTo>
                  <a:lnTo>
                    <a:pt x="1939273" y="3114716"/>
                  </a:lnTo>
                  <a:lnTo>
                    <a:pt x="1980114" y="3096720"/>
                  </a:lnTo>
                  <a:lnTo>
                    <a:pt x="1990632" y="3087608"/>
                  </a:lnTo>
                  <a:lnTo>
                    <a:pt x="1924757" y="3087608"/>
                  </a:lnTo>
                  <a:lnTo>
                    <a:pt x="1913413" y="3085859"/>
                  </a:lnTo>
                  <a:lnTo>
                    <a:pt x="1881752" y="3064240"/>
                  </a:lnTo>
                  <a:lnTo>
                    <a:pt x="1859759" y="3018160"/>
                  </a:lnTo>
                  <a:lnTo>
                    <a:pt x="1856763" y="2988772"/>
                  </a:lnTo>
                  <a:lnTo>
                    <a:pt x="1859527" y="2976245"/>
                  </a:lnTo>
                  <a:lnTo>
                    <a:pt x="1891023" y="2943097"/>
                  </a:lnTo>
                  <a:lnTo>
                    <a:pt x="1913851" y="2939018"/>
                  </a:lnTo>
                  <a:lnTo>
                    <a:pt x="1981862" y="2939018"/>
                  </a:lnTo>
                  <a:lnTo>
                    <a:pt x="1968316" y="2926500"/>
                  </a:lnTo>
                  <a:lnTo>
                    <a:pt x="1952364" y="2917190"/>
                  </a:lnTo>
                  <a:lnTo>
                    <a:pt x="1935152" y="2911568"/>
                  </a:lnTo>
                  <a:lnTo>
                    <a:pt x="1917439" y="2909744"/>
                  </a:lnTo>
                  <a:close/>
                </a:path>
                <a:path w="9209405" h="3843020">
                  <a:moveTo>
                    <a:pt x="1981862" y="2939018"/>
                  </a:moveTo>
                  <a:lnTo>
                    <a:pt x="1913851" y="2939018"/>
                  </a:lnTo>
                  <a:lnTo>
                    <a:pt x="1925206" y="2940794"/>
                  </a:lnTo>
                  <a:lnTo>
                    <a:pt x="1936489" y="2945130"/>
                  </a:lnTo>
                  <a:lnTo>
                    <a:pt x="1965332" y="2974794"/>
                  </a:lnTo>
                  <a:lnTo>
                    <a:pt x="1981554" y="3022780"/>
                  </a:lnTo>
                  <a:lnTo>
                    <a:pt x="1981830" y="3037490"/>
                  </a:lnTo>
                  <a:lnTo>
                    <a:pt x="1979161" y="3050159"/>
                  </a:lnTo>
                  <a:lnTo>
                    <a:pt x="1947792" y="3083306"/>
                  </a:lnTo>
                  <a:lnTo>
                    <a:pt x="1924757" y="3087608"/>
                  </a:lnTo>
                  <a:lnTo>
                    <a:pt x="1990632" y="3087608"/>
                  </a:lnTo>
                  <a:lnTo>
                    <a:pt x="2013939" y="3047656"/>
                  </a:lnTo>
                  <a:lnTo>
                    <a:pt x="2016108" y="3022780"/>
                  </a:lnTo>
                  <a:lnTo>
                    <a:pt x="2014165" y="3008487"/>
                  </a:lnTo>
                  <a:lnTo>
                    <a:pt x="2010151" y="2992836"/>
                  </a:lnTo>
                  <a:lnTo>
                    <a:pt x="2004053" y="2975864"/>
                  </a:lnTo>
                  <a:lnTo>
                    <a:pt x="1994173" y="2955837"/>
                  </a:lnTo>
                  <a:lnTo>
                    <a:pt x="1982257" y="2939383"/>
                  </a:lnTo>
                  <a:lnTo>
                    <a:pt x="1981862" y="2939018"/>
                  </a:lnTo>
                  <a:close/>
                </a:path>
                <a:path w="9209405" h="3843020">
                  <a:moveTo>
                    <a:pt x="2032247" y="2860802"/>
                  </a:moveTo>
                  <a:lnTo>
                    <a:pt x="2004307" y="2872105"/>
                  </a:lnTo>
                  <a:lnTo>
                    <a:pt x="2078475" y="3055239"/>
                  </a:lnTo>
                  <a:lnTo>
                    <a:pt x="2109590" y="3042666"/>
                  </a:lnTo>
                  <a:lnTo>
                    <a:pt x="2069077" y="2942716"/>
                  </a:lnTo>
                  <a:lnTo>
                    <a:pt x="2063408" y="2926145"/>
                  </a:lnTo>
                  <a:lnTo>
                    <a:pt x="2060684" y="2911707"/>
                  </a:lnTo>
                  <a:lnTo>
                    <a:pt x="2060880" y="2899336"/>
                  </a:lnTo>
                  <a:lnTo>
                    <a:pt x="2063997" y="2889122"/>
                  </a:lnTo>
                  <a:lnTo>
                    <a:pt x="2065415" y="2886837"/>
                  </a:lnTo>
                  <a:lnTo>
                    <a:pt x="2042788" y="2886837"/>
                  </a:lnTo>
                  <a:lnTo>
                    <a:pt x="2032247" y="2860802"/>
                  </a:lnTo>
                  <a:close/>
                </a:path>
                <a:path w="9209405" h="3843020">
                  <a:moveTo>
                    <a:pt x="2170841" y="2858262"/>
                  </a:moveTo>
                  <a:lnTo>
                    <a:pt x="2109463" y="2858262"/>
                  </a:lnTo>
                  <a:lnTo>
                    <a:pt x="2117083" y="2859405"/>
                  </a:lnTo>
                  <a:lnTo>
                    <a:pt x="2124703" y="2860675"/>
                  </a:lnTo>
                  <a:lnTo>
                    <a:pt x="2151177" y="2896250"/>
                  </a:lnTo>
                  <a:lnTo>
                    <a:pt x="2196331" y="3007487"/>
                  </a:lnTo>
                  <a:lnTo>
                    <a:pt x="2227319" y="2994914"/>
                  </a:lnTo>
                  <a:lnTo>
                    <a:pt x="2181726" y="2882391"/>
                  </a:lnTo>
                  <a:lnTo>
                    <a:pt x="2177561" y="2872466"/>
                  </a:lnTo>
                  <a:lnTo>
                    <a:pt x="2173836" y="2864231"/>
                  </a:lnTo>
                  <a:lnTo>
                    <a:pt x="2170841" y="2858262"/>
                  </a:lnTo>
                  <a:close/>
                </a:path>
                <a:path w="9209405" h="3843020">
                  <a:moveTo>
                    <a:pt x="2214619" y="2786888"/>
                  </a:moveTo>
                  <a:lnTo>
                    <a:pt x="2181853" y="2800222"/>
                  </a:lnTo>
                  <a:lnTo>
                    <a:pt x="2325744" y="2955036"/>
                  </a:lnTo>
                  <a:lnTo>
                    <a:pt x="2354700" y="2943352"/>
                  </a:lnTo>
                  <a:lnTo>
                    <a:pt x="2353982" y="2912745"/>
                  </a:lnTo>
                  <a:lnTo>
                    <a:pt x="2324982" y="2912745"/>
                  </a:lnTo>
                  <a:lnTo>
                    <a:pt x="2318457" y="2904384"/>
                  </a:lnTo>
                  <a:lnTo>
                    <a:pt x="2311716" y="2896108"/>
                  </a:lnTo>
                  <a:lnTo>
                    <a:pt x="2305122" y="2888331"/>
                  </a:lnTo>
                  <a:lnTo>
                    <a:pt x="2298236" y="2880528"/>
                  </a:lnTo>
                  <a:lnTo>
                    <a:pt x="2214619" y="2786888"/>
                  </a:lnTo>
                  <a:close/>
                </a:path>
                <a:path w="9209405" h="3843020">
                  <a:moveTo>
                    <a:pt x="2349747" y="2732151"/>
                  </a:moveTo>
                  <a:lnTo>
                    <a:pt x="2317870" y="2744978"/>
                  </a:lnTo>
                  <a:lnTo>
                    <a:pt x="2322470" y="2873873"/>
                  </a:lnTo>
                  <a:lnTo>
                    <a:pt x="2322946" y="2884491"/>
                  </a:lnTo>
                  <a:lnTo>
                    <a:pt x="2323522" y="2894806"/>
                  </a:lnTo>
                  <a:lnTo>
                    <a:pt x="2324208" y="2904384"/>
                  </a:lnTo>
                  <a:lnTo>
                    <a:pt x="2324982" y="2912745"/>
                  </a:lnTo>
                  <a:lnTo>
                    <a:pt x="2353982" y="2912745"/>
                  </a:lnTo>
                  <a:lnTo>
                    <a:pt x="2349747" y="2732151"/>
                  </a:lnTo>
                  <a:close/>
                </a:path>
                <a:path w="9209405" h="3843020">
                  <a:moveTo>
                    <a:pt x="2121655" y="2826639"/>
                  </a:moveTo>
                  <a:lnTo>
                    <a:pt x="2071720" y="2842260"/>
                  </a:lnTo>
                  <a:lnTo>
                    <a:pt x="2042788" y="2886837"/>
                  </a:lnTo>
                  <a:lnTo>
                    <a:pt x="2065415" y="2886837"/>
                  </a:lnTo>
                  <a:lnTo>
                    <a:pt x="2069329" y="2880528"/>
                  </a:lnTo>
                  <a:lnTo>
                    <a:pt x="2075983" y="2873232"/>
                  </a:lnTo>
                  <a:lnTo>
                    <a:pt x="2083946" y="2867245"/>
                  </a:lnTo>
                  <a:lnTo>
                    <a:pt x="2093207" y="2862580"/>
                  </a:lnTo>
                  <a:lnTo>
                    <a:pt x="2101462" y="2859278"/>
                  </a:lnTo>
                  <a:lnTo>
                    <a:pt x="2109463" y="2858262"/>
                  </a:lnTo>
                  <a:lnTo>
                    <a:pt x="2170841" y="2858262"/>
                  </a:lnTo>
                  <a:lnTo>
                    <a:pt x="2170564" y="2857710"/>
                  </a:lnTo>
                  <a:lnTo>
                    <a:pt x="2143068" y="2830853"/>
                  </a:lnTo>
                  <a:lnTo>
                    <a:pt x="2129491" y="2827234"/>
                  </a:lnTo>
                  <a:lnTo>
                    <a:pt x="2121655" y="2826639"/>
                  </a:lnTo>
                  <a:close/>
                </a:path>
                <a:path w="9209405" h="3843020">
                  <a:moveTo>
                    <a:pt x="2486605" y="2679001"/>
                  </a:moveTo>
                  <a:lnTo>
                    <a:pt x="2433960" y="2695511"/>
                  </a:lnTo>
                  <a:lnTo>
                    <a:pt x="2400420" y="2731071"/>
                  </a:lnTo>
                  <a:lnTo>
                    <a:pt x="2391848" y="2770441"/>
                  </a:lnTo>
                  <a:lnTo>
                    <a:pt x="2394848" y="2793301"/>
                  </a:lnTo>
                  <a:lnTo>
                    <a:pt x="2413065" y="2839021"/>
                  </a:lnTo>
                  <a:lnTo>
                    <a:pt x="2439354" y="2869501"/>
                  </a:lnTo>
                  <a:lnTo>
                    <a:pt x="2490114" y="2886011"/>
                  </a:lnTo>
                  <a:lnTo>
                    <a:pt x="2508469" y="2884741"/>
                  </a:lnTo>
                  <a:lnTo>
                    <a:pt x="2549280" y="2866961"/>
                  </a:lnTo>
                  <a:lnTo>
                    <a:pt x="2559736" y="2858071"/>
                  </a:lnTo>
                  <a:lnTo>
                    <a:pt x="2493956" y="2858071"/>
                  </a:lnTo>
                  <a:lnTo>
                    <a:pt x="2482573" y="2855531"/>
                  </a:lnTo>
                  <a:lnTo>
                    <a:pt x="2450887" y="2833941"/>
                  </a:lnTo>
                  <a:lnTo>
                    <a:pt x="2428864" y="2788221"/>
                  </a:lnTo>
                  <a:lnTo>
                    <a:pt x="2425903" y="2759011"/>
                  </a:lnTo>
                  <a:lnTo>
                    <a:pt x="2428614" y="2746311"/>
                  </a:lnTo>
                  <a:lnTo>
                    <a:pt x="2460237" y="2713291"/>
                  </a:lnTo>
                  <a:lnTo>
                    <a:pt x="2471645" y="2709481"/>
                  </a:lnTo>
                  <a:lnTo>
                    <a:pt x="2551471" y="2709481"/>
                  </a:lnTo>
                  <a:lnTo>
                    <a:pt x="2537530" y="2696781"/>
                  </a:lnTo>
                  <a:lnTo>
                    <a:pt x="2521578" y="2686621"/>
                  </a:lnTo>
                  <a:lnTo>
                    <a:pt x="2504312" y="2681541"/>
                  </a:lnTo>
                  <a:lnTo>
                    <a:pt x="2486605" y="2679001"/>
                  </a:lnTo>
                  <a:close/>
                </a:path>
                <a:path w="9209405" h="3843020">
                  <a:moveTo>
                    <a:pt x="2551471" y="2709481"/>
                  </a:moveTo>
                  <a:lnTo>
                    <a:pt x="2483018" y="2709481"/>
                  </a:lnTo>
                  <a:lnTo>
                    <a:pt x="2494366" y="2710751"/>
                  </a:lnTo>
                  <a:lnTo>
                    <a:pt x="2505703" y="2714561"/>
                  </a:lnTo>
                  <a:lnTo>
                    <a:pt x="2534492" y="2745041"/>
                  </a:lnTo>
                  <a:lnTo>
                    <a:pt x="2550852" y="2793301"/>
                  </a:lnTo>
                  <a:lnTo>
                    <a:pt x="2551042" y="2807271"/>
                  </a:lnTo>
                  <a:lnTo>
                    <a:pt x="2548375" y="2819971"/>
                  </a:lnTo>
                  <a:lnTo>
                    <a:pt x="2517006" y="2852991"/>
                  </a:lnTo>
                  <a:lnTo>
                    <a:pt x="2493956" y="2858071"/>
                  </a:lnTo>
                  <a:lnTo>
                    <a:pt x="2559736" y="2858071"/>
                  </a:lnTo>
                  <a:lnTo>
                    <a:pt x="2583153" y="2817431"/>
                  </a:lnTo>
                  <a:lnTo>
                    <a:pt x="2585322" y="2793301"/>
                  </a:lnTo>
                  <a:lnTo>
                    <a:pt x="2583379" y="2778061"/>
                  </a:lnTo>
                  <a:lnTo>
                    <a:pt x="2579365" y="2762821"/>
                  </a:lnTo>
                  <a:lnTo>
                    <a:pt x="2573267" y="2746311"/>
                  </a:lnTo>
                  <a:lnTo>
                    <a:pt x="2563387" y="2725991"/>
                  </a:lnTo>
                  <a:lnTo>
                    <a:pt x="2551471" y="2709481"/>
                  </a:lnTo>
                  <a:close/>
                </a:path>
                <a:path w="9209405" h="3843020">
                  <a:moveTo>
                    <a:pt x="2575553" y="2559621"/>
                  </a:moveTo>
                  <a:lnTo>
                    <a:pt x="2544565" y="2572321"/>
                  </a:lnTo>
                  <a:lnTo>
                    <a:pt x="2647054" y="2825051"/>
                  </a:lnTo>
                  <a:lnTo>
                    <a:pt x="2678042" y="2812351"/>
                  </a:lnTo>
                  <a:lnTo>
                    <a:pt x="2575553" y="2559621"/>
                  </a:lnTo>
                  <a:close/>
                </a:path>
                <a:path w="9209405" h="3843020">
                  <a:moveTo>
                    <a:pt x="2682868" y="2597721"/>
                  </a:moveTo>
                  <a:lnTo>
                    <a:pt x="2651880" y="2610421"/>
                  </a:lnTo>
                  <a:lnTo>
                    <a:pt x="2697854" y="2723451"/>
                  </a:lnTo>
                  <a:lnTo>
                    <a:pt x="2701712" y="2732341"/>
                  </a:lnTo>
                  <a:lnTo>
                    <a:pt x="2705284" y="2741231"/>
                  </a:lnTo>
                  <a:lnTo>
                    <a:pt x="2708570" y="2747581"/>
                  </a:lnTo>
                  <a:lnTo>
                    <a:pt x="2711570" y="2751391"/>
                  </a:lnTo>
                  <a:lnTo>
                    <a:pt x="2715829" y="2757741"/>
                  </a:lnTo>
                  <a:lnTo>
                    <a:pt x="2720397" y="2762821"/>
                  </a:lnTo>
                  <a:lnTo>
                    <a:pt x="2725250" y="2767901"/>
                  </a:lnTo>
                  <a:lnTo>
                    <a:pt x="2730366" y="2770441"/>
                  </a:lnTo>
                  <a:lnTo>
                    <a:pt x="2736059" y="2774251"/>
                  </a:lnTo>
                  <a:lnTo>
                    <a:pt x="2742479" y="2775521"/>
                  </a:lnTo>
                  <a:lnTo>
                    <a:pt x="2749636" y="2778061"/>
                  </a:lnTo>
                  <a:lnTo>
                    <a:pt x="2765807" y="2778061"/>
                  </a:lnTo>
                  <a:lnTo>
                    <a:pt x="2806953" y="2762821"/>
                  </a:lnTo>
                  <a:lnTo>
                    <a:pt x="2823325" y="2746311"/>
                  </a:lnTo>
                  <a:lnTo>
                    <a:pt x="2765736" y="2746311"/>
                  </a:lnTo>
                  <a:lnTo>
                    <a:pt x="2759449" y="2745041"/>
                  </a:lnTo>
                  <a:lnTo>
                    <a:pt x="2728737" y="2710751"/>
                  </a:lnTo>
                  <a:lnTo>
                    <a:pt x="2724143" y="2699321"/>
                  </a:lnTo>
                  <a:lnTo>
                    <a:pt x="2682868" y="2597721"/>
                  </a:lnTo>
                  <a:close/>
                </a:path>
                <a:path w="9209405" h="3843020">
                  <a:moveTo>
                    <a:pt x="2800343" y="2549461"/>
                  </a:moveTo>
                  <a:lnTo>
                    <a:pt x="2769355" y="2562161"/>
                  </a:lnTo>
                  <a:lnTo>
                    <a:pt x="2809106" y="2661221"/>
                  </a:lnTo>
                  <a:lnTo>
                    <a:pt x="2813253" y="2671381"/>
                  </a:lnTo>
                  <a:lnTo>
                    <a:pt x="2816186" y="2681541"/>
                  </a:lnTo>
                  <a:lnTo>
                    <a:pt x="2817929" y="2690431"/>
                  </a:lnTo>
                  <a:lnTo>
                    <a:pt x="2818312" y="2695511"/>
                  </a:lnTo>
                  <a:lnTo>
                    <a:pt x="2818396" y="2699321"/>
                  </a:lnTo>
                  <a:lnTo>
                    <a:pt x="2817857" y="2705671"/>
                  </a:lnTo>
                  <a:lnTo>
                    <a:pt x="2792425" y="2739961"/>
                  </a:lnTo>
                  <a:lnTo>
                    <a:pt x="2772213" y="2746311"/>
                  </a:lnTo>
                  <a:lnTo>
                    <a:pt x="2823325" y="2746311"/>
                  </a:lnTo>
                  <a:lnTo>
                    <a:pt x="2829761" y="2736151"/>
                  </a:lnTo>
                  <a:lnTo>
                    <a:pt x="2835903" y="2717101"/>
                  </a:lnTo>
                  <a:lnTo>
                    <a:pt x="2867862" y="2717101"/>
                  </a:lnTo>
                  <a:lnTo>
                    <a:pt x="2800343" y="2549461"/>
                  </a:lnTo>
                  <a:close/>
                </a:path>
                <a:path w="9209405" h="3843020">
                  <a:moveTo>
                    <a:pt x="2867862" y="2717101"/>
                  </a:moveTo>
                  <a:lnTo>
                    <a:pt x="2835903" y="2717101"/>
                  </a:lnTo>
                  <a:lnTo>
                    <a:pt x="2846825" y="2745041"/>
                  </a:lnTo>
                  <a:lnTo>
                    <a:pt x="2874511" y="2733611"/>
                  </a:lnTo>
                  <a:lnTo>
                    <a:pt x="2867862" y="2717101"/>
                  </a:lnTo>
                  <a:close/>
                </a:path>
                <a:path w="9209405" h="3843020">
                  <a:moveTo>
                    <a:pt x="2898986" y="2553271"/>
                  </a:moveTo>
                  <a:lnTo>
                    <a:pt x="2862954" y="2553271"/>
                  </a:lnTo>
                  <a:lnTo>
                    <a:pt x="2905626" y="2658681"/>
                  </a:lnTo>
                  <a:lnTo>
                    <a:pt x="2924295" y="2692971"/>
                  </a:lnTo>
                  <a:lnTo>
                    <a:pt x="2943091" y="2701861"/>
                  </a:lnTo>
                  <a:lnTo>
                    <a:pt x="2955934" y="2701861"/>
                  </a:lnTo>
                  <a:lnTo>
                    <a:pt x="2963397" y="2699321"/>
                  </a:lnTo>
                  <a:lnTo>
                    <a:pt x="2971539" y="2696781"/>
                  </a:lnTo>
                  <a:lnTo>
                    <a:pt x="2976780" y="2694241"/>
                  </a:lnTo>
                  <a:lnTo>
                    <a:pt x="2982223" y="2691701"/>
                  </a:lnTo>
                  <a:lnTo>
                    <a:pt x="2987880" y="2687891"/>
                  </a:lnTo>
                  <a:lnTo>
                    <a:pt x="2993764" y="2684081"/>
                  </a:lnTo>
                  <a:lnTo>
                    <a:pt x="2983693" y="2667571"/>
                  </a:lnTo>
                  <a:lnTo>
                    <a:pt x="2950457" y="2667571"/>
                  </a:lnTo>
                  <a:lnTo>
                    <a:pt x="2947917" y="2666301"/>
                  </a:lnTo>
                  <a:lnTo>
                    <a:pt x="2943599" y="2661221"/>
                  </a:lnTo>
                  <a:lnTo>
                    <a:pt x="2940805" y="2656141"/>
                  </a:lnTo>
                  <a:lnTo>
                    <a:pt x="2937249" y="2647251"/>
                  </a:lnTo>
                  <a:lnTo>
                    <a:pt x="2898986" y="2553271"/>
                  </a:lnTo>
                  <a:close/>
                </a:path>
                <a:path w="9209405" h="3843020">
                  <a:moveTo>
                    <a:pt x="2976111" y="2478341"/>
                  </a:moveTo>
                  <a:lnTo>
                    <a:pt x="2945123" y="2491041"/>
                  </a:lnTo>
                  <a:lnTo>
                    <a:pt x="3019291" y="2673921"/>
                  </a:lnTo>
                  <a:lnTo>
                    <a:pt x="3050406" y="2662491"/>
                  </a:lnTo>
                  <a:lnTo>
                    <a:pt x="2976111" y="2478341"/>
                  </a:lnTo>
                  <a:close/>
                </a:path>
                <a:path w="9209405" h="3843020">
                  <a:moveTo>
                    <a:pt x="2978270" y="2658681"/>
                  </a:moveTo>
                  <a:lnTo>
                    <a:pt x="2972936" y="2662491"/>
                  </a:lnTo>
                  <a:lnTo>
                    <a:pt x="2968491" y="2663761"/>
                  </a:lnTo>
                  <a:lnTo>
                    <a:pt x="2965062" y="2665031"/>
                  </a:lnTo>
                  <a:lnTo>
                    <a:pt x="2960490" y="2667571"/>
                  </a:lnTo>
                  <a:lnTo>
                    <a:pt x="2983693" y="2667571"/>
                  </a:lnTo>
                  <a:lnTo>
                    <a:pt x="2978270" y="2658681"/>
                  </a:lnTo>
                  <a:close/>
                </a:path>
                <a:path w="9209405" h="3843020">
                  <a:moveTo>
                    <a:pt x="3133464" y="2417381"/>
                  </a:moveTo>
                  <a:lnTo>
                    <a:pt x="3080827" y="2432621"/>
                  </a:lnTo>
                  <a:lnTo>
                    <a:pt x="3047358" y="2469451"/>
                  </a:lnTo>
                  <a:lnTo>
                    <a:pt x="3038690" y="2508821"/>
                  </a:lnTo>
                  <a:lnTo>
                    <a:pt x="3041715" y="2531681"/>
                  </a:lnTo>
                  <a:lnTo>
                    <a:pt x="3059929" y="2577401"/>
                  </a:lnTo>
                  <a:lnTo>
                    <a:pt x="3086166" y="2607881"/>
                  </a:lnTo>
                  <a:lnTo>
                    <a:pt x="3136972" y="2624391"/>
                  </a:lnTo>
                  <a:lnTo>
                    <a:pt x="3155298" y="2621851"/>
                  </a:lnTo>
                  <a:lnTo>
                    <a:pt x="3196139" y="2604071"/>
                  </a:lnTo>
                  <a:lnTo>
                    <a:pt x="3206711" y="2595181"/>
                  </a:lnTo>
                  <a:lnTo>
                    <a:pt x="3140798" y="2595181"/>
                  </a:lnTo>
                  <a:lnTo>
                    <a:pt x="3129440" y="2593911"/>
                  </a:lnTo>
                  <a:lnTo>
                    <a:pt x="3097825" y="2572321"/>
                  </a:lnTo>
                  <a:lnTo>
                    <a:pt x="3075784" y="2525331"/>
                  </a:lnTo>
                  <a:lnTo>
                    <a:pt x="3072788" y="2496121"/>
                  </a:lnTo>
                  <a:lnTo>
                    <a:pt x="3075552" y="2483421"/>
                  </a:lnTo>
                  <a:lnTo>
                    <a:pt x="3107048" y="2450401"/>
                  </a:lnTo>
                  <a:lnTo>
                    <a:pt x="3129924" y="2446591"/>
                  </a:lnTo>
                  <a:lnTo>
                    <a:pt x="3198329" y="2446591"/>
                  </a:lnTo>
                  <a:lnTo>
                    <a:pt x="3184395" y="2433891"/>
                  </a:lnTo>
                  <a:lnTo>
                    <a:pt x="3168389" y="2425001"/>
                  </a:lnTo>
                  <a:lnTo>
                    <a:pt x="3151177" y="2418651"/>
                  </a:lnTo>
                  <a:lnTo>
                    <a:pt x="3133464" y="2417381"/>
                  </a:lnTo>
                  <a:close/>
                </a:path>
                <a:path w="9209405" h="3843020">
                  <a:moveTo>
                    <a:pt x="3198329" y="2446591"/>
                  </a:moveTo>
                  <a:lnTo>
                    <a:pt x="3129924" y="2446591"/>
                  </a:lnTo>
                  <a:lnTo>
                    <a:pt x="3141249" y="2447861"/>
                  </a:lnTo>
                  <a:lnTo>
                    <a:pt x="3152514" y="2452941"/>
                  </a:lnTo>
                  <a:lnTo>
                    <a:pt x="3181411" y="2482151"/>
                  </a:lnTo>
                  <a:lnTo>
                    <a:pt x="3197726" y="2530411"/>
                  </a:lnTo>
                  <a:lnTo>
                    <a:pt x="3197873" y="2545651"/>
                  </a:lnTo>
                  <a:lnTo>
                    <a:pt x="3195186" y="2558351"/>
                  </a:lnTo>
                  <a:lnTo>
                    <a:pt x="3163944" y="2591371"/>
                  </a:lnTo>
                  <a:lnTo>
                    <a:pt x="3140798" y="2595181"/>
                  </a:lnTo>
                  <a:lnTo>
                    <a:pt x="3206711" y="2595181"/>
                  </a:lnTo>
                  <a:lnTo>
                    <a:pt x="3229964" y="2555811"/>
                  </a:lnTo>
                  <a:lnTo>
                    <a:pt x="3232187" y="2530411"/>
                  </a:lnTo>
                  <a:lnTo>
                    <a:pt x="3230238" y="2516441"/>
                  </a:lnTo>
                  <a:lnTo>
                    <a:pt x="3226194" y="2499931"/>
                  </a:lnTo>
                  <a:lnTo>
                    <a:pt x="3220078" y="2483421"/>
                  </a:lnTo>
                  <a:lnTo>
                    <a:pt x="3210216" y="2463101"/>
                  </a:lnTo>
                  <a:lnTo>
                    <a:pt x="3198329" y="2446591"/>
                  </a:lnTo>
                  <a:close/>
                </a:path>
                <a:path w="9209405" h="3843020">
                  <a:moveTo>
                    <a:pt x="3248272" y="2369121"/>
                  </a:moveTo>
                  <a:lnTo>
                    <a:pt x="3220332" y="2379281"/>
                  </a:lnTo>
                  <a:lnTo>
                    <a:pt x="3294627" y="2563431"/>
                  </a:lnTo>
                  <a:lnTo>
                    <a:pt x="3325615" y="2550731"/>
                  </a:lnTo>
                  <a:lnTo>
                    <a:pt x="3285102" y="2450401"/>
                  </a:lnTo>
                  <a:lnTo>
                    <a:pt x="3279435" y="2433891"/>
                  </a:lnTo>
                  <a:lnTo>
                    <a:pt x="3276720" y="2419921"/>
                  </a:lnTo>
                  <a:lnTo>
                    <a:pt x="3276958" y="2407221"/>
                  </a:lnTo>
                  <a:lnTo>
                    <a:pt x="3280149" y="2397061"/>
                  </a:lnTo>
                  <a:lnTo>
                    <a:pt x="3281652" y="2394521"/>
                  </a:lnTo>
                  <a:lnTo>
                    <a:pt x="3258813" y="2394521"/>
                  </a:lnTo>
                  <a:lnTo>
                    <a:pt x="3248272" y="2369121"/>
                  </a:lnTo>
                  <a:close/>
                </a:path>
                <a:path w="9209405" h="3843020">
                  <a:moveTo>
                    <a:pt x="2858128" y="2451671"/>
                  </a:moveTo>
                  <a:lnTo>
                    <a:pt x="2834760" y="2483421"/>
                  </a:lnTo>
                  <a:lnTo>
                    <a:pt x="2853175" y="2529141"/>
                  </a:lnTo>
                  <a:lnTo>
                    <a:pt x="2830442" y="2538031"/>
                  </a:lnTo>
                  <a:lnTo>
                    <a:pt x="2840221" y="2562161"/>
                  </a:lnTo>
                  <a:lnTo>
                    <a:pt x="2862954" y="2553271"/>
                  </a:lnTo>
                  <a:lnTo>
                    <a:pt x="2898986" y="2553271"/>
                  </a:lnTo>
                  <a:lnTo>
                    <a:pt x="2893815" y="2540571"/>
                  </a:lnTo>
                  <a:lnTo>
                    <a:pt x="2925057" y="2527871"/>
                  </a:lnTo>
                  <a:lnTo>
                    <a:pt x="2920425" y="2516441"/>
                  </a:lnTo>
                  <a:lnTo>
                    <a:pt x="2884036" y="2516441"/>
                  </a:lnTo>
                  <a:lnTo>
                    <a:pt x="2858128" y="2451671"/>
                  </a:lnTo>
                  <a:close/>
                </a:path>
                <a:path w="9209405" h="3843020">
                  <a:moveTo>
                    <a:pt x="2915278" y="2503741"/>
                  </a:moveTo>
                  <a:lnTo>
                    <a:pt x="2884036" y="2516441"/>
                  </a:lnTo>
                  <a:lnTo>
                    <a:pt x="2920425" y="2516441"/>
                  </a:lnTo>
                  <a:lnTo>
                    <a:pt x="2915278" y="2503741"/>
                  </a:lnTo>
                  <a:close/>
                </a:path>
                <a:path w="9209405" h="3843020">
                  <a:moveTo>
                    <a:pt x="3386589" y="2365311"/>
                  </a:moveTo>
                  <a:lnTo>
                    <a:pt x="3325488" y="2365311"/>
                  </a:lnTo>
                  <a:lnTo>
                    <a:pt x="3340855" y="2367851"/>
                  </a:lnTo>
                  <a:lnTo>
                    <a:pt x="3347078" y="2371661"/>
                  </a:lnTo>
                  <a:lnTo>
                    <a:pt x="3412356" y="2515171"/>
                  </a:lnTo>
                  <a:lnTo>
                    <a:pt x="3443344" y="2502471"/>
                  </a:lnTo>
                  <a:lnTo>
                    <a:pt x="3397751" y="2389441"/>
                  </a:lnTo>
                  <a:lnTo>
                    <a:pt x="3393586" y="2380551"/>
                  </a:lnTo>
                  <a:lnTo>
                    <a:pt x="3389861" y="2371661"/>
                  </a:lnTo>
                  <a:lnTo>
                    <a:pt x="3386589" y="2365311"/>
                  </a:lnTo>
                  <a:close/>
                </a:path>
                <a:path w="9209405" h="3843020">
                  <a:moveTo>
                    <a:pt x="3583174" y="2286571"/>
                  </a:moveTo>
                  <a:lnTo>
                    <a:pt x="3529410" y="2286571"/>
                  </a:lnTo>
                  <a:lnTo>
                    <a:pt x="3537959" y="2287841"/>
                  </a:lnTo>
                  <a:lnTo>
                    <a:pt x="3543622" y="2291651"/>
                  </a:lnTo>
                  <a:lnTo>
                    <a:pt x="3548786" y="2296731"/>
                  </a:lnTo>
                  <a:lnTo>
                    <a:pt x="3553425" y="2303081"/>
                  </a:lnTo>
                  <a:lnTo>
                    <a:pt x="3557517" y="2311971"/>
                  </a:lnTo>
                  <a:lnTo>
                    <a:pt x="3559041" y="2315781"/>
                  </a:lnTo>
                  <a:lnTo>
                    <a:pt x="3560692" y="2319591"/>
                  </a:lnTo>
                  <a:lnTo>
                    <a:pt x="3551786" y="2327211"/>
                  </a:lnTo>
                  <a:lnTo>
                    <a:pt x="3540309" y="2334831"/>
                  </a:lnTo>
                  <a:lnTo>
                    <a:pt x="3526259" y="2343721"/>
                  </a:lnTo>
                  <a:lnTo>
                    <a:pt x="3509638" y="2352611"/>
                  </a:lnTo>
                  <a:lnTo>
                    <a:pt x="3501468" y="2357691"/>
                  </a:lnTo>
                  <a:lnTo>
                    <a:pt x="3494477" y="2361501"/>
                  </a:lnTo>
                  <a:lnTo>
                    <a:pt x="3488653" y="2365311"/>
                  </a:lnTo>
                  <a:lnTo>
                    <a:pt x="3483984" y="2369121"/>
                  </a:lnTo>
                  <a:lnTo>
                    <a:pt x="3478700" y="2372931"/>
                  </a:lnTo>
                  <a:lnTo>
                    <a:pt x="3458126" y="2405951"/>
                  </a:lnTo>
                  <a:lnTo>
                    <a:pt x="3456666" y="2417381"/>
                  </a:lnTo>
                  <a:lnTo>
                    <a:pt x="3456687" y="2419921"/>
                  </a:lnTo>
                  <a:lnTo>
                    <a:pt x="3473300" y="2458021"/>
                  </a:lnTo>
                  <a:lnTo>
                    <a:pt x="3503864" y="2473261"/>
                  </a:lnTo>
                  <a:lnTo>
                    <a:pt x="3516464" y="2473261"/>
                  </a:lnTo>
                  <a:lnTo>
                    <a:pt x="3530065" y="2470721"/>
                  </a:lnTo>
                  <a:lnTo>
                    <a:pt x="3544690" y="2466911"/>
                  </a:lnTo>
                  <a:lnTo>
                    <a:pt x="3553473" y="2461831"/>
                  </a:lnTo>
                  <a:lnTo>
                    <a:pt x="3561708" y="2458021"/>
                  </a:lnTo>
                  <a:lnTo>
                    <a:pt x="3569372" y="2452941"/>
                  </a:lnTo>
                  <a:lnTo>
                    <a:pt x="3576440" y="2446591"/>
                  </a:lnTo>
                  <a:lnTo>
                    <a:pt x="3579088" y="2444051"/>
                  </a:lnTo>
                  <a:lnTo>
                    <a:pt x="3518004" y="2444051"/>
                  </a:lnTo>
                  <a:lnTo>
                    <a:pt x="3511289" y="2441511"/>
                  </a:lnTo>
                  <a:lnTo>
                    <a:pt x="3502780" y="2438971"/>
                  </a:lnTo>
                  <a:lnTo>
                    <a:pt x="3496938" y="2433891"/>
                  </a:lnTo>
                  <a:lnTo>
                    <a:pt x="3493509" y="2425001"/>
                  </a:lnTo>
                  <a:lnTo>
                    <a:pt x="3491350" y="2419921"/>
                  </a:lnTo>
                  <a:lnTo>
                    <a:pt x="3509448" y="2385631"/>
                  </a:lnTo>
                  <a:lnTo>
                    <a:pt x="3516310" y="2381821"/>
                  </a:lnTo>
                  <a:lnTo>
                    <a:pt x="3539414" y="2367851"/>
                  </a:lnTo>
                  <a:lnTo>
                    <a:pt x="3551977" y="2358961"/>
                  </a:lnTo>
                  <a:lnTo>
                    <a:pt x="3562325" y="2351341"/>
                  </a:lnTo>
                  <a:lnTo>
                    <a:pt x="3570471" y="2343721"/>
                  </a:lnTo>
                  <a:lnTo>
                    <a:pt x="3607015" y="2343721"/>
                  </a:lnTo>
                  <a:lnTo>
                    <a:pt x="3591299" y="2305621"/>
                  </a:lnTo>
                  <a:lnTo>
                    <a:pt x="3587324" y="2295461"/>
                  </a:lnTo>
                  <a:lnTo>
                    <a:pt x="3583790" y="2287841"/>
                  </a:lnTo>
                  <a:lnTo>
                    <a:pt x="3583174" y="2286571"/>
                  </a:lnTo>
                  <a:close/>
                </a:path>
                <a:path w="9209405" h="3843020">
                  <a:moveTo>
                    <a:pt x="2947917" y="2409761"/>
                  </a:moveTo>
                  <a:lnTo>
                    <a:pt x="2916929" y="2421191"/>
                  </a:lnTo>
                  <a:lnTo>
                    <a:pt x="2931280" y="2458021"/>
                  </a:lnTo>
                  <a:lnTo>
                    <a:pt x="2962395" y="2445321"/>
                  </a:lnTo>
                  <a:lnTo>
                    <a:pt x="2947917" y="2409761"/>
                  </a:lnTo>
                  <a:close/>
                </a:path>
                <a:path w="9209405" h="3843020">
                  <a:moveTo>
                    <a:pt x="3607015" y="2343721"/>
                  </a:moveTo>
                  <a:lnTo>
                    <a:pt x="3570471" y="2343721"/>
                  </a:lnTo>
                  <a:lnTo>
                    <a:pt x="3575170" y="2355151"/>
                  </a:lnTo>
                  <a:lnTo>
                    <a:pt x="3578716" y="2365311"/>
                  </a:lnTo>
                  <a:lnTo>
                    <a:pt x="3581155" y="2374201"/>
                  </a:lnTo>
                  <a:lnTo>
                    <a:pt x="3582475" y="2381821"/>
                  </a:lnTo>
                  <a:lnTo>
                    <a:pt x="3582663" y="2388171"/>
                  </a:lnTo>
                  <a:lnTo>
                    <a:pt x="3581568" y="2397061"/>
                  </a:lnTo>
                  <a:lnTo>
                    <a:pt x="3558311" y="2430081"/>
                  </a:lnTo>
                  <a:lnTo>
                    <a:pt x="3533435" y="2441511"/>
                  </a:lnTo>
                  <a:lnTo>
                    <a:pt x="3525386" y="2444051"/>
                  </a:lnTo>
                  <a:lnTo>
                    <a:pt x="3579088" y="2444051"/>
                  </a:lnTo>
                  <a:lnTo>
                    <a:pt x="3583060" y="2440241"/>
                  </a:lnTo>
                  <a:lnTo>
                    <a:pt x="3589394" y="2431351"/>
                  </a:lnTo>
                  <a:lnTo>
                    <a:pt x="3595442" y="2422461"/>
                  </a:lnTo>
                  <a:lnTo>
                    <a:pt x="3601205" y="2412301"/>
                  </a:lnTo>
                  <a:lnTo>
                    <a:pt x="3641108" y="2412301"/>
                  </a:lnTo>
                  <a:lnTo>
                    <a:pt x="3616137" y="2366581"/>
                  </a:lnTo>
                  <a:lnTo>
                    <a:pt x="3608063" y="2346261"/>
                  </a:lnTo>
                  <a:lnTo>
                    <a:pt x="3607015" y="2343721"/>
                  </a:lnTo>
                  <a:close/>
                </a:path>
                <a:path w="9209405" h="3843020">
                  <a:moveTo>
                    <a:pt x="3641108" y="2412301"/>
                  </a:moveTo>
                  <a:lnTo>
                    <a:pt x="3601205" y="2412301"/>
                  </a:lnTo>
                  <a:lnTo>
                    <a:pt x="3605650" y="2421191"/>
                  </a:lnTo>
                  <a:lnTo>
                    <a:pt x="3610730" y="2427541"/>
                  </a:lnTo>
                  <a:lnTo>
                    <a:pt x="3616572" y="2432621"/>
                  </a:lnTo>
                  <a:lnTo>
                    <a:pt x="3648957" y="2418651"/>
                  </a:lnTo>
                  <a:lnTo>
                    <a:pt x="3642226" y="2413571"/>
                  </a:lnTo>
                  <a:lnTo>
                    <a:pt x="3641108" y="2412301"/>
                  </a:lnTo>
                  <a:close/>
                </a:path>
                <a:path w="9209405" h="3843020">
                  <a:moveTo>
                    <a:pt x="3613651" y="2139251"/>
                  </a:moveTo>
                  <a:lnTo>
                    <a:pt x="3582663" y="2151951"/>
                  </a:lnTo>
                  <a:lnTo>
                    <a:pt x="3685152" y="2404681"/>
                  </a:lnTo>
                  <a:lnTo>
                    <a:pt x="3716140" y="2391981"/>
                  </a:lnTo>
                  <a:lnTo>
                    <a:pt x="3613651" y="2139251"/>
                  </a:lnTo>
                  <a:close/>
                </a:path>
                <a:path w="9209405" h="3843020">
                  <a:moveTo>
                    <a:pt x="3345516" y="2334831"/>
                  </a:moveTo>
                  <a:lnTo>
                    <a:pt x="3329560" y="2334831"/>
                  </a:lnTo>
                  <a:lnTo>
                    <a:pt x="3313177" y="2337371"/>
                  </a:lnTo>
                  <a:lnTo>
                    <a:pt x="3274339" y="2361501"/>
                  </a:lnTo>
                  <a:lnTo>
                    <a:pt x="3258813" y="2394521"/>
                  </a:lnTo>
                  <a:lnTo>
                    <a:pt x="3281652" y="2394521"/>
                  </a:lnTo>
                  <a:lnTo>
                    <a:pt x="3285408" y="2388171"/>
                  </a:lnTo>
                  <a:lnTo>
                    <a:pt x="3292024" y="2380551"/>
                  </a:lnTo>
                  <a:lnTo>
                    <a:pt x="3299973" y="2375471"/>
                  </a:lnTo>
                  <a:lnTo>
                    <a:pt x="3309232" y="2370391"/>
                  </a:lnTo>
                  <a:lnTo>
                    <a:pt x="3317487" y="2366581"/>
                  </a:lnTo>
                  <a:lnTo>
                    <a:pt x="3325488" y="2365311"/>
                  </a:lnTo>
                  <a:lnTo>
                    <a:pt x="3386589" y="2365311"/>
                  </a:lnTo>
                  <a:lnTo>
                    <a:pt x="3383781" y="2360231"/>
                  </a:lnTo>
                  <a:lnTo>
                    <a:pt x="3352650" y="2336101"/>
                  </a:lnTo>
                  <a:lnTo>
                    <a:pt x="3345516" y="2334831"/>
                  </a:lnTo>
                  <a:close/>
                </a:path>
                <a:path w="9209405" h="3843020">
                  <a:moveTo>
                    <a:pt x="3540803" y="2254821"/>
                  </a:moveTo>
                  <a:lnTo>
                    <a:pt x="3532752" y="2254821"/>
                  </a:lnTo>
                  <a:lnTo>
                    <a:pt x="3523870" y="2256091"/>
                  </a:lnTo>
                  <a:lnTo>
                    <a:pt x="3514178" y="2257361"/>
                  </a:lnTo>
                  <a:lnTo>
                    <a:pt x="3470840" y="2275141"/>
                  </a:lnTo>
                  <a:lnTo>
                    <a:pt x="3440820" y="2301811"/>
                  </a:lnTo>
                  <a:lnTo>
                    <a:pt x="3430977" y="2334831"/>
                  </a:lnTo>
                  <a:lnTo>
                    <a:pt x="3431297" y="2343721"/>
                  </a:lnTo>
                  <a:lnTo>
                    <a:pt x="3432676" y="2355151"/>
                  </a:lnTo>
                  <a:lnTo>
                    <a:pt x="3464680" y="2346261"/>
                  </a:lnTo>
                  <a:lnTo>
                    <a:pt x="3463975" y="2337371"/>
                  </a:lnTo>
                  <a:lnTo>
                    <a:pt x="3463940" y="2334831"/>
                  </a:lnTo>
                  <a:lnTo>
                    <a:pt x="3488288" y="2296731"/>
                  </a:lnTo>
                  <a:lnTo>
                    <a:pt x="3519957" y="2286571"/>
                  </a:lnTo>
                  <a:lnTo>
                    <a:pt x="3583174" y="2286571"/>
                  </a:lnTo>
                  <a:lnTo>
                    <a:pt x="3580708" y="2281491"/>
                  </a:lnTo>
                  <a:lnTo>
                    <a:pt x="3578091" y="2277681"/>
                  </a:lnTo>
                  <a:lnTo>
                    <a:pt x="3572884" y="2268791"/>
                  </a:lnTo>
                  <a:lnTo>
                    <a:pt x="3566788" y="2263711"/>
                  </a:lnTo>
                  <a:lnTo>
                    <a:pt x="3559930" y="2259901"/>
                  </a:lnTo>
                  <a:lnTo>
                    <a:pt x="3554380" y="2257361"/>
                  </a:lnTo>
                  <a:lnTo>
                    <a:pt x="3548008" y="2256091"/>
                  </a:lnTo>
                  <a:lnTo>
                    <a:pt x="3540803" y="2254821"/>
                  </a:lnTo>
                  <a:close/>
                </a:path>
                <a:path w="9209405" h="3843020">
                  <a:moveTo>
                    <a:pt x="3796404" y="2064512"/>
                  </a:moveTo>
                  <a:lnTo>
                    <a:pt x="3762114" y="2078482"/>
                  </a:lnTo>
                  <a:lnTo>
                    <a:pt x="3864603" y="2331212"/>
                  </a:lnTo>
                  <a:lnTo>
                    <a:pt x="3896607" y="2318258"/>
                  </a:lnTo>
                  <a:lnTo>
                    <a:pt x="3816089" y="2119630"/>
                  </a:lnTo>
                  <a:lnTo>
                    <a:pt x="3877654" y="2119630"/>
                  </a:lnTo>
                  <a:lnTo>
                    <a:pt x="3796404" y="2064512"/>
                  </a:lnTo>
                  <a:close/>
                </a:path>
                <a:path w="9209405" h="3843020">
                  <a:moveTo>
                    <a:pt x="3877654" y="2119630"/>
                  </a:moveTo>
                  <a:lnTo>
                    <a:pt x="3816089" y="2119630"/>
                  </a:lnTo>
                  <a:lnTo>
                    <a:pt x="4029322" y="2264410"/>
                  </a:lnTo>
                  <a:lnTo>
                    <a:pt x="4063739" y="2250440"/>
                  </a:lnTo>
                  <a:lnTo>
                    <a:pt x="4047001" y="2209165"/>
                  </a:lnTo>
                  <a:lnTo>
                    <a:pt x="4009637" y="2209165"/>
                  </a:lnTo>
                  <a:lnTo>
                    <a:pt x="3877654" y="2119630"/>
                  </a:lnTo>
                  <a:close/>
                </a:path>
                <a:path w="9209405" h="3843020">
                  <a:moveTo>
                    <a:pt x="4151718" y="2004060"/>
                  </a:moveTo>
                  <a:lnTo>
                    <a:pt x="4098380" y="2020250"/>
                  </a:lnTo>
                  <a:lnTo>
                    <a:pt x="4064501" y="2061845"/>
                  </a:lnTo>
                  <a:lnTo>
                    <a:pt x="4059056" y="2099786"/>
                  </a:lnTo>
                  <a:lnTo>
                    <a:pt x="4062376" y="2120816"/>
                  </a:lnTo>
                  <a:lnTo>
                    <a:pt x="4079731" y="2163706"/>
                  </a:lnTo>
                  <a:lnTo>
                    <a:pt x="4105588" y="2193615"/>
                  </a:lnTo>
                  <a:lnTo>
                    <a:pt x="4156624" y="2210419"/>
                  </a:lnTo>
                  <a:lnTo>
                    <a:pt x="4175493" y="2208194"/>
                  </a:lnTo>
                  <a:lnTo>
                    <a:pt x="4195184" y="2202053"/>
                  </a:lnTo>
                  <a:lnTo>
                    <a:pt x="4209995" y="2194887"/>
                  </a:lnTo>
                  <a:lnTo>
                    <a:pt x="4222616" y="2186352"/>
                  </a:lnTo>
                  <a:lnTo>
                    <a:pt x="4228307" y="2180955"/>
                  </a:lnTo>
                  <a:lnTo>
                    <a:pt x="4162323" y="2180955"/>
                  </a:lnTo>
                  <a:lnTo>
                    <a:pt x="4151198" y="2179631"/>
                  </a:lnTo>
                  <a:lnTo>
                    <a:pt x="4111832" y="2150173"/>
                  </a:lnTo>
                  <a:lnTo>
                    <a:pt x="4104379" y="2136647"/>
                  </a:lnTo>
                  <a:lnTo>
                    <a:pt x="4169197" y="2110359"/>
                  </a:lnTo>
                  <a:lnTo>
                    <a:pt x="4095743" y="2110359"/>
                  </a:lnTo>
                  <a:lnTo>
                    <a:pt x="4092717" y="2098355"/>
                  </a:lnTo>
                  <a:lnTo>
                    <a:pt x="4091822" y="2086911"/>
                  </a:lnTo>
                  <a:lnTo>
                    <a:pt x="4093046" y="2076015"/>
                  </a:lnTo>
                  <a:lnTo>
                    <a:pt x="4116595" y="2041794"/>
                  </a:lnTo>
                  <a:lnTo>
                    <a:pt x="4149718" y="2032523"/>
                  </a:lnTo>
                  <a:lnTo>
                    <a:pt x="4213050" y="2032523"/>
                  </a:lnTo>
                  <a:lnTo>
                    <a:pt x="4201725" y="2021655"/>
                  </a:lnTo>
                  <a:lnTo>
                    <a:pt x="4185913" y="2012061"/>
                  </a:lnTo>
                  <a:lnTo>
                    <a:pt x="4169030" y="2006155"/>
                  </a:lnTo>
                  <a:lnTo>
                    <a:pt x="4151718" y="2004060"/>
                  </a:lnTo>
                  <a:close/>
                </a:path>
                <a:path w="9209405" h="3843020">
                  <a:moveTo>
                    <a:pt x="3961250" y="1997709"/>
                  </a:moveTo>
                  <a:lnTo>
                    <a:pt x="3929119" y="2010790"/>
                  </a:lnTo>
                  <a:lnTo>
                    <a:pt x="4009637" y="2209165"/>
                  </a:lnTo>
                  <a:lnTo>
                    <a:pt x="4047001" y="2209165"/>
                  </a:lnTo>
                  <a:lnTo>
                    <a:pt x="3961250" y="1997709"/>
                  </a:lnTo>
                  <a:close/>
                </a:path>
                <a:path w="9209405" h="3843020">
                  <a:moveTo>
                    <a:pt x="4251699" y="2110232"/>
                  </a:moveTo>
                  <a:lnTo>
                    <a:pt x="4218044" y="2119249"/>
                  </a:lnTo>
                  <a:lnTo>
                    <a:pt x="4217945" y="2125378"/>
                  </a:lnTo>
                  <a:lnTo>
                    <a:pt x="4217822" y="2130329"/>
                  </a:lnTo>
                  <a:lnTo>
                    <a:pt x="4199867" y="2167762"/>
                  </a:lnTo>
                  <a:lnTo>
                    <a:pt x="4162323" y="2180955"/>
                  </a:lnTo>
                  <a:lnTo>
                    <a:pt x="4228307" y="2180955"/>
                  </a:lnTo>
                  <a:lnTo>
                    <a:pt x="4250969" y="2139584"/>
                  </a:lnTo>
                  <a:lnTo>
                    <a:pt x="4252465" y="2125378"/>
                  </a:lnTo>
                  <a:lnTo>
                    <a:pt x="4251699" y="2110232"/>
                  </a:lnTo>
                  <a:close/>
                </a:path>
                <a:path w="9209405" h="3843020">
                  <a:moveTo>
                    <a:pt x="4268971" y="1954021"/>
                  </a:moveTo>
                  <a:lnTo>
                    <a:pt x="4283959" y="2080136"/>
                  </a:lnTo>
                  <a:lnTo>
                    <a:pt x="4301860" y="2114178"/>
                  </a:lnTo>
                  <a:lnTo>
                    <a:pt x="4335739" y="2133949"/>
                  </a:lnTo>
                  <a:lnTo>
                    <a:pt x="4343647" y="2134616"/>
                  </a:lnTo>
                  <a:lnTo>
                    <a:pt x="4351910" y="2134377"/>
                  </a:lnTo>
                  <a:lnTo>
                    <a:pt x="4393056" y="2119540"/>
                  </a:lnTo>
                  <a:lnTo>
                    <a:pt x="4409147" y="2102828"/>
                  </a:lnTo>
                  <a:lnTo>
                    <a:pt x="4351839" y="2102828"/>
                  </a:lnTo>
                  <a:lnTo>
                    <a:pt x="4345552" y="2101850"/>
                  </a:lnTo>
                  <a:lnTo>
                    <a:pt x="4314786" y="2066766"/>
                  </a:lnTo>
                  <a:lnTo>
                    <a:pt x="4310119" y="2055621"/>
                  </a:lnTo>
                  <a:lnTo>
                    <a:pt x="4268971" y="1954021"/>
                  </a:lnTo>
                  <a:close/>
                </a:path>
                <a:path w="9209405" h="3843020">
                  <a:moveTo>
                    <a:pt x="4213050" y="2032523"/>
                  </a:moveTo>
                  <a:lnTo>
                    <a:pt x="4149718" y="2032523"/>
                  </a:lnTo>
                  <a:lnTo>
                    <a:pt x="4161053" y="2034466"/>
                  </a:lnTo>
                  <a:lnTo>
                    <a:pt x="4172197" y="2039112"/>
                  </a:lnTo>
                  <a:lnTo>
                    <a:pt x="4179226" y="2043828"/>
                  </a:lnTo>
                  <a:lnTo>
                    <a:pt x="4185850" y="2050367"/>
                  </a:lnTo>
                  <a:lnTo>
                    <a:pt x="4192092" y="2058739"/>
                  </a:lnTo>
                  <a:lnTo>
                    <a:pt x="4197978" y="2068957"/>
                  </a:lnTo>
                  <a:lnTo>
                    <a:pt x="4095743" y="2110359"/>
                  </a:lnTo>
                  <a:lnTo>
                    <a:pt x="4169197" y="2110359"/>
                  </a:lnTo>
                  <a:lnTo>
                    <a:pt x="4240904" y="2081276"/>
                  </a:lnTo>
                  <a:lnTo>
                    <a:pt x="4239507" y="2077593"/>
                  </a:lnTo>
                  <a:lnTo>
                    <a:pt x="4238491" y="2074799"/>
                  </a:lnTo>
                  <a:lnTo>
                    <a:pt x="4237729" y="2072894"/>
                  </a:lnTo>
                  <a:lnTo>
                    <a:pt x="4227633" y="2052083"/>
                  </a:lnTo>
                  <a:lnTo>
                    <a:pt x="4215631" y="2035000"/>
                  </a:lnTo>
                  <a:lnTo>
                    <a:pt x="4213050" y="2032523"/>
                  </a:lnTo>
                  <a:close/>
                </a:path>
                <a:path w="9209405" h="3843020">
                  <a:moveTo>
                    <a:pt x="4386446" y="1906524"/>
                  </a:moveTo>
                  <a:lnTo>
                    <a:pt x="4355331" y="1919096"/>
                  </a:lnTo>
                  <a:lnTo>
                    <a:pt x="4395082" y="2017140"/>
                  </a:lnTo>
                  <a:lnTo>
                    <a:pt x="4399249" y="2028305"/>
                  </a:lnTo>
                  <a:lnTo>
                    <a:pt x="4402226" y="2038350"/>
                  </a:lnTo>
                  <a:lnTo>
                    <a:pt x="4404012" y="2047251"/>
                  </a:lnTo>
                  <a:lnTo>
                    <a:pt x="4404384" y="2052083"/>
                  </a:lnTo>
                  <a:lnTo>
                    <a:pt x="4404486" y="2056272"/>
                  </a:lnTo>
                  <a:lnTo>
                    <a:pt x="4403940" y="2062063"/>
                  </a:lnTo>
                  <a:lnTo>
                    <a:pt x="4378509" y="2096049"/>
                  </a:lnTo>
                  <a:lnTo>
                    <a:pt x="4351839" y="2102828"/>
                  </a:lnTo>
                  <a:lnTo>
                    <a:pt x="4409147" y="2102828"/>
                  </a:lnTo>
                  <a:lnTo>
                    <a:pt x="4415864" y="2092247"/>
                  </a:lnTo>
                  <a:lnTo>
                    <a:pt x="4422006" y="2073909"/>
                  </a:lnTo>
                  <a:lnTo>
                    <a:pt x="4454283" y="2073909"/>
                  </a:lnTo>
                  <a:lnTo>
                    <a:pt x="4386446" y="1906524"/>
                  </a:lnTo>
                  <a:close/>
                </a:path>
                <a:path w="9209405" h="3843020">
                  <a:moveTo>
                    <a:pt x="4454283" y="2073909"/>
                  </a:moveTo>
                  <a:lnTo>
                    <a:pt x="4422006" y="2073909"/>
                  </a:lnTo>
                  <a:lnTo>
                    <a:pt x="4432928" y="2100834"/>
                  </a:lnTo>
                  <a:lnTo>
                    <a:pt x="4460614" y="2089531"/>
                  </a:lnTo>
                  <a:lnTo>
                    <a:pt x="4454283" y="2073909"/>
                  </a:lnTo>
                  <a:close/>
                </a:path>
                <a:path w="9209405" h="3843020">
                  <a:moveTo>
                    <a:pt x="4461122" y="1876170"/>
                  </a:moveTo>
                  <a:lnTo>
                    <a:pt x="4433182" y="1887474"/>
                  </a:lnTo>
                  <a:lnTo>
                    <a:pt x="4507477" y="2070608"/>
                  </a:lnTo>
                  <a:lnTo>
                    <a:pt x="4538465" y="2058034"/>
                  </a:lnTo>
                  <a:lnTo>
                    <a:pt x="4499603" y="1962150"/>
                  </a:lnTo>
                  <a:lnTo>
                    <a:pt x="4496007" y="1952388"/>
                  </a:lnTo>
                  <a:lnTo>
                    <a:pt x="4493221" y="1942734"/>
                  </a:lnTo>
                  <a:lnTo>
                    <a:pt x="4491245" y="1933199"/>
                  </a:lnTo>
                  <a:lnTo>
                    <a:pt x="4490078" y="1923795"/>
                  </a:lnTo>
                  <a:lnTo>
                    <a:pt x="4489443" y="1915668"/>
                  </a:lnTo>
                  <a:lnTo>
                    <a:pt x="4490967" y="1908428"/>
                  </a:lnTo>
                  <a:lnTo>
                    <a:pt x="4493689" y="1903983"/>
                  </a:lnTo>
                  <a:lnTo>
                    <a:pt x="4472425" y="1903983"/>
                  </a:lnTo>
                  <a:lnTo>
                    <a:pt x="4461122" y="1876170"/>
                  </a:lnTo>
                  <a:close/>
                </a:path>
                <a:path w="9209405" h="3843020">
                  <a:moveTo>
                    <a:pt x="4525223" y="1851959"/>
                  </a:moveTo>
                  <a:lnTo>
                    <a:pt x="4486141" y="1863725"/>
                  </a:lnTo>
                  <a:lnTo>
                    <a:pt x="4472425" y="1903983"/>
                  </a:lnTo>
                  <a:lnTo>
                    <a:pt x="4493689" y="1903983"/>
                  </a:lnTo>
                  <a:lnTo>
                    <a:pt x="4498587" y="1895983"/>
                  </a:lnTo>
                  <a:lnTo>
                    <a:pt x="4503794" y="1891411"/>
                  </a:lnTo>
                  <a:lnTo>
                    <a:pt x="4510525" y="1888616"/>
                  </a:lnTo>
                  <a:lnTo>
                    <a:pt x="4516407" y="1886757"/>
                  </a:lnTo>
                  <a:lnTo>
                    <a:pt x="4522622" y="1885743"/>
                  </a:lnTo>
                  <a:lnTo>
                    <a:pt x="4529170" y="1885563"/>
                  </a:lnTo>
                  <a:lnTo>
                    <a:pt x="4536032" y="1885563"/>
                  </a:lnTo>
                  <a:lnTo>
                    <a:pt x="4535036" y="1853057"/>
                  </a:lnTo>
                  <a:lnTo>
                    <a:pt x="4525223" y="1851959"/>
                  </a:lnTo>
                  <a:close/>
                </a:path>
                <a:path w="9209405" h="3843020">
                  <a:moveTo>
                    <a:pt x="4536032" y="1885563"/>
                  </a:moveTo>
                  <a:lnTo>
                    <a:pt x="4529170" y="1885563"/>
                  </a:lnTo>
                  <a:lnTo>
                    <a:pt x="4536052" y="1886203"/>
                  </a:lnTo>
                  <a:lnTo>
                    <a:pt x="4536032" y="1885563"/>
                  </a:lnTo>
                  <a:close/>
                </a:path>
                <a:path w="9209405" h="3843020">
                  <a:moveTo>
                    <a:pt x="4717281" y="1826133"/>
                  </a:moveTo>
                  <a:lnTo>
                    <a:pt x="4663520" y="1826133"/>
                  </a:lnTo>
                  <a:lnTo>
                    <a:pt x="4672069" y="1828038"/>
                  </a:lnTo>
                  <a:lnTo>
                    <a:pt x="4677786" y="1831060"/>
                  </a:lnTo>
                  <a:lnTo>
                    <a:pt x="4693151" y="1855089"/>
                  </a:lnTo>
                  <a:lnTo>
                    <a:pt x="4694802" y="1859407"/>
                  </a:lnTo>
                  <a:lnTo>
                    <a:pt x="4685896" y="1866477"/>
                  </a:lnTo>
                  <a:lnTo>
                    <a:pt x="4674341" y="1874393"/>
                  </a:lnTo>
                  <a:lnTo>
                    <a:pt x="4660369" y="1882999"/>
                  </a:lnTo>
                  <a:lnTo>
                    <a:pt x="4635578" y="1897068"/>
                  </a:lnTo>
                  <a:lnTo>
                    <a:pt x="4628587" y="1901269"/>
                  </a:lnTo>
                  <a:lnTo>
                    <a:pt x="4599933" y="1927478"/>
                  </a:lnTo>
                  <a:lnTo>
                    <a:pt x="4590824" y="1960118"/>
                  </a:lnTo>
                  <a:lnTo>
                    <a:pt x="4591249" y="1965483"/>
                  </a:lnTo>
                  <a:lnTo>
                    <a:pt x="4616090" y="2005006"/>
                  </a:lnTo>
                  <a:lnTo>
                    <a:pt x="4650574" y="2013092"/>
                  </a:lnTo>
                  <a:lnTo>
                    <a:pt x="4664175" y="2010796"/>
                  </a:lnTo>
                  <a:lnTo>
                    <a:pt x="4703500" y="1991981"/>
                  </a:lnTo>
                  <a:lnTo>
                    <a:pt x="4713468" y="1983035"/>
                  </a:lnTo>
                  <a:lnTo>
                    <a:pt x="4652122" y="1983025"/>
                  </a:lnTo>
                  <a:lnTo>
                    <a:pt x="4645476" y="1981563"/>
                  </a:lnTo>
                  <a:lnTo>
                    <a:pt x="4624952" y="1953768"/>
                  </a:lnTo>
                  <a:lnTo>
                    <a:pt x="4625968" y="1948180"/>
                  </a:lnTo>
                  <a:lnTo>
                    <a:pt x="4673543" y="1906970"/>
                  </a:lnTo>
                  <a:lnTo>
                    <a:pt x="4686150" y="1898602"/>
                  </a:lnTo>
                  <a:lnTo>
                    <a:pt x="4696542" y="1890829"/>
                  </a:lnTo>
                  <a:lnTo>
                    <a:pt x="4704708" y="1883664"/>
                  </a:lnTo>
                  <a:lnTo>
                    <a:pt x="4741196" y="1883664"/>
                  </a:lnTo>
                  <a:lnTo>
                    <a:pt x="4725409" y="1844675"/>
                  </a:lnTo>
                  <a:lnTo>
                    <a:pt x="4721434" y="1835201"/>
                  </a:lnTo>
                  <a:lnTo>
                    <a:pt x="4717900" y="1827371"/>
                  </a:lnTo>
                  <a:lnTo>
                    <a:pt x="4717281" y="1826133"/>
                  </a:lnTo>
                  <a:close/>
                </a:path>
                <a:path w="9209405" h="3843020">
                  <a:moveTo>
                    <a:pt x="4741196" y="1883664"/>
                  </a:moveTo>
                  <a:lnTo>
                    <a:pt x="4704708" y="1883664"/>
                  </a:lnTo>
                  <a:lnTo>
                    <a:pt x="4709280" y="1895094"/>
                  </a:lnTo>
                  <a:lnTo>
                    <a:pt x="4712882" y="1904807"/>
                  </a:lnTo>
                  <a:lnTo>
                    <a:pt x="4715328" y="1913556"/>
                  </a:lnTo>
                  <a:lnTo>
                    <a:pt x="4716587" y="1920922"/>
                  </a:lnTo>
                  <a:lnTo>
                    <a:pt x="4716690" y="1922285"/>
                  </a:lnTo>
                  <a:lnTo>
                    <a:pt x="4716900" y="1928114"/>
                  </a:lnTo>
                  <a:lnTo>
                    <a:pt x="4715733" y="1936043"/>
                  </a:lnTo>
                  <a:lnTo>
                    <a:pt x="4692484" y="1969817"/>
                  </a:lnTo>
                  <a:lnTo>
                    <a:pt x="4652168" y="1983035"/>
                  </a:lnTo>
                  <a:lnTo>
                    <a:pt x="4713478" y="1983025"/>
                  </a:lnTo>
                  <a:lnTo>
                    <a:pt x="4717170" y="1979241"/>
                  </a:lnTo>
                  <a:lnTo>
                    <a:pt x="4723504" y="1971278"/>
                  </a:lnTo>
                  <a:lnTo>
                    <a:pt x="4729552" y="1962148"/>
                  </a:lnTo>
                  <a:lnTo>
                    <a:pt x="4735315" y="1951863"/>
                  </a:lnTo>
                  <a:lnTo>
                    <a:pt x="4774968" y="1951863"/>
                  </a:lnTo>
                  <a:lnTo>
                    <a:pt x="4749908" y="1904807"/>
                  </a:lnTo>
                  <a:lnTo>
                    <a:pt x="4742173" y="1886077"/>
                  </a:lnTo>
                  <a:lnTo>
                    <a:pt x="4741196" y="1883664"/>
                  </a:lnTo>
                  <a:close/>
                </a:path>
                <a:path w="9209405" h="3843020">
                  <a:moveTo>
                    <a:pt x="4774968" y="1951863"/>
                  </a:moveTo>
                  <a:lnTo>
                    <a:pt x="4735315" y="1951863"/>
                  </a:lnTo>
                  <a:lnTo>
                    <a:pt x="4739760" y="1960118"/>
                  </a:lnTo>
                  <a:lnTo>
                    <a:pt x="4744840" y="1966849"/>
                  </a:lnTo>
                  <a:lnTo>
                    <a:pt x="4750682" y="1971928"/>
                  </a:lnTo>
                  <a:lnTo>
                    <a:pt x="4783067" y="1958847"/>
                  </a:lnTo>
                  <a:lnTo>
                    <a:pt x="4776336" y="1953387"/>
                  </a:lnTo>
                  <a:lnTo>
                    <a:pt x="4774968" y="1951863"/>
                  </a:lnTo>
                  <a:close/>
                </a:path>
                <a:path w="9209405" h="3843020">
                  <a:moveTo>
                    <a:pt x="4749158" y="1678304"/>
                  </a:moveTo>
                  <a:lnTo>
                    <a:pt x="4718170" y="1690877"/>
                  </a:lnTo>
                  <a:lnTo>
                    <a:pt x="4820659" y="1943608"/>
                  </a:lnTo>
                  <a:lnTo>
                    <a:pt x="4851647" y="1931034"/>
                  </a:lnTo>
                  <a:lnTo>
                    <a:pt x="4749158" y="1678304"/>
                  </a:lnTo>
                  <a:close/>
                </a:path>
                <a:path w="9209405" h="3843020">
                  <a:moveTo>
                    <a:pt x="4666862" y="1794383"/>
                  </a:moveTo>
                  <a:lnTo>
                    <a:pt x="4626476" y="1804289"/>
                  </a:lnTo>
                  <a:lnTo>
                    <a:pt x="4587614" y="1827657"/>
                  </a:lnTo>
                  <a:lnTo>
                    <a:pt x="4565893" y="1865487"/>
                  </a:lnTo>
                  <a:lnTo>
                    <a:pt x="4565139" y="1874345"/>
                  </a:lnTo>
                  <a:lnTo>
                    <a:pt x="4565425" y="1883965"/>
                  </a:lnTo>
                  <a:lnTo>
                    <a:pt x="4566786" y="1894205"/>
                  </a:lnTo>
                  <a:lnTo>
                    <a:pt x="4598790" y="1886077"/>
                  </a:lnTo>
                  <a:lnTo>
                    <a:pt x="4598002" y="1875909"/>
                  </a:lnTo>
                  <a:lnTo>
                    <a:pt x="4598488" y="1866931"/>
                  </a:lnTo>
                  <a:lnTo>
                    <a:pt x="4622398" y="1836439"/>
                  </a:lnTo>
                  <a:lnTo>
                    <a:pt x="4654067" y="1826133"/>
                  </a:lnTo>
                  <a:lnTo>
                    <a:pt x="4717281" y="1826133"/>
                  </a:lnTo>
                  <a:lnTo>
                    <a:pt x="4714731" y="1821058"/>
                  </a:lnTo>
                  <a:lnTo>
                    <a:pt x="4682118" y="1795462"/>
                  </a:lnTo>
                  <a:lnTo>
                    <a:pt x="4674913" y="1794553"/>
                  </a:lnTo>
                  <a:lnTo>
                    <a:pt x="4666862" y="1794383"/>
                  </a:lnTo>
                  <a:close/>
                </a:path>
                <a:path w="9209405" h="3843020">
                  <a:moveTo>
                    <a:pt x="4931911" y="1604264"/>
                  </a:moveTo>
                  <a:lnTo>
                    <a:pt x="4897621" y="1618106"/>
                  </a:lnTo>
                  <a:lnTo>
                    <a:pt x="5000110" y="1870837"/>
                  </a:lnTo>
                  <a:lnTo>
                    <a:pt x="5032114" y="1857883"/>
                  </a:lnTo>
                  <a:lnTo>
                    <a:pt x="4951596" y="1659254"/>
                  </a:lnTo>
                  <a:lnTo>
                    <a:pt x="5012973" y="1659254"/>
                  </a:lnTo>
                  <a:lnTo>
                    <a:pt x="4931911" y="1604264"/>
                  </a:lnTo>
                  <a:close/>
                </a:path>
                <a:path w="9209405" h="3843020">
                  <a:moveTo>
                    <a:pt x="5012973" y="1659254"/>
                  </a:moveTo>
                  <a:lnTo>
                    <a:pt x="4951596" y="1659254"/>
                  </a:lnTo>
                  <a:lnTo>
                    <a:pt x="5164956" y="1804034"/>
                  </a:lnTo>
                  <a:lnTo>
                    <a:pt x="5199246" y="1790191"/>
                  </a:lnTo>
                  <a:lnTo>
                    <a:pt x="5182508" y="1748916"/>
                  </a:lnTo>
                  <a:lnTo>
                    <a:pt x="5145144" y="1748916"/>
                  </a:lnTo>
                  <a:lnTo>
                    <a:pt x="5012973" y="1659254"/>
                  </a:lnTo>
                  <a:close/>
                </a:path>
                <a:path w="9209405" h="3843020">
                  <a:moveTo>
                    <a:pt x="5287241" y="1543748"/>
                  </a:moveTo>
                  <a:lnTo>
                    <a:pt x="5233887" y="1559931"/>
                  </a:lnTo>
                  <a:lnTo>
                    <a:pt x="5200008" y="1601597"/>
                  </a:lnTo>
                  <a:lnTo>
                    <a:pt x="5194563" y="1639474"/>
                  </a:lnTo>
                  <a:lnTo>
                    <a:pt x="5197883" y="1660497"/>
                  </a:lnTo>
                  <a:lnTo>
                    <a:pt x="5215238" y="1703405"/>
                  </a:lnTo>
                  <a:lnTo>
                    <a:pt x="5241095" y="1733365"/>
                  </a:lnTo>
                  <a:lnTo>
                    <a:pt x="5292131" y="1750107"/>
                  </a:lnTo>
                  <a:lnTo>
                    <a:pt x="5311000" y="1747875"/>
                  </a:lnTo>
                  <a:lnTo>
                    <a:pt x="5330691" y="1741677"/>
                  </a:lnTo>
                  <a:lnTo>
                    <a:pt x="5345502" y="1734532"/>
                  </a:lnTo>
                  <a:lnTo>
                    <a:pt x="5358123" y="1726041"/>
                  </a:lnTo>
                  <a:lnTo>
                    <a:pt x="5363873" y="1720611"/>
                  </a:lnTo>
                  <a:lnTo>
                    <a:pt x="5297830" y="1720611"/>
                  </a:lnTo>
                  <a:lnTo>
                    <a:pt x="5286705" y="1719312"/>
                  </a:lnTo>
                  <a:lnTo>
                    <a:pt x="5247411" y="1689800"/>
                  </a:lnTo>
                  <a:lnTo>
                    <a:pt x="5239886" y="1676273"/>
                  </a:lnTo>
                  <a:lnTo>
                    <a:pt x="5304391" y="1650111"/>
                  </a:lnTo>
                  <a:lnTo>
                    <a:pt x="5231250" y="1650111"/>
                  </a:lnTo>
                  <a:lnTo>
                    <a:pt x="5228277" y="1638087"/>
                  </a:lnTo>
                  <a:lnTo>
                    <a:pt x="5227377" y="1626600"/>
                  </a:lnTo>
                  <a:lnTo>
                    <a:pt x="5228571" y="1615660"/>
                  </a:lnTo>
                  <a:lnTo>
                    <a:pt x="5252155" y="1581473"/>
                  </a:lnTo>
                  <a:lnTo>
                    <a:pt x="5285352" y="1572164"/>
                  </a:lnTo>
                  <a:lnTo>
                    <a:pt x="5348489" y="1572164"/>
                  </a:lnTo>
                  <a:lnTo>
                    <a:pt x="5337285" y="1561353"/>
                  </a:lnTo>
                  <a:lnTo>
                    <a:pt x="5321547" y="1551686"/>
                  </a:lnTo>
                  <a:lnTo>
                    <a:pt x="5304591" y="1545800"/>
                  </a:lnTo>
                  <a:lnTo>
                    <a:pt x="5287241" y="1543748"/>
                  </a:lnTo>
                  <a:close/>
                </a:path>
                <a:path w="9209405" h="3843020">
                  <a:moveTo>
                    <a:pt x="5096757" y="1537462"/>
                  </a:moveTo>
                  <a:lnTo>
                    <a:pt x="5064626" y="1550415"/>
                  </a:lnTo>
                  <a:lnTo>
                    <a:pt x="5145144" y="1748916"/>
                  </a:lnTo>
                  <a:lnTo>
                    <a:pt x="5182508" y="1748916"/>
                  </a:lnTo>
                  <a:lnTo>
                    <a:pt x="5096757" y="1537462"/>
                  </a:lnTo>
                  <a:close/>
                </a:path>
                <a:path w="9209405" h="3843020">
                  <a:moveTo>
                    <a:pt x="5387206" y="1649856"/>
                  </a:moveTo>
                  <a:lnTo>
                    <a:pt x="5353551" y="1659001"/>
                  </a:lnTo>
                  <a:lnTo>
                    <a:pt x="5353434" y="1669694"/>
                  </a:lnTo>
                  <a:lnTo>
                    <a:pt x="5352138" y="1679305"/>
                  </a:lnTo>
                  <a:lnTo>
                    <a:pt x="5328484" y="1712217"/>
                  </a:lnTo>
                  <a:lnTo>
                    <a:pt x="5297830" y="1720611"/>
                  </a:lnTo>
                  <a:lnTo>
                    <a:pt x="5363873" y="1720611"/>
                  </a:lnTo>
                  <a:lnTo>
                    <a:pt x="5386523" y="1679273"/>
                  </a:lnTo>
                  <a:lnTo>
                    <a:pt x="5387990" y="1665023"/>
                  </a:lnTo>
                  <a:lnTo>
                    <a:pt x="5387206" y="1649856"/>
                  </a:lnTo>
                  <a:close/>
                </a:path>
                <a:path w="9209405" h="3843020">
                  <a:moveTo>
                    <a:pt x="5425581" y="1527937"/>
                  </a:moveTo>
                  <a:lnTo>
                    <a:pt x="5389619" y="1527937"/>
                  </a:lnTo>
                  <a:lnTo>
                    <a:pt x="5432418" y="1633219"/>
                  </a:lnTo>
                  <a:lnTo>
                    <a:pt x="5450960" y="1668272"/>
                  </a:lnTo>
                  <a:lnTo>
                    <a:pt x="5475880" y="1677292"/>
                  </a:lnTo>
                  <a:lnTo>
                    <a:pt x="5482647" y="1676527"/>
                  </a:lnTo>
                  <a:lnTo>
                    <a:pt x="5520556" y="1659509"/>
                  </a:lnTo>
                  <a:lnTo>
                    <a:pt x="5510658" y="1643252"/>
                  </a:lnTo>
                  <a:lnTo>
                    <a:pt x="5483345" y="1643252"/>
                  </a:lnTo>
                  <a:lnTo>
                    <a:pt x="5477249" y="1642237"/>
                  </a:lnTo>
                  <a:lnTo>
                    <a:pt x="5474582" y="1640966"/>
                  </a:lnTo>
                  <a:lnTo>
                    <a:pt x="5472550" y="1638808"/>
                  </a:lnTo>
                  <a:lnTo>
                    <a:pt x="5470391" y="1636776"/>
                  </a:lnTo>
                  <a:lnTo>
                    <a:pt x="5467470" y="1631314"/>
                  </a:lnTo>
                  <a:lnTo>
                    <a:pt x="5463914" y="1622425"/>
                  </a:lnTo>
                  <a:lnTo>
                    <a:pt x="5425581" y="1527937"/>
                  </a:lnTo>
                  <a:close/>
                </a:path>
                <a:path w="9209405" h="3843020">
                  <a:moveTo>
                    <a:pt x="5348489" y="1572164"/>
                  </a:moveTo>
                  <a:lnTo>
                    <a:pt x="5285352" y="1572164"/>
                  </a:lnTo>
                  <a:lnTo>
                    <a:pt x="5296687" y="1574093"/>
                  </a:lnTo>
                  <a:lnTo>
                    <a:pt x="5307831" y="1578737"/>
                  </a:lnTo>
                  <a:lnTo>
                    <a:pt x="5314786" y="1583471"/>
                  </a:lnTo>
                  <a:lnTo>
                    <a:pt x="5321372" y="1590039"/>
                  </a:lnTo>
                  <a:lnTo>
                    <a:pt x="5327601" y="1598418"/>
                  </a:lnTo>
                  <a:lnTo>
                    <a:pt x="5333485" y="1608581"/>
                  </a:lnTo>
                  <a:lnTo>
                    <a:pt x="5231250" y="1650111"/>
                  </a:lnTo>
                  <a:lnTo>
                    <a:pt x="5304391" y="1650111"/>
                  </a:lnTo>
                  <a:lnTo>
                    <a:pt x="5376411" y="1620901"/>
                  </a:lnTo>
                  <a:lnTo>
                    <a:pt x="5375141" y="1617217"/>
                  </a:lnTo>
                  <a:lnTo>
                    <a:pt x="5373998" y="1614424"/>
                  </a:lnTo>
                  <a:lnTo>
                    <a:pt x="5373236" y="1612646"/>
                  </a:lnTo>
                  <a:lnTo>
                    <a:pt x="5363142" y="1591833"/>
                  </a:lnTo>
                  <a:lnTo>
                    <a:pt x="5351154" y="1574736"/>
                  </a:lnTo>
                  <a:lnTo>
                    <a:pt x="5348489" y="1572164"/>
                  </a:lnTo>
                  <a:close/>
                </a:path>
                <a:path w="9209405" h="3843020">
                  <a:moveTo>
                    <a:pt x="5504935" y="1633854"/>
                  </a:moveTo>
                  <a:lnTo>
                    <a:pt x="5499601" y="1637029"/>
                  </a:lnTo>
                  <a:lnTo>
                    <a:pt x="5495283" y="1639189"/>
                  </a:lnTo>
                  <a:lnTo>
                    <a:pt x="5487155" y="1642490"/>
                  </a:lnTo>
                  <a:lnTo>
                    <a:pt x="5483345" y="1643252"/>
                  </a:lnTo>
                  <a:lnTo>
                    <a:pt x="5510658" y="1643252"/>
                  </a:lnTo>
                  <a:lnTo>
                    <a:pt x="5504935" y="1633854"/>
                  </a:lnTo>
                  <a:close/>
                </a:path>
                <a:path w="9209405" h="3843020">
                  <a:moveTo>
                    <a:pt x="5481440" y="1462531"/>
                  </a:moveTo>
                  <a:lnTo>
                    <a:pt x="5449436" y="1475613"/>
                  </a:lnTo>
                  <a:lnTo>
                    <a:pt x="5579611" y="1635887"/>
                  </a:lnTo>
                  <a:lnTo>
                    <a:pt x="5612123" y="1622805"/>
                  </a:lnTo>
                  <a:lnTo>
                    <a:pt x="5608071" y="1591310"/>
                  </a:lnTo>
                  <a:lnTo>
                    <a:pt x="5580246" y="1591310"/>
                  </a:lnTo>
                  <a:lnTo>
                    <a:pt x="5481440" y="1462531"/>
                  </a:lnTo>
                  <a:close/>
                </a:path>
                <a:path w="9209405" h="3843020">
                  <a:moveTo>
                    <a:pt x="5628349" y="1466850"/>
                  </a:moveTo>
                  <a:lnTo>
                    <a:pt x="5592057" y="1466850"/>
                  </a:lnTo>
                  <a:lnTo>
                    <a:pt x="5611742" y="1495298"/>
                  </a:lnTo>
                  <a:lnTo>
                    <a:pt x="5685402" y="1593088"/>
                  </a:lnTo>
                  <a:lnTo>
                    <a:pt x="5717533" y="1580006"/>
                  </a:lnTo>
                  <a:lnTo>
                    <a:pt x="5714600" y="1544192"/>
                  </a:lnTo>
                  <a:lnTo>
                    <a:pt x="5685783" y="1544192"/>
                  </a:lnTo>
                  <a:lnTo>
                    <a:pt x="5662415" y="1512824"/>
                  </a:lnTo>
                  <a:lnTo>
                    <a:pt x="5628349" y="1466850"/>
                  </a:lnTo>
                  <a:close/>
                </a:path>
                <a:path w="9209405" h="3843020">
                  <a:moveTo>
                    <a:pt x="5591930" y="1417701"/>
                  </a:moveTo>
                  <a:lnTo>
                    <a:pt x="5560053" y="1430654"/>
                  </a:lnTo>
                  <a:lnTo>
                    <a:pt x="5574670" y="1551686"/>
                  </a:lnTo>
                  <a:lnTo>
                    <a:pt x="5579742" y="1587960"/>
                  </a:lnTo>
                  <a:lnTo>
                    <a:pt x="5580246" y="1591310"/>
                  </a:lnTo>
                  <a:lnTo>
                    <a:pt x="5608071" y="1591310"/>
                  </a:lnTo>
                  <a:lnTo>
                    <a:pt x="5592057" y="1466850"/>
                  </a:lnTo>
                  <a:lnTo>
                    <a:pt x="5628349" y="1466850"/>
                  </a:lnTo>
                  <a:lnTo>
                    <a:pt x="5591930" y="1417701"/>
                  </a:lnTo>
                  <a:close/>
                </a:path>
                <a:path w="9209405" h="3843020">
                  <a:moveTo>
                    <a:pt x="5700642" y="1373759"/>
                  </a:moveTo>
                  <a:lnTo>
                    <a:pt x="5670416" y="1385951"/>
                  </a:lnTo>
                  <a:lnTo>
                    <a:pt x="5682779" y="1512951"/>
                  </a:lnTo>
                  <a:lnTo>
                    <a:pt x="5685783" y="1544192"/>
                  </a:lnTo>
                  <a:lnTo>
                    <a:pt x="5714600" y="1544192"/>
                  </a:lnTo>
                  <a:lnTo>
                    <a:pt x="5700642" y="1373759"/>
                  </a:lnTo>
                  <a:close/>
                </a:path>
                <a:path w="9209405" h="3843020">
                  <a:moveTo>
                    <a:pt x="5384793" y="1427226"/>
                  </a:moveTo>
                  <a:lnTo>
                    <a:pt x="5361552" y="1458340"/>
                  </a:lnTo>
                  <a:lnTo>
                    <a:pt x="5379840" y="1503679"/>
                  </a:lnTo>
                  <a:lnTo>
                    <a:pt x="5357107" y="1512951"/>
                  </a:lnTo>
                  <a:lnTo>
                    <a:pt x="5366886" y="1537080"/>
                  </a:lnTo>
                  <a:lnTo>
                    <a:pt x="5389619" y="1527937"/>
                  </a:lnTo>
                  <a:lnTo>
                    <a:pt x="5425581" y="1527937"/>
                  </a:lnTo>
                  <a:lnTo>
                    <a:pt x="5420480" y="1515364"/>
                  </a:lnTo>
                  <a:lnTo>
                    <a:pt x="5451722" y="1502664"/>
                  </a:lnTo>
                  <a:lnTo>
                    <a:pt x="5447090" y="1491234"/>
                  </a:lnTo>
                  <a:lnTo>
                    <a:pt x="5410701" y="1491234"/>
                  </a:lnTo>
                  <a:lnTo>
                    <a:pt x="5384793" y="1427226"/>
                  </a:lnTo>
                  <a:close/>
                </a:path>
                <a:path w="9209405" h="3843020">
                  <a:moveTo>
                    <a:pt x="5441943" y="1478534"/>
                  </a:moveTo>
                  <a:lnTo>
                    <a:pt x="5410701" y="1491234"/>
                  </a:lnTo>
                  <a:lnTo>
                    <a:pt x="5447090" y="1491234"/>
                  </a:lnTo>
                  <a:lnTo>
                    <a:pt x="5441943" y="1478534"/>
                  </a:lnTo>
                  <a:close/>
                </a:path>
                <a:path w="9209405" h="3843020">
                  <a:moveTo>
                    <a:pt x="5836738" y="1320927"/>
                  </a:moveTo>
                  <a:lnTo>
                    <a:pt x="5784093" y="1336553"/>
                  </a:lnTo>
                  <a:lnTo>
                    <a:pt x="5750553" y="1372362"/>
                  </a:lnTo>
                  <a:lnTo>
                    <a:pt x="5741981" y="1411970"/>
                  </a:lnTo>
                  <a:lnTo>
                    <a:pt x="5744981" y="1434601"/>
                  </a:lnTo>
                  <a:lnTo>
                    <a:pt x="5763196" y="1480369"/>
                  </a:lnTo>
                  <a:lnTo>
                    <a:pt x="5789433" y="1511091"/>
                  </a:lnTo>
                  <a:lnTo>
                    <a:pt x="5840231" y="1527937"/>
                  </a:lnTo>
                  <a:lnTo>
                    <a:pt x="5858600" y="1525893"/>
                  </a:lnTo>
                  <a:lnTo>
                    <a:pt x="5899365" y="1507886"/>
                  </a:lnTo>
                  <a:lnTo>
                    <a:pt x="5909918" y="1498727"/>
                  </a:lnTo>
                  <a:lnTo>
                    <a:pt x="5844089" y="1498727"/>
                  </a:lnTo>
                  <a:lnTo>
                    <a:pt x="5832706" y="1496964"/>
                  </a:lnTo>
                  <a:lnTo>
                    <a:pt x="5801020" y="1475390"/>
                  </a:lnTo>
                  <a:lnTo>
                    <a:pt x="5778997" y="1429317"/>
                  </a:lnTo>
                  <a:lnTo>
                    <a:pt x="5776036" y="1399893"/>
                  </a:lnTo>
                  <a:lnTo>
                    <a:pt x="5778747" y="1387348"/>
                  </a:lnTo>
                  <a:lnTo>
                    <a:pt x="5810370" y="1354327"/>
                  </a:lnTo>
                  <a:lnTo>
                    <a:pt x="5833151" y="1350137"/>
                  </a:lnTo>
                  <a:lnTo>
                    <a:pt x="5901207" y="1350137"/>
                  </a:lnTo>
                  <a:lnTo>
                    <a:pt x="5887663" y="1337657"/>
                  </a:lnTo>
                  <a:lnTo>
                    <a:pt x="5871711" y="1328419"/>
                  </a:lnTo>
                  <a:lnTo>
                    <a:pt x="5854445" y="1322780"/>
                  </a:lnTo>
                  <a:lnTo>
                    <a:pt x="5836738" y="1320927"/>
                  </a:lnTo>
                  <a:close/>
                </a:path>
                <a:path w="9209405" h="3843020">
                  <a:moveTo>
                    <a:pt x="5901207" y="1350137"/>
                  </a:moveTo>
                  <a:lnTo>
                    <a:pt x="5833151" y="1350137"/>
                  </a:lnTo>
                  <a:lnTo>
                    <a:pt x="5844499" y="1351899"/>
                  </a:lnTo>
                  <a:lnTo>
                    <a:pt x="5855836" y="1356233"/>
                  </a:lnTo>
                  <a:lnTo>
                    <a:pt x="5884625" y="1385897"/>
                  </a:lnTo>
                  <a:lnTo>
                    <a:pt x="5900877" y="1433955"/>
                  </a:lnTo>
                  <a:lnTo>
                    <a:pt x="5901175" y="1448718"/>
                  </a:lnTo>
                  <a:lnTo>
                    <a:pt x="5898508" y="1461389"/>
                  </a:lnTo>
                  <a:lnTo>
                    <a:pt x="5867139" y="1494536"/>
                  </a:lnTo>
                  <a:lnTo>
                    <a:pt x="5844089" y="1498727"/>
                  </a:lnTo>
                  <a:lnTo>
                    <a:pt x="5909918" y="1498727"/>
                  </a:lnTo>
                  <a:lnTo>
                    <a:pt x="5933268" y="1458866"/>
                  </a:lnTo>
                  <a:lnTo>
                    <a:pt x="5935455" y="1433955"/>
                  </a:lnTo>
                  <a:lnTo>
                    <a:pt x="5933512" y="1419653"/>
                  </a:lnTo>
                  <a:lnTo>
                    <a:pt x="5929498" y="1403994"/>
                  </a:lnTo>
                  <a:lnTo>
                    <a:pt x="5923400" y="1386966"/>
                  </a:lnTo>
                  <a:lnTo>
                    <a:pt x="5913520" y="1366942"/>
                  </a:lnTo>
                  <a:lnTo>
                    <a:pt x="5901604" y="1350502"/>
                  </a:lnTo>
                  <a:lnTo>
                    <a:pt x="5901207" y="1350137"/>
                  </a:lnTo>
                  <a:close/>
                </a:path>
                <a:path w="9209405" h="3843020">
                  <a:moveTo>
                    <a:pt x="5951213" y="1272159"/>
                  </a:moveTo>
                  <a:lnTo>
                    <a:pt x="5923273" y="1283462"/>
                  </a:lnTo>
                  <a:lnTo>
                    <a:pt x="5997441" y="1466596"/>
                  </a:lnTo>
                  <a:lnTo>
                    <a:pt x="6028556" y="1454023"/>
                  </a:lnTo>
                  <a:lnTo>
                    <a:pt x="5989694" y="1358138"/>
                  </a:lnTo>
                  <a:lnTo>
                    <a:pt x="5986098" y="1348376"/>
                  </a:lnTo>
                  <a:lnTo>
                    <a:pt x="5983312" y="1338722"/>
                  </a:lnTo>
                  <a:lnTo>
                    <a:pt x="5981336" y="1329187"/>
                  </a:lnTo>
                  <a:lnTo>
                    <a:pt x="5980169" y="1319784"/>
                  </a:lnTo>
                  <a:lnTo>
                    <a:pt x="5979534" y="1311655"/>
                  </a:lnTo>
                  <a:lnTo>
                    <a:pt x="5981058" y="1304416"/>
                  </a:lnTo>
                  <a:lnTo>
                    <a:pt x="5983857" y="1299844"/>
                  </a:lnTo>
                  <a:lnTo>
                    <a:pt x="5962389" y="1299844"/>
                  </a:lnTo>
                  <a:lnTo>
                    <a:pt x="5951213" y="1272159"/>
                  </a:lnTo>
                  <a:close/>
                </a:path>
                <a:path w="9209405" h="3843020">
                  <a:moveTo>
                    <a:pt x="6043796" y="1153540"/>
                  </a:moveTo>
                  <a:lnTo>
                    <a:pt x="6012808" y="1166114"/>
                  </a:lnTo>
                  <a:lnTo>
                    <a:pt x="6115170" y="1418843"/>
                  </a:lnTo>
                  <a:lnTo>
                    <a:pt x="6146285" y="1406271"/>
                  </a:lnTo>
                  <a:lnTo>
                    <a:pt x="6116821" y="1333627"/>
                  </a:lnTo>
                  <a:lnTo>
                    <a:pt x="6130156" y="1303781"/>
                  </a:lnTo>
                  <a:lnTo>
                    <a:pt x="6187963" y="1303781"/>
                  </a:lnTo>
                  <a:lnTo>
                    <a:pt x="6178980" y="1297686"/>
                  </a:lnTo>
                  <a:lnTo>
                    <a:pt x="6102216" y="1297686"/>
                  </a:lnTo>
                  <a:lnTo>
                    <a:pt x="6043796" y="1153540"/>
                  </a:lnTo>
                  <a:close/>
                </a:path>
                <a:path w="9209405" h="3843020">
                  <a:moveTo>
                    <a:pt x="6187963" y="1303781"/>
                  </a:moveTo>
                  <a:lnTo>
                    <a:pt x="6130156" y="1303781"/>
                  </a:lnTo>
                  <a:lnTo>
                    <a:pt x="6228708" y="1372869"/>
                  </a:lnTo>
                  <a:lnTo>
                    <a:pt x="6266935" y="1357376"/>
                  </a:lnTo>
                  <a:lnTo>
                    <a:pt x="6187963" y="1303781"/>
                  </a:lnTo>
                  <a:close/>
                </a:path>
                <a:path w="9209405" h="3843020">
                  <a:moveTo>
                    <a:pt x="6285731" y="1280414"/>
                  </a:moveTo>
                  <a:lnTo>
                    <a:pt x="6257029" y="1297686"/>
                  </a:lnTo>
                  <a:lnTo>
                    <a:pt x="6266002" y="1309973"/>
                  </a:lnTo>
                  <a:lnTo>
                    <a:pt x="6275952" y="1319784"/>
                  </a:lnTo>
                  <a:lnTo>
                    <a:pt x="6286854" y="1327118"/>
                  </a:lnTo>
                  <a:lnTo>
                    <a:pt x="6298685" y="1331976"/>
                  </a:lnTo>
                  <a:lnTo>
                    <a:pt x="6311756" y="1334238"/>
                  </a:lnTo>
                  <a:lnTo>
                    <a:pt x="6326196" y="1333785"/>
                  </a:lnTo>
                  <a:lnTo>
                    <a:pt x="6369444" y="1320018"/>
                  </a:lnTo>
                  <a:lnTo>
                    <a:pt x="6391537" y="1304534"/>
                  </a:lnTo>
                  <a:lnTo>
                    <a:pt x="6319878" y="1304534"/>
                  </a:lnTo>
                  <a:lnTo>
                    <a:pt x="6311639" y="1302892"/>
                  </a:lnTo>
                  <a:lnTo>
                    <a:pt x="6304091" y="1299577"/>
                  </a:lnTo>
                  <a:lnTo>
                    <a:pt x="6297222" y="1294713"/>
                  </a:lnTo>
                  <a:lnTo>
                    <a:pt x="6291137" y="1288373"/>
                  </a:lnTo>
                  <a:lnTo>
                    <a:pt x="6285731" y="1280414"/>
                  </a:lnTo>
                  <a:close/>
                </a:path>
                <a:path w="9209405" h="3843020">
                  <a:moveTo>
                    <a:pt x="6410355" y="1239853"/>
                  </a:moveTo>
                  <a:lnTo>
                    <a:pt x="6357760" y="1239853"/>
                  </a:lnTo>
                  <a:lnTo>
                    <a:pt x="6363074" y="1240281"/>
                  </a:lnTo>
                  <a:lnTo>
                    <a:pt x="6370694" y="1241805"/>
                  </a:lnTo>
                  <a:lnTo>
                    <a:pt x="6376028" y="1246124"/>
                  </a:lnTo>
                  <a:lnTo>
                    <a:pt x="6378822" y="1253109"/>
                  </a:lnTo>
                  <a:lnTo>
                    <a:pt x="6380487" y="1259066"/>
                  </a:lnTo>
                  <a:lnTo>
                    <a:pt x="6380711" y="1265142"/>
                  </a:lnTo>
                  <a:lnTo>
                    <a:pt x="6379483" y="1271361"/>
                  </a:lnTo>
                  <a:lnTo>
                    <a:pt x="6348596" y="1299337"/>
                  </a:lnTo>
                  <a:lnTo>
                    <a:pt x="6319878" y="1304534"/>
                  </a:lnTo>
                  <a:lnTo>
                    <a:pt x="6391537" y="1304534"/>
                  </a:lnTo>
                  <a:lnTo>
                    <a:pt x="6412223" y="1269873"/>
                  </a:lnTo>
                  <a:lnTo>
                    <a:pt x="6413340" y="1261250"/>
                  </a:lnTo>
                  <a:lnTo>
                    <a:pt x="6413255" y="1252902"/>
                  </a:lnTo>
                  <a:lnTo>
                    <a:pt x="6411955" y="1244816"/>
                  </a:lnTo>
                  <a:lnTo>
                    <a:pt x="6410355" y="1239853"/>
                  </a:lnTo>
                  <a:close/>
                </a:path>
                <a:path w="9209405" h="3843020">
                  <a:moveTo>
                    <a:pt x="6015296" y="1247929"/>
                  </a:moveTo>
                  <a:lnTo>
                    <a:pt x="5976105" y="1259586"/>
                  </a:lnTo>
                  <a:lnTo>
                    <a:pt x="5962389" y="1299844"/>
                  </a:lnTo>
                  <a:lnTo>
                    <a:pt x="5983857" y="1299844"/>
                  </a:lnTo>
                  <a:lnTo>
                    <a:pt x="5984868" y="1298193"/>
                  </a:lnTo>
                  <a:lnTo>
                    <a:pt x="5988551" y="1291843"/>
                  </a:lnTo>
                  <a:lnTo>
                    <a:pt x="5993885" y="1287399"/>
                  </a:lnTo>
                  <a:lnTo>
                    <a:pt x="6000616" y="1284604"/>
                  </a:lnTo>
                  <a:lnTo>
                    <a:pt x="6006498" y="1282725"/>
                  </a:lnTo>
                  <a:lnTo>
                    <a:pt x="6012713" y="1281668"/>
                  </a:lnTo>
                  <a:lnTo>
                    <a:pt x="6019261" y="1281443"/>
                  </a:lnTo>
                  <a:lnTo>
                    <a:pt x="6026124" y="1281443"/>
                  </a:lnTo>
                  <a:lnTo>
                    <a:pt x="6025127" y="1249044"/>
                  </a:lnTo>
                  <a:lnTo>
                    <a:pt x="6015296" y="1247929"/>
                  </a:lnTo>
                  <a:close/>
                </a:path>
                <a:path w="9209405" h="3843020">
                  <a:moveTo>
                    <a:pt x="6185655" y="1177036"/>
                  </a:moveTo>
                  <a:lnTo>
                    <a:pt x="6145523" y="1193418"/>
                  </a:lnTo>
                  <a:lnTo>
                    <a:pt x="6102216" y="1297686"/>
                  </a:lnTo>
                  <a:lnTo>
                    <a:pt x="6178980" y="1297686"/>
                  </a:lnTo>
                  <a:lnTo>
                    <a:pt x="6143237" y="1273428"/>
                  </a:lnTo>
                  <a:lnTo>
                    <a:pt x="6185655" y="1177036"/>
                  </a:lnTo>
                  <a:close/>
                </a:path>
                <a:path w="9209405" h="3843020">
                  <a:moveTo>
                    <a:pt x="6026124" y="1281443"/>
                  </a:moveTo>
                  <a:lnTo>
                    <a:pt x="6019261" y="1281443"/>
                  </a:lnTo>
                  <a:lnTo>
                    <a:pt x="6026143" y="1282064"/>
                  </a:lnTo>
                  <a:lnTo>
                    <a:pt x="6026124" y="1281443"/>
                  </a:lnTo>
                  <a:close/>
                </a:path>
                <a:path w="9209405" h="3843020">
                  <a:moveTo>
                    <a:pt x="6316211" y="1126616"/>
                  </a:moveTo>
                  <a:lnTo>
                    <a:pt x="6275825" y="1135761"/>
                  </a:lnTo>
                  <a:lnTo>
                    <a:pt x="6243186" y="1156080"/>
                  </a:lnTo>
                  <a:lnTo>
                    <a:pt x="6234550" y="1167384"/>
                  </a:lnTo>
                  <a:lnTo>
                    <a:pt x="6229978" y="1174496"/>
                  </a:lnTo>
                  <a:lnTo>
                    <a:pt x="6227184" y="1182369"/>
                  </a:lnTo>
                  <a:lnTo>
                    <a:pt x="6226295" y="1190878"/>
                  </a:lnTo>
                  <a:lnTo>
                    <a:pt x="6225958" y="1197161"/>
                  </a:lnTo>
                  <a:lnTo>
                    <a:pt x="6226454" y="1203420"/>
                  </a:lnTo>
                  <a:lnTo>
                    <a:pt x="6246615" y="1237614"/>
                  </a:lnTo>
                  <a:lnTo>
                    <a:pt x="6282929" y="1246979"/>
                  </a:lnTo>
                  <a:lnTo>
                    <a:pt x="6294907" y="1246298"/>
                  </a:lnTo>
                  <a:lnTo>
                    <a:pt x="6309721" y="1244816"/>
                  </a:lnTo>
                  <a:lnTo>
                    <a:pt x="6339750" y="1240996"/>
                  </a:lnTo>
                  <a:lnTo>
                    <a:pt x="6349993" y="1240091"/>
                  </a:lnTo>
                  <a:lnTo>
                    <a:pt x="6357760" y="1239853"/>
                  </a:lnTo>
                  <a:lnTo>
                    <a:pt x="6410355" y="1239853"/>
                  </a:lnTo>
                  <a:lnTo>
                    <a:pt x="6409429" y="1236979"/>
                  </a:lnTo>
                  <a:lnTo>
                    <a:pt x="6390342" y="1212850"/>
                  </a:lnTo>
                  <a:lnTo>
                    <a:pt x="6275571" y="1212850"/>
                  </a:lnTo>
                  <a:lnTo>
                    <a:pt x="6270491" y="1211579"/>
                  </a:lnTo>
                  <a:lnTo>
                    <a:pt x="6266554" y="1209293"/>
                  </a:lnTo>
                  <a:lnTo>
                    <a:pt x="6262744" y="1207135"/>
                  </a:lnTo>
                  <a:lnTo>
                    <a:pt x="6259950" y="1204087"/>
                  </a:lnTo>
                  <a:lnTo>
                    <a:pt x="6258426" y="1200023"/>
                  </a:lnTo>
                  <a:lnTo>
                    <a:pt x="6255759" y="1193673"/>
                  </a:lnTo>
                  <a:lnTo>
                    <a:pt x="6256648" y="1186941"/>
                  </a:lnTo>
                  <a:lnTo>
                    <a:pt x="6288398" y="1160272"/>
                  </a:lnTo>
                  <a:lnTo>
                    <a:pt x="6312758" y="1155628"/>
                  </a:lnTo>
                  <a:lnTo>
                    <a:pt x="6367968" y="1155628"/>
                  </a:lnTo>
                  <a:lnTo>
                    <a:pt x="6364110" y="1149889"/>
                  </a:lnTo>
                  <a:lnTo>
                    <a:pt x="6325212" y="1126904"/>
                  </a:lnTo>
                  <a:lnTo>
                    <a:pt x="6316211" y="1126616"/>
                  </a:lnTo>
                  <a:close/>
                </a:path>
                <a:path w="9209405" h="3843020">
                  <a:moveTo>
                    <a:pt x="6364217" y="1205356"/>
                  </a:moveTo>
                  <a:lnTo>
                    <a:pt x="6355264" y="1205476"/>
                  </a:lnTo>
                  <a:lnTo>
                    <a:pt x="6343643" y="1206214"/>
                  </a:lnTo>
                  <a:lnTo>
                    <a:pt x="6329356" y="1207571"/>
                  </a:lnTo>
                  <a:lnTo>
                    <a:pt x="6292145" y="1211897"/>
                  </a:lnTo>
                  <a:lnTo>
                    <a:pt x="6285719" y="1212512"/>
                  </a:lnTo>
                  <a:lnTo>
                    <a:pt x="6281794" y="1212723"/>
                  </a:lnTo>
                  <a:lnTo>
                    <a:pt x="6275571" y="1212850"/>
                  </a:lnTo>
                  <a:lnTo>
                    <a:pt x="6390342" y="1212850"/>
                  </a:lnTo>
                  <a:lnTo>
                    <a:pt x="6385148" y="1210000"/>
                  </a:lnTo>
                  <a:lnTo>
                    <a:pt x="6378600" y="1207547"/>
                  </a:lnTo>
                  <a:lnTo>
                    <a:pt x="6371623" y="1205999"/>
                  </a:lnTo>
                  <a:lnTo>
                    <a:pt x="6364217" y="1205356"/>
                  </a:lnTo>
                  <a:close/>
                </a:path>
                <a:path w="9209405" h="3843020">
                  <a:moveTo>
                    <a:pt x="6367968" y="1155628"/>
                  </a:moveTo>
                  <a:lnTo>
                    <a:pt x="6312758" y="1155628"/>
                  </a:lnTo>
                  <a:lnTo>
                    <a:pt x="6319640" y="1156842"/>
                  </a:lnTo>
                  <a:lnTo>
                    <a:pt x="6325879" y="1159416"/>
                  </a:lnTo>
                  <a:lnTo>
                    <a:pt x="6331451" y="1163145"/>
                  </a:lnTo>
                  <a:lnTo>
                    <a:pt x="6336356" y="1168040"/>
                  </a:lnTo>
                  <a:lnTo>
                    <a:pt x="6340595" y="1174114"/>
                  </a:lnTo>
                  <a:lnTo>
                    <a:pt x="6369297" y="1157604"/>
                  </a:lnTo>
                  <a:lnTo>
                    <a:pt x="6367968" y="1155628"/>
                  </a:lnTo>
                  <a:close/>
                </a:path>
                <a:path w="9209405" h="3843020">
                  <a:moveTo>
                    <a:pt x="6491217" y="972185"/>
                  </a:moveTo>
                  <a:lnTo>
                    <a:pt x="6460102" y="984758"/>
                  </a:lnTo>
                  <a:lnTo>
                    <a:pt x="6562591" y="1237488"/>
                  </a:lnTo>
                  <a:lnTo>
                    <a:pt x="6591420" y="1225803"/>
                  </a:lnTo>
                  <a:lnTo>
                    <a:pt x="6582149" y="1202816"/>
                  </a:lnTo>
                  <a:lnTo>
                    <a:pt x="6656190" y="1202816"/>
                  </a:lnTo>
                  <a:lnTo>
                    <a:pt x="6658994" y="1201342"/>
                  </a:lnTo>
                  <a:lnTo>
                    <a:pt x="6671605" y="1190640"/>
                  </a:lnTo>
                  <a:lnTo>
                    <a:pt x="6673444" y="1188196"/>
                  </a:lnTo>
                  <a:lnTo>
                    <a:pt x="6618539" y="1188196"/>
                  </a:lnTo>
                  <a:lnTo>
                    <a:pt x="6606152" y="1187958"/>
                  </a:lnTo>
                  <a:lnTo>
                    <a:pt x="6567147" y="1160462"/>
                  </a:lnTo>
                  <a:lnTo>
                    <a:pt x="6547889" y="1116893"/>
                  </a:lnTo>
                  <a:lnTo>
                    <a:pt x="6544980" y="1088318"/>
                  </a:lnTo>
                  <a:lnTo>
                    <a:pt x="6547478" y="1075816"/>
                  </a:lnTo>
                  <a:lnTo>
                    <a:pt x="6552096" y="1064960"/>
                  </a:lnTo>
                  <a:lnTo>
                    <a:pt x="6553910" y="1062354"/>
                  </a:lnTo>
                  <a:lnTo>
                    <a:pt x="6527666" y="1062354"/>
                  </a:lnTo>
                  <a:lnTo>
                    <a:pt x="6491217" y="972185"/>
                  </a:lnTo>
                  <a:close/>
                </a:path>
                <a:path w="9209405" h="3843020">
                  <a:moveTo>
                    <a:pt x="6700767" y="968248"/>
                  </a:moveTo>
                  <a:lnTo>
                    <a:pt x="6667239" y="981837"/>
                  </a:lnTo>
                  <a:lnTo>
                    <a:pt x="6811130" y="1137158"/>
                  </a:lnTo>
                  <a:lnTo>
                    <a:pt x="6811257" y="1140967"/>
                  </a:lnTo>
                  <a:lnTo>
                    <a:pt x="6811384" y="1145793"/>
                  </a:lnTo>
                  <a:lnTo>
                    <a:pt x="6811648" y="1152905"/>
                  </a:lnTo>
                  <a:lnTo>
                    <a:pt x="6811746" y="1168648"/>
                  </a:lnTo>
                  <a:lnTo>
                    <a:pt x="6784841" y="1198752"/>
                  </a:lnTo>
                  <a:lnTo>
                    <a:pt x="6770998" y="1201165"/>
                  </a:lnTo>
                  <a:lnTo>
                    <a:pt x="6786238" y="1228852"/>
                  </a:lnTo>
                  <a:lnTo>
                    <a:pt x="6826098" y="1212514"/>
                  </a:lnTo>
                  <a:lnTo>
                    <a:pt x="6840340" y="1176909"/>
                  </a:lnTo>
                  <a:lnTo>
                    <a:pt x="6841145" y="1160462"/>
                  </a:lnTo>
                  <a:lnTo>
                    <a:pt x="6841032" y="1137158"/>
                  </a:lnTo>
                  <a:lnTo>
                    <a:pt x="6840798" y="1126426"/>
                  </a:lnTo>
                  <a:lnTo>
                    <a:pt x="6839966" y="1095883"/>
                  </a:lnTo>
                  <a:lnTo>
                    <a:pt x="6812273" y="1095883"/>
                  </a:lnTo>
                  <a:lnTo>
                    <a:pt x="6804796" y="1086143"/>
                  </a:lnTo>
                  <a:lnTo>
                    <a:pt x="6797224" y="1076737"/>
                  </a:lnTo>
                  <a:lnTo>
                    <a:pt x="6789556" y="1067665"/>
                  </a:lnTo>
                  <a:lnTo>
                    <a:pt x="6768289" y="1043813"/>
                  </a:lnTo>
                  <a:lnTo>
                    <a:pt x="6700767" y="968248"/>
                  </a:lnTo>
                  <a:close/>
                </a:path>
                <a:path w="9209405" h="3843020">
                  <a:moveTo>
                    <a:pt x="6656190" y="1202816"/>
                  </a:moveTo>
                  <a:lnTo>
                    <a:pt x="6582149" y="1202816"/>
                  </a:lnTo>
                  <a:lnTo>
                    <a:pt x="6597008" y="1210579"/>
                  </a:lnTo>
                  <a:lnTo>
                    <a:pt x="6612248" y="1214246"/>
                  </a:lnTo>
                  <a:lnTo>
                    <a:pt x="6627869" y="1213818"/>
                  </a:lnTo>
                  <a:lnTo>
                    <a:pt x="6643871" y="1209293"/>
                  </a:lnTo>
                  <a:lnTo>
                    <a:pt x="6656190" y="1202816"/>
                  </a:lnTo>
                  <a:close/>
                </a:path>
                <a:path w="9209405" h="3843020">
                  <a:moveTo>
                    <a:pt x="6659688" y="1040622"/>
                  </a:moveTo>
                  <a:lnTo>
                    <a:pt x="6595897" y="1040622"/>
                  </a:lnTo>
                  <a:lnTo>
                    <a:pt x="6606299" y="1042636"/>
                  </a:lnTo>
                  <a:lnTo>
                    <a:pt x="6616820" y="1047114"/>
                  </a:lnTo>
                  <a:lnTo>
                    <a:pt x="6644788" y="1077850"/>
                  </a:lnTo>
                  <a:lnTo>
                    <a:pt x="6661175" y="1126426"/>
                  </a:lnTo>
                  <a:lnTo>
                    <a:pt x="6661322" y="1140967"/>
                  </a:lnTo>
                  <a:lnTo>
                    <a:pt x="6658984" y="1152905"/>
                  </a:lnTo>
                  <a:lnTo>
                    <a:pt x="6631044" y="1184910"/>
                  </a:lnTo>
                  <a:lnTo>
                    <a:pt x="6618539" y="1188196"/>
                  </a:lnTo>
                  <a:lnTo>
                    <a:pt x="6673444" y="1188196"/>
                  </a:lnTo>
                  <a:lnTo>
                    <a:pt x="6681715" y="1177200"/>
                  </a:lnTo>
                  <a:lnTo>
                    <a:pt x="6689337" y="1161034"/>
                  </a:lnTo>
                  <a:lnTo>
                    <a:pt x="6693794" y="1142692"/>
                  </a:lnTo>
                  <a:lnTo>
                    <a:pt x="6694227" y="1122886"/>
                  </a:lnTo>
                  <a:lnTo>
                    <a:pt x="6690659" y="1101580"/>
                  </a:lnTo>
                  <a:lnTo>
                    <a:pt x="6673970" y="1060084"/>
                  </a:lnTo>
                  <a:lnTo>
                    <a:pt x="6662540" y="1043813"/>
                  </a:lnTo>
                  <a:lnTo>
                    <a:pt x="6659688" y="1040622"/>
                  </a:lnTo>
                  <a:close/>
                </a:path>
                <a:path w="9209405" h="3843020">
                  <a:moveTo>
                    <a:pt x="6835006" y="913891"/>
                  </a:moveTo>
                  <a:lnTo>
                    <a:pt x="6804018" y="926464"/>
                  </a:lnTo>
                  <a:lnTo>
                    <a:pt x="6808082" y="1049019"/>
                  </a:lnTo>
                  <a:lnTo>
                    <a:pt x="6808701" y="1060682"/>
                  </a:lnTo>
                  <a:lnTo>
                    <a:pt x="6809606" y="1072403"/>
                  </a:lnTo>
                  <a:lnTo>
                    <a:pt x="6810797" y="1084149"/>
                  </a:lnTo>
                  <a:lnTo>
                    <a:pt x="6812273" y="1095883"/>
                  </a:lnTo>
                  <a:lnTo>
                    <a:pt x="6839966" y="1095883"/>
                  </a:lnTo>
                  <a:lnTo>
                    <a:pt x="6835006" y="913891"/>
                  </a:lnTo>
                  <a:close/>
                </a:path>
                <a:path w="9209405" h="3843020">
                  <a:moveTo>
                    <a:pt x="6602596" y="1011174"/>
                  </a:moveTo>
                  <a:lnTo>
                    <a:pt x="6553973" y="1024725"/>
                  </a:lnTo>
                  <a:lnTo>
                    <a:pt x="6527666" y="1062354"/>
                  </a:lnTo>
                  <a:lnTo>
                    <a:pt x="6553910" y="1062354"/>
                  </a:lnTo>
                  <a:lnTo>
                    <a:pt x="6558321" y="1056020"/>
                  </a:lnTo>
                  <a:lnTo>
                    <a:pt x="6566141" y="1049010"/>
                  </a:lnTo>
                  <a:lnTo>
                    <a:pt x="6575545" y="1043939"/>
                  </a:lnTo>
                  <a:lnTo>
                    <a:pt x="6585638" y="1041060"/>
                  </a:lnTo>
                  <a:lnTo>
                    <a:pt x="6595897" y="1040622"/>
                  </a:lnTo>
                  <a:lnTo>
                    <a:pt x="6659688" y="1040622"/>
                  </a:lnTo>
                  <a:lnTo>
                    <a:pt x="6656113" y="1036621"/>
                  </a:lnTo>
                  <a:lnTo>
                    <a:pt x="6619725" y="1013777"/>
                  </a:lnTo>
                  <a:lnTo>
                    <a:pt x="6611357" y="1012011"/>
                  </a:lnTo>
                  <a:lnTo>
                    <a:pt x="6602596" y="1011174"/>
                  </a:lnTo>
                  <a:close/>
                </a:path>
                <a:path w="9209405" h="3843020">
                  <a:moveTo>
                    <a:pt x="7020172" y="757681"/>
                  </a:moveTo>
                  <a:lnTo>
                    <a:pt x="6984104" y="772287"/>
                  </a:lnTo>
                  <a:lnTo>
                    <a:pt x="6989565" y="1064387"/>
                  </a:lnTo>
                  <a:lnTo>
                    <a:pt x="7024998" y="1050036"/>
                  </a:lnTo>
                  <a:lnTo>
                    <a:pt x="7021823" y="962151"/>
                  </a:lnTo>
                  <a:lnTo>
                    <a:pt x="7098641" y="931037"/>
                  </a:lnTo>
                  <a:lnTo>
                    <a:pt x="7020426" y="931037"/>
                  </a:lnTo>
                  <a:lnTo>
                    <a:pt x="7018140" y="845692"/>
                  </a:lnTo>
                  <a:lnTo>
                    <a:pt x="7017404" y="831975"/>
                  </a:lnTo>
                  <a:lnTo>
                    <a:pt x="7016156" y="818435"/>
                  </a:lnTo>
                  <a:lnTo>
                    <a:pt x="7014407" y="805062"/>
                  </a:lnTo>
                  <a:lnTo>
                    <a:pt x="7012171" y="791844"/>
                  </a:lnTo>
                  <a:lnTo>
                    <a:pt x="7053532" y="791844"/>
                  </a:lnTo>
                  <a:lnTo>
                    <a:pt x="7020172" y="757681"/>
                  </a:lnTo>
                  <a:close/>
                </a:path>
                <a:path w="9209405" h="3843020">
                  <a:moveTo>
                    <a:pt x="7203179" y="764539"/>
                  </a:moveTo>
                  <a:lnTo>
                    <a:pt x="7174985" y="776097"/>
                  </a:lnTo>
                  <a:lnTo>
                    <a:pt x="7277601" y="1029335"/>
                  </a:lnTo>
                  <a:lnTo>
                    <a:pt x="7308716" y="1016762"/>
                  </a:lnTo>
                  <a:lnTo>
                    <a:pt x="7272521" y="927608"/>
                  </a:lnTo>
                  <a:lnTo>
                    <a:pt x="7337299" y="927608"/>
                  </a:lnTo>
                  <a:lnTo>
                    <a:pt x="7340198" y="926185"/>
                  </a:lnTo>
                  <a:lnTo>
                    <a:pt x="7349499" y="919813"/>
                  </a:lnTo>
                  <a:lnTo>
                    <a:pt x="7357966" y="912036"/>
                  </a:lnTo>
                  <a:lnTo>
                    <a:pt x="7359711" y="909939"/>
                  </a:lnTo>
                  <a:lnTo>
                    <a:pt x="7297032" y="909939"/>
                  </a:lnTo>
                  <a:lnTo>
                    <a:pt x="7286602" y="908044"/>
                  </a:lnTo>
                  <a:lnTo>
                    <a:pt x="7248216" y="873371"/>
                  </a:lnTo>
                  <a:lnTo>
                    <a:pt x="7231770" y="824547"/>
                  </a:lnTo>
                  <a:lnTo>
                    <a:pt x="7231518" y="810208"/>
                  </a:lnTo>
                  <a:lnTo>
                    <a:pt x="7234040" y="797178"/>
                  </a:lnTo>
                  <a:lnTo>
                    <a:pt x="7237590" y="788415"/>
                  </a:lnTo>
                  <a:lnTo>
                    <a:pt x="7212831" y="788415"/>
                  </a:lnTo>
                  <a:lnTo>
                    <a:pt x="7203179" y="764539"/>
                  </a:lnTo>
                  <a:close/>
                </a:path>
                <a:path w="9209405" h="3843020">
                  <a:moveTo>
                    <a:pt x="7178045" y="919352"/>
                  </a:moveTo>
                  <a:lnTo>
                    <a:pt x="7127487" y="919352"/>
                  </a:lnTo>
                  <a:lnTo>
                    <a:pt x="7187939" y="983996"/>
                  </a:lnTo>
                  <a:lnTo>
                    <a:pt x="7226039" y="968501"/>
                  </a:lnTo>
                  <a:lnTo>
                    <a:pt x="7178045" y="919352"/>
                  </a:lnTo>
                  <a:close/>
                </a:path>
                <a:path w="9209405" h="3843020">
                  <a:moveTo>
                    <a:pt x="7337299" y="927608"/>
                  </a:moveTo>
                  <a:lnTo>
                    <a:pt x="7272521" y="927608"/>
                  </a:lnTo>
                  <a:lnTo>
                    <a:pt x="7278710" y="930685"/>
                  </a:lnTo>
                  <a:lnTo>
                    <a:pt x="7285269" y="933084"/>
                  </a:lnTo>
                  <a:lnTo>
                    <a:pt x="7292184" y="934841"/>
                  </a:lnTo>
                  <a:lnTo>
                    <a:pt x="7299445" y="935989"/>
                  </a:lnTo>
                  <a:lnTo>
                    <a:pt x="7306996" y="936253"/>
                  </a:lnTo>
                  <a:lnTo>
                    <a:pt x="7314606" y="935529"/>
                  </a:lnTo>
                  <a:lnTo>
                    <a:pt x="7322287" y="933829"/>
                  </a:lnTo>
                  <a:lnTo>
                    <a:pt x="7330052" y="931163"/>
                  </a:lnTo>
                  <a:lnTo>
                    <a:pt x="7337299" y="927608"/>
                  </a:lnTo>
                  <a:close/>
                </a:path>
                <a:path w="9209405" h="3843020">
                  <a:moveTo>
                    <a:pt x="7053532" y="791844"/>
                  </a:moveTo>
                  <a:lnTo>
                    <a:pt x="7012171" y="791844"/>
                  </a:lnTo>
                  <a:lnTo>
                    <a:pt x="7019908" y="801463"/>
                  </a:lnTo>
                  <a:lnTo>
                    <a:pt x="7029014" y="812212"/>
                  </a:lnTo>
                  <a:lnTo>
                    <a:pt x="7039478" y="824081"/>
                  </a:lnTo>
                  <a:lnTo>
                    <a:pt x="7051287" y="837056"/>
                  </a:lnTo>
                  <a:lnTo>
                    <a:pt x="7106024" y="896365"/>
                  </a:lnTo>
                  <a:lnTo>
                    <a:pt x="7020426" y="931037"/>
                  </a:lnTo>
                  <a:lnTo>
                    <a:pt x="7098641" y="931037"/>
                  </a:lnTo>
                  <a:lnTo>
                    <a:pt x="7127487" y="919352"/>
                  </a:lnTo>
                  <a:lnTo>
                    <a:pt x="7178045" y="919352"/>
                  </a:lnTo>
                  <a:lnTo>
                    <a:pt x="7053532" y="791844"/>
                  </a:lnTo>
                  <a:close/>
                </a:path>
                <a:path w="9209405" h="3843020">
                  <a:moveTo>
                    <a:pt x="7345223" y="761222"/>
                  </a:moveTo>
                  <a:lnTo>
                    <a:pt x="7281967" y="761222"/>
                  </a:lnTo>
                  <a:lnTo>
                    <a:pt x="7292406" y="763323"/>
                  </a:lnTo>
                  <a:lnTo>
                    <a:pt x="7303001" y="767841"/>
                  </a:lnTo>
                  <a:lnTo>
                    <a:pt x="7331112" y="798399"/>
                  </a:lnTo>
                  <a:lnTo>
                    <a:pt x="7347927" y="847883"/>
                  </a:lnTo>
                  <a:lnTo>
                    <a:pt x="7348332" y="862099"/>
                  </a:lnTo>
                  <a:lnTo>
                    <a:pt x="7345927" y="874649"/>
                  </a:lnTo>
                  <a:lnTo>
                    <a:pt x="7317606" y="906526"/>
                  </a:lnTo>
                  <a:lnTo>
                    <a:pt x="7297032" y="909939"/>
                  </a:lnTo>
                  <a:lnTo>
                    <a:pt x="7359711" y="909939"/>
                  </a:lnTo>
                  <a:lnTo>
                    <a:pt x="7379542" y="869320"/>
                  </a:lnTo>
                  <a:lnTo>
                    <a:pt x="7380852" y="856488"/>
                  </a:lnTo>
                  <a:lnTo>
                    <a:pt x="7380564" y="843077"/>
                  </a:lnTo>
                  <a:lnTo>
                    <a:pt x="7370438" y="801751"/>
                  </a:lnTo>
                  <a:lnTo>
                    <a:pt x="7350311" y="766943"/>
                  </a:lnTo>
                  <a:lnTo>
                    <a:pt x="7345223" y="761222"/>
                  </a:lnTo>
                  <a:close/>
                </a:path>
                <a:path w="9209405" h="3843020">
                  <a:moveTo>
                    <a:pt x="7289493" y="732688"/>
                  </a:moveTo>
                  <a:lnTo>
                    <a:pt x="7246180" y="742815"/>
                  </a:lnTo>
                  <a:lnTo>
                    <a:pt x="7218546" y="771842"/>
                  </a:lnTo>
                  <a:lnTo>
                    <a:pt x="7212831" y="788415"/>
                  </a:lnTo>
                  <a:lnTo>
                    <a:pt x="7237590" y="788415"/>
                  </a:lnTo>
                  <a:lnTo>
                    <a:pt x="7238632" y="785844"/>
                  </a:lnTo>
                  <a:lnTo>
                    <a:pt x="7244772" y="776604"/>
                  </a:lnTo>
                  <a:lnTo>
                    <a:pt x="7252435" y="769461"/>
                  </a:lnTo>
                  <a:lnTo>
                    <a:pt x="7261599" y="764413"/>
                  </a:lnTo>
                  <a:lnTo>
                    <a:pt x="7271694" y="761573"/>
                  </a:lnTo>
                  <a:lnTo>
                    <a:pt x="7281967" y="761222"/>
                  </a:lnTo>
                  <a:lnTo>
                    <a:pt x="7345223" y="761222"/>
                  </a:lnTo>
                  <a:lnTo>
                    <a:pt x="7341736" y="757301"/>
                  </a:lnTo>
                  <a:lnTo>
                    <a:pt x="7332455" y="748992"/>
                  </a:lnTo>
                  <a:lnTo>
                    <a:pt x="7322543" y="742362"/>
                  </a:lnTo>
                  <a:lnTo>
                    <a:pt x="7312036" y="737423"/>
                  </a:lnTo>
                  <a:lnTo>
                    <a:pt x="7300969" y="734187"/>
                  </a:lnTo>
                  <a:lnTo>
                    <a:pt x="7289493" y="732688"/>
                  </a:lnTo>
                  <a:close/>
                </a:path>
                <a:path w="9209405" h="3843020">
                  <a:moveTo>
                    <a:pt x="7537824" y="682751"/>
                  </a:moveTo>
                  <a:lnTo>
                    <a:pt x="7484010" y="682751"/>
                  </a:lnTo>
                  <a:lnTo>
                    <a:pt x="7492485" y="684656"/>
                  </a:lnTo>
                  <a:lnTo>
                    <a:pt x="7498222" y="687679"/>
                  </a:lnTo>
                  <a:lnTo>
                    <a:pt x="7513694" y="711708"/>
                  </a:lnTo>
                  <a:lnTo>
                    <a:pt x="7515345" y="716026"/>
                  </a:lnTo>
                  <a:lnTo>
                    <a:pt x="7506386" y="723096"/>
                  </a:lnTo>
                  <a:lnTo>
                    <a:pt x="7494837" y="731012"/>
                  </a:lnTo>
                  <a:lnTo>
                    <a:pt x="7480894" y="739618"/>
                  </a:lnTo>
                  <a:lnTo>
                    <a:pt x="7456104" y="753687"/>
                  </a:lnTo>
                  <a:lnTo>
                    <a:pt x="7449083" y="757888"/>
                  </a:lnTo>
                  <a:lnTo>
                    <a:pt x="7420349" y="784098"/>
                  </a:lnTo>
                  <a:lnTo>
                    <a:pt x="7411248" y="814451"/>
                  </a:lnTo>
                  <a:lnTo>
                    <a:pt x="7411310" y="816737"/>
                  </a:lnTo>
                  <a:lnTo>
                    <a:pt x="7427953" y="854757"/>
                  </a:lnTo>
                  <a:lnTo>
                    <a:pt x="7471054" y="869711"/>
                  </a:lnTo>
                  <a:lnTo>
                    <a:pt x="7484647" y="867415"/>
                  </a:lnTo>
                  <a:lnTo>
                    <a:pt x="7523969" y="848600"/>
                  </a:lnTo>
                  <a:lnTo>
                    <a:pt x="7533885" y="839654"/>
                  </a:lnTo>
                  <a:lnTo>
                    <a:pt x="7472611" y="839644"/>
                  </a:lnTo>
                  <a:lnTo>
                    <a:pt x="7465892" y="838182"/>
                  </a:lnTo>
                  <a:lnTo>
                    <a:pt x="7445368" y="810387"/>
                  </a:lnTo>
                  <a:lnTo>
                    <a:pt x="7446511" y="804799"/>
                  </a:lnTo>
                  <a:lnTo>
                    <a:pt x="7447527" y="799211"/>
                  </a:lnTo>
                  <a:lnTo>
                    <a:pt x="7494013" y="763589"/>
                  </a:lnTo>
                  <a:lnTo>
                    <a:pt x="7506614" y="755221"/>
                  </a:lnTo>
                  <a:lnTo>
                    <a:pt x="7516976" y="747448"/>
                  </a:lnTo>
                  <a:lnTo>
                    <a:pt x="7525124" y="740283"/>
                  </a:lnTo>
                  <a:lnTo>
                    <a:pt x="7561739" y="740283"/>
                  </a:lnTo>
                  <a:lnTo>
                    <a:pt x="7545952" y="701293"/>
                  </a:lnTo>
                  <a:lnTo>
                    <a:pt x="7541897" y="691641"/>
                  </a:lnTo>
                  <a:lnTo>
                    <a:pt x="7538443" y="683990"/>
                  </a:lnTo>
                  <a:lnTo>
                    <a:pt x="7537824" y="682751"/>
                  </a:lnTo>
                  <a:close/>
                </a:path>
                <a:path w="9209405" h="3843020">
                  <a:moveTo>
                    <a:pt x="7561739" y="740283"/>
                  </a:moveTo>
                  <a:lnTo>
                    <a:pt x="7525124" y="740283"/>
                  </a:lnTo>
                  <a:lnTo>
                    <a:pt x="7529696" y="751713"/>
                  </a:lnTo>
                  <a:lnTo>
                    <a:pt x="7533316" y="761426"/>
                  </a:lnTo>
                  <a:lnTo>
                    <a:pt x="7535792" y="770175"/>
                  </a:lnTo>
                  <a:lnTo>
                    <a:pt x="7537126" y="777948"/>
                  </a:lnTo>
                  <a:lnTo>
                    <a:pt x="7537316" y="784733"/>
                  </a:lnTo>
                  <a:lnTo>
                    <a:pt x="7536221" y="792662"/>
                  </a:lnTo>
                  <a:lnTo>
                    <a:pt x="7512916" y="826436"/>
                  </a:lnTo>
                  <a:lnTo>
                    <a:pt x="7472657" y="839654"/>
                  </a:lnTo>
                  <a:lnTo>
                    <a:pt x="7533894" y="839644"/>
                  </a:lnTo>
                  <a:lnTo>
                    <a:pt x="7537588" y="835860"/>
                  </a:lnTo>
                  <a:lnTo>
                    <a:pt x="7543936" y="827897"/>
                  </a:lnTo>
                  <a:lnTo>
                    <a:pt x="7550022" y="818767"/>
                  </a:lnTo>
                  <a:lnTo>
                    <a:pt x="7555858" y="808481"/>
                  </a:lnTo>
                  <a:lnTo>
                    <a:pt x="7595511" y="808481"/>
                  </a:lnTo>
                  <a:lnTo>
                    <a:pt x="7570434" y="761426"/>
                  </a:lnTo>
                  <a:lnTo>
                    <a:pt x="7561739" y="740283"/>
                  </a:lnTo>
                  <a:close/>
                </a:path>
                <a:path w="9209405" h="3843020">
                  <a:moveTo>
                    <a:pt x="7595511" y="808481"/>
                  </a:moveTo>
                  <a:lnTo>
                    <a:pt x="7555858" y="808481"/>
                  </a:lnTo>
                  <a:lnTo>
                    <a:pt x="7560176" y="816737"/>
                  </a:lnTo>
                  <a:lnTo>
                    <a:pt x="7565383" y="823467"/>
                  </a:lnTo>
                  <a:lnTo>
                    <a:pt x="7571225" y="828548"/>
                  </a:lnTo>
                  <a:lnTo>
                    <a:pt x="7603610" y="815466"/>
                  </a:lnTo>
                  <a:lnTo>
                    <a:pt x="7596879" y="810005"/>
                  </a:lnTo>
                  <a:lnTo>
                    <a:pt x="7595511" y="808481"/>
                  </a:lnTo>
                  <a:close/>
                </a:path>
                <a:path w="9209405" h="3843020">
                  <a:moveTo>
                    <a:pt x="7595228" y="605663"/>
                  </a:moveTo>
                  <a:lnTo>
                    <a:pt x="7567288" y="616965"/>
                  </a:lnTo>
                  <a:lnTo>
                    <a:pt x="7641456" y="800100"/>
                  </a:lnTo>
                  <a:lnTo>
                    <a:pt x="7672444" y="787526"/>
                  </a:lnTo>
                  <a:lnTo>
                    <a:pt x="7633582" y="691641"/>
                  </a:lnTo>
                  <a:lnTo>
                    <a:pt x="7630060" y="681900"/>
                  </a:lnTo>
                  <a:lnTo>
                    <a:pt x="7627311" y="672290"/>
                  </a:lnTo>
                  <a:lnTo>
                    <a:pt x="7625349" y="662799"/>
                  </a:lnTo>
                  <a:lnTo>
                    <a:pt x="7624184" y="653414"/>
                  </a:lnTo>
                  <a:lnTo>
                    <a:pt x="7623549" y="645160"/>
                  </a:lnTo>
                  <a:lnTo>
                    <a:pt x="7625073" y="637921"/>
                  </a:lnTo>
                  <a:lnTo>
                    <a:pt x="7627704" y="633476"/>
                  </a:lnTo>
                  <a:lnTo>
                    <a:pt x="7606404" y="633476"/>
                  </a:lnTo>
                  <a:lnTo>
                    <a:pt x="7595228" y="605663"/>
                  </a:lnTo>
                  <a:close/>
                </a:path>
                <a:path w="9209405" h="3843020">
                  <a:moveTo>
                    <a:pt x="7487405" y="651001"/>
                  </a:moveTo>
                  <a:lnTo>
                    <a:pt x="7447019" y="660908"/>
                  </a:lnTo>
                  <a:lnTo>
                    <a:pt x="7408030" y="684276"/>
                  </a:lnTo>
                  <a:lnTo>
                    <a:pt x="7386329" y="722106"/>
                  </a:lnTo>
                  <a:lnTo>
                    <a:pt x="7385618" y="730964"/>
                  </a:lnTo>
                  <a:lnTo>
                    <a:pt x="7385948" y="740584"/>
                  </a:lnTo>
                  <a:lnTo>
                    <a:pt x="7387329" y="750824"/>
                  </a:lnTo>
                  <a:lnTo>
                    <a:pt x="7419333" y="742568"/>
                  </a:lnTo>
                  <a:lnTo>
                    <a:pt x="7418527" y="732474"/>
                  </a:lnTo>
                  <a:lnTo>
                    <a:pt x="7418984" y="723534"/>
                  </a:lnTo>
                  <a:lnTo>
                    <a:pt x="7442941" y="693058"/>
                  </a:lnTo>
                  <a:lnTo>
                    <a:pt x="7474594" y="682751"/>
                  </a:lnTo>
                  <a:lnTo>
                    <a:pt x="7537824" y="682751"/>
                  </a:lnTo>
                  <a:lnTo>
                    <a:pt x="7535274" y="677677"/>
                  </a:lnTo>
                  <a:lnTo>
                    <a:pt x="7502613" y="652081"/>
                  </a:lnTo>
                  <a:lnTo>
                    <a:pt x="7495402" y="651172"/>
                  </a:lnTo>
                  <a:lnTo>
                    <a:pt x="7487405" y="651001"/>
                  </a:lnTo>
                  <a:close/>
                </a:path>
                <a:path w="9209405" h="3843020">
                  <a:moveTo>
                    <a:pt x="7659258" y="581451"/>
                  </a:moveTo>
                  <a:lnTo>
                    <a:pt x="7620120" y="593216"/>
                  </a:lnTo>
                  <a:lnTo>
                    <a:pt x="7606404" y="633476"/>
                  </a:lnTo>
                  <a:lnTo>
                    <a:pt x="7627704" y="633476"/>
                  </a:lnTo>
                  <a:lnTo>
                    <a:pt x="7628756" y="631698"/>
                  </a:lnTo>
                  <a:lnTo>
                    <a:pt x="7632566" y="625475"/>
                  </a:lnTo>
                  <a:lnTo>
                    <a:pt x="7663151" y="615057"/>
                  </a:lnTo>
                  <a:lnTo>
                    <a:pt x="7670014" y="615057"/>
                  </a:lnTo>
                  <a:lnTo>
                    <a:pt x="7669142" y="582549"/>
                  </a:lnTo>
                  <a:lnTo>
                    <a:pt x="7659258" y="581451"/>
                  </a:lnTo>
                  <a:close/>
                </a:path>
                <a:path w="9209405" h="3843020">
                  <a:moveTo>
                    <a:pt x="7670014" y="615057"/>
                  </a:moveTo>
                  <a:lnTo>
                    <a:pt x="7663151" y="615057"/>
                  </a:lnTo>
                  <a:lnTo>
                    <a:pt x="7670031" y="615696"/>
                  </a:lnTo>
                  <a:lnTo>
                    <a:pt x="7670014" y="615057"/>
                  </a:lnTo>
                  <a:close/>
                </a:path>
                <a:path w="9209405" h="3843020">
                  <a:moveTo>
                    <a:pt x="7911966" y="477900"/>
                  </a:moveTo>
                  <a:lnTo>
                    <a:pt x="7880978" y="490600"/>
                  </a:lnTo>
                  <a:lnTo>
                    <a:pt x="7958956" y="682370"/>
                  </a:lnTo>
                  <a:lnTo>
                    <a:pt x="7963316" y="693801"/>
                  </a:lnTo>
                  <a:lnTo>
                    <a:pt x="7966116" y="703961"/>
                  </a:lnTo>
                  <a:lnTo>
                    <a:pt x="7967368" y="711580"/>
                  </a:lnTo>
                  <a:lnTo>
                    <a:pt x="7967084" y="716661"/>
                  </a:lnTo>
                  <a:lnTo>
                    <a:pt x="7939779" y="731901"/>
                  </a:lnTo>
                  <a:lnTo>
                    <a:pt x="7944732" y="759840"/>
                  </a:lnTo>
                  <a:lnTo>
                    <a:pt x="7951185" y="759840"/>
                  </a:lnTo>
                  <a:lnTo>
                    <a:pt x="7957591" y="758570"/>
                  </a:lnTo>
                  <a:lnTo>
                    <a:pt x="7997084" y="731901"/>
                  </a:lnTo>
                  <a:lnTo>
                    <a:pt x="8001255" y="711580"/>
                  </a:lnTo>
                  <a:lnTo>
                    <a:pt x="7999755" y="700151"/>
                  </a:lnTo>
                  <a:lnTo>
                    <a:pt x="7996112" y="687451"/>
                  </a:lnTo>
                  <a:lnTo>
                    <a:pt x="7990325" y="670940"/>
                  </a:lnTo>
                  <a:lnTo>
                    <a:pt x="7911966" y="477900"/>
                  </a:lnTo>
                  <a:close/>
                </a:path>
                <a:path w="9209405" h="3843020">
                  <a:moveTo>
                    <a:pt x="7851335" y="556640"/>
                  </a:moveTo>
                  <a:lnTo>
                    <a:pt x="7797517" y="556640"/>
                  </a:lnTo>
                  <a:lnTo>
                    <a:pt x="7806048" y="557911"/>
                  </a:lnTo>
                  <a:lnTo>
                    <a:pt x="7811767" y="561720"/>
                  </a:lnTo>
                  <a:lnTo>
                    <a:pt x="7828781" y="589661"/>
                  </a:lnTo>
                  <a:lnTo>
                    <a:pt x="7819877" y="596011"/>
                  </a:lnTo>
                  <a:lnTo>
                    <a:pt x="7808413" y="604901"/>
                  </a:lnTo>
                  <a:lnTo>
                    <a:pt x="7794402" y="613790"/>
                  </a:lnTo>
                  <a:lnTo>
                    <a:pt x="7777854" y="622680"/>
                  </a:lnTo>
                  <a:lnTo>
                    <a:pt x="7769665" y="627761"/>
                  </a:lnTo>
                  <a:lnTo>
                    <a:pt x="7762630" y="631570"/>
                  </a:lnTo>
                  <a:lnTo>
                    <a:pt x="7756762" y="635380"/>
                  </a:lnTo>
                  <a:lnTo>
                    <a:pt x="7752073" y="637920"/>
                  </a:lnTo>
                  <a:lnTo>
                    <a:pt x="7746860" y="643001"/>
                  </a:lnTo>
                  <a:lnTo>
                    <a:pt x="7742088" y="648080"/>
                  </a:lnTo>
                  <a:lnTo>
                    <a:pt x="7737768" y="651890"/>
                  </a:lnTo>
                  <a:lnTo>
                    <a:pt x="7733912" y="658240"/>
                  </a:lnTo>
                  <a:lnTo>
                    <a:pt x="7730650" y="663320"/>
                  </a:lnTo>
                  <a:lnTo>
                    <a:pt x="7728102" y="669670"/>
                  </a:lnTo>
                  <a:lnTo>
                    <a:pt x="7726268" y="676020"/>
                  </a:lnTo>
                  <a:lnTo>
                    <a:pt x="7725149" y="682370"/>
                  </a:lnTo>
                  <a:lnTo>
                    <a:pt x="7724825" y="687451"/>
                  </a:lnTo>
                  <a:lnTo>
                    <a:pt x="7724844" y="689990"/>
                  </a:lnTo>
                  <a:lnTo>
                    <a:pt x="7741469" y="728090"/>
                  </a:lnTo>
                  <a:lnTo>
                    <a:pt x="7772024" y="743330"/>
                  </a:lnTo>
                  <a:lnTo>
                    <a:pt x="7784617" y="743330"/>
                  </a:lnTo>
                  <a:lnTo>
                    <a:pt x="7821615" y="731901"/>
                  </a:lnTo>
                  <a:lnTo>
                    <a:pt x="7847840" y="712851"/>
                  </a:lnTo>
                  <a:lnTo>
                    <a:pt x="7786220" y="712851"/>
                  </a:lnTo>
                  <a:lnTo>
                    <a:pt x="7779505" y="711580"/>
                  </a:lnTo>
                  <a:lnTo>
                    <a:pt x="7758931" y="683640"/>
                  </a:lnTo>
                  <a:lnTo>
                    <a:pt x="7760074" y="678561"/>
                  </a:lnTo>
                  <a:lnTo>
                    <a:pt x="7761090" y="672211"/>
                  </a:lnTo>
                  <a:lnTo>
                    <a:pt x="7763884" y="667130"/>
                  </a:lnTo>
                  <a:lnTo>
                    <a:pt x="7768202" y="663320"/>
                  </a:lnTo>
                  <a:lnTo>
                    <a:pt x="7772175" y="659511"/>
                  </a:lnTo>
                  <a:lnTo>
                    <a:pt x="7777600" y="655701"/>
                  </a:lnTo>
                  <a:lnTo>
                    <a:pt x="7784454" y="650620"/>
                  </a:lnTo>
                  <a:lnTo>
                    <a:pt x="7792713" y="645540"/>
                  </a:lnTo>
                  <a:lnTo>
                    <a:pt x="7820129" y="629030"/>
                  </a:lnTo>
                  <a:lnTo>
                    <a:pt x="7830521" y="621411"/>
                  </a:lnTo>
                  <a:lnTo>
                    <a:pt x="7838687" y="613790"/>
                  </a:lnTo>
                  <a:lnTo>
                    <a:pt x="7875136" y="613790"/>
                  </a:lnTo>
                  <a:lnTo>
                    <a:pt x="7859388" y="574420"/>
                  </a:lnTo>
                  <a:lnTo>
                    <a:pt x="7855433" y="565530"/>
                  </a:lnTo>
                  <a:lnTo>
                    <a:pt x="7851943" y="557911"/>
                  </a:lnTo>
                  <a:lnTo>
                    <a:pt x="7851335" y="556640"/>
                  </a:lnTo>
                  <a:close/>
                </a:path>
                <a:path w="9209405" h="3843020">
                  <a:moveTo>
                    <a:pt x="7875136" y="613790"/>
                  </a:moveTo>
                  <a:lnTo>
                    <a:pt x="7838687" y="613790"/>
                  </a:lnTo>
                  <a:lnTo>
                    <a:pt x="7843259" y="625220"/>
                  </a:lnTo>
                  <a:lnTo>
                    <a:pt x="7846879" y="635380"/>
                  </a:lnTo>
                  <a:lnTo>
                    <a:pt x="7849355" y="644270"/>
                  </a:lnTo>
                  <a:lnTo>
                    <a:pt x="7850689" y="651890"/>
                  </a:lnTo>
                  <a:lnTo>
                    <a:pt x="7850879" y="658240"/>
                  </a:lnTo>
                  <a:lnTo>
                    <a:pt x="7849784" y="665861"/>
                  </a:lnTo>
                  <a:lnTo>
                    <a:pt x="7847450" y="673480"/>
                  </a:lnTo>
                  <a:lnTo>
                    <a:pt x="7843878" y="681101"/>
                  </a:lnTo>
                  <a:lnTo>
                    <a:pt x="7839068" y="688720"/>
                  </a:lnTo>
                  <a:lnTo>
                    <a:pt x="7833208" y="693801"/>
                  </a:lnTo>
                  <a:lnTo>
                    <a:pt x="7826479" y="700151"/>
                  </a:lnTo>
                  <a:lnTo>
                    <a:pt x="7818869" y="705230"/>
                  </a:lnTo>
                  <a:lnTo>
                    <a:pt x="7810366" y="709040"/>
                  </a:lnTo>
                  <a:lnTo>
                    <a:pt x="7801651" y="711580"/>
                  </a:lnTo>
                  <a:lnTo>
                    <a:pt x="7793602" y="712851"/>
                  </a:lnTo>
                  <a:lnTo>
                    <a:pt x="7847840" y="712851"/>
                  </a:lnTo>
                  <a:lnTo>
                    <a:pt x="7851151" y="709040"/>
                  </a:lnTo>
                  <a:lnTo>
                    <a:pt x="7857499" y="701420"/>
                  </a:lnTo>
                  <a:lnTo>
                    <a:pt x="7863585" y="692530"/>
                  </a:lnTo>
                  <a:lnTo>
                    <a:pt x="7869421" y="682370"/>
                  </a:lnTo>
                  <a:lnTo>
                    <a:pt x="7909324" y="682370"/>
                  </a:lnTo>
                  <a:lnTo>
                    <a:pt x="7904854" y="677290"/>
                  </a:lnTo>
                  <a:lnTo>
                    <a:pt x="7900409" y="669670"/>
                  </a:lnTo>
                  <a:lnTo>
                    <a:pt x="7896405" y="663320"/>
                  </a:lnTo>
                  <a:lnTo>
                    <a:pt x="7891043" y="651890"/>
                  </a:lnTo>
                  <a:lnTo>
                    <a:pt x="7884300" y="635380"/>
                  </a:lnTo>
                  <a:lnTo>
                    <a:pt x="7876152" y="616330"/>
                  </a:lnTo>
                  <a:lnTo>
                    <a:pt x="7875136" y="613790"/>
                  </a:lnTo>
                  <a:close/>
                </a:path>
                <a:path w="9209405" h="3843020">
                  <a:moveTo>
                    <a:pt x="7909324" y="682370"/>
                  </a:moveTo>
                  <a:lnTo>
                    <a:pt x="7869421" y="682370"/>
                  </a:lnTo>
                  <a:lnTo>
                    <a:pt x="7873739" y="689990"/>
                  </a:lnTo>
                  <a:lnTo>
                    <a:pt x="7878946" y="696340"/>
                  </a:lnTo>
                  <a:lnTo>
                    <a:pt x="7884788" y="702690"/>
                  </a:lnTo>
                  <a:lnTo>
                    <a:pt x="7917173" y="688720"/>
                  </a:lnTo>
                  <a:lnTo>
                    <a:pt x="7910442" y="683640"/>
                  </a:lnTo>
                  <a:lnTo>
                    <a:pt x="7909324" y="682370"/>
                  </a:lnTo>
                  <a:close/>
                </a:path>
                <a:path w="9209405" h="3843020">
                  <a:moveTo>
                    <a:pt x="7991468" y="446150"/>
                  </a:moveTo>
                  <a:lnTo>
                    <a:pt x="7960353" y="457580"/>
                  </a:lnTo>
                  <a:lnTo>
                    <a:pt x="8034648" y="641730"/>
                  </a:lnTo>
                  <a:lnTo>
                    <a:pt x="8065636" y="629030"/>
                  </a:lnTo>
                  <a:lnTo>
                    <a:pt x="7991468" y="446150"/>
                  </a:lnTo>
                  <a:close/>
                </a:path>
                <a:path w="9209405" h="3843020">
                  <a:moveTo>
                    <a:pt x="7808892" y="524890"/>
                  </a:moveTo>
                  <a:lnTo>
                    <a:pt x="7792032" y="524890"/>
                  </a:lnTo>
                  <a:lnTo>
                    <a:pt x="7782378" y="527430"/>
                  </a:lnTo>
                  <a:lnTo>
                    <a:pt x="7771891" y="529970"/>
                  </a:lnTo>
                  <a:lnTo>
                    <a:pt x="7760582" y="533780"/>
                  </a:lnTo>
                  <a:lnTo>
                    <a:pt x="7749293" y="540130"/>
                  </a:lnTo>
                  <a:lnTo>
                    <a:pt x="7739040" y="545211"/>
                  </a:lnTo>
                  <a:lnTo>
                    <a:pt x="7709004" y="571880"/>
                  </a:lnTo>
                  <a:lnTo>
                    <a:pt x="7699162" y="604901"/>
                  </a:lnTo>
                  <a:lnTo>
                    <a:pt x="7699457" y="613790"/>
                  </a:lnTo>
                  <a:lnTo>
                    <a:pt x="7700765" y="623951"/>
                  </a:lnTo>
                  <a:lnTo>
                    <a:pt x="7732896" y="616330"/>
                  </a:lnTo>
                  <a:lnTo>
                    <a:pt x="7732035" y="606170"/>
                  </a:lnTo>
                  <a:lnTo>
                    <a:pt x="7732483" y="597280"/>
                  </a:lnTo>
                  <a:lnTo>
                    <a:pt x="7756449" y="566801"/>
                  </a:lnTo>
                  <a:lnTo>
                    <a:pt x="7788093" y="556640"/>
                  </a:lnTo>
                  <a:lnTo>
                    <a:pt x="7851335" y="556640"/>
                  </a:lnTo>
                  <a:lnTo>
                    <a:pt x="7848905" y="551561"/>
                  </a:lnTo>
                  <a:lnTo>
                    <a:pt x="7816097" y="526161"/>
                  </a:lnTo>
                  <a:lnTo>
                    <a:pt x="7808892" y="524890"/>
                  </a:lnTo>
                  <a:close/>
                </a:path>
                <a:path w="9209405" h="3843020">
                  <a:moveTo>
                    <a:pt x="8090858" y="448690"/>
                  </a:moveTo>
                  <a:lnTo>
                    <a:pt x="8054841" y="448690"/>
                  </a:lnTo>
                  <a:lnTo>
                    <a:pt x="8097513" y="552830"/>
                  </a:lnTo>
                  <a:lnTo>
                    <a:pt x="8116182" y="588390"/>
                  </a:lnTo>
                  <a:lnTo>
                    <a:pt x="8134978" y="597280"/>
                  </a:lnTo>
                  <a:lnTo>
                    <a:pt x="8147757" y="597280"/>
                  </a:lnTo>
                  <a:lnTo>
                    <a:pt x="8155177" y="594740"/>
                  </a:lnTo>
                  <a:lnTo>
                    <a:pt x="8163299" y="592201"/>
                  </a:lnTo>
                  <a:lnTo>
                    <a:pt x="8168560" y="589661"/>
                  </a:lnTo>
                  <a:lnTo>
                    <a:pt x="8174046" y="587120"/>
                  </a:lnTo>
                  <a:lnTo>
                    <a:pt x="8179748" y="583311"/>
                  </a:lnTo>
                  <a:lnTo>
                    <a:pt x="8185651" y="579501"/>
                  </a:lnTo>
                  <a:lnTo>
                    <a:pt x="8175497" y="562990"/>
                  </a:lnTo>
                  <a:lnTo>
                    <a:pt x="8142344" y="562990"/>
                  </a:lnTo>
                  <a:lnTo>
                    <a:pt x="8139677" y="561720"/>
                  </a:lnTo>
                  <a:lnTo>
                    <a:pt x="8137645" y="559180"/>
                  </a:lnTo>
                  <a:lnTo>
                    <a:pt x="8135486" y="556640"/>
                  </a:lnTo>
                  <a:lnTo>
                    <a:pt x="8132692" y="551561"/>
                  </a:lnTo>
                  <a:lnTo>
                    <a:pt x="8129009" y="542670"/>
                  </a:lnTo>
                  <a:lnTo>
                    <a:pt x="8090858" y="448690"/>
                  </a:lnTo>
                  <a:close/>
                </a:path>
                <a:path w="9209405" h="3843020">
                  <a:moveTo>
                    <a:pt x="8170030" y="554101"/>
                  </a:moveTo>
                  <a:lnTo>
                    <a:pt x="8164696" y="556640"/>
                  </a:lnTo>
                  <a:lnTo>
                    <a:pt x="8160378" y="559180"/>
                  </a:lnTo>
                  <a:lnTo>
                    <a:pt x="8156949" y="560451"/>
                  </a:lnTo>
                  <a:lnTo>
                    <a:pt x="8152377" y="562990"/>
                  </a:lnTo>
                  <a:lnTo>
                    <a:pt x="8175497" y="562990"/>
                  </a:lnTo>
                  <a:lnTo>
                    <a:pt x="8170030" y="554101"/>
                  </a:lnTo>
                  <a:close/>
                </a:path>
                <a:path w="9209405" h="3843020">
                  <a:moveTo>
                    <a:pt x="8303176" y="372490"/>
                  </a:moveTo>
                  <a:lnTo>
                    <a:pt x="8249492" y="372490"/>
                  </a:lnTo>
                  <a:lnTo>
                    <a:pt x="8258041" y="375030"/>
                  </a:lnTo>
                  <a:lnTo>
                    <a:pt x="8263760" y="377570"/>
                  </a:lnTo>
                  <a:lnTo>
                    <a:pt x="8268931" y="382650"/>
                  </a:lnTo>
                  <a:lnTo>
                    <a:pt x="8273579" y="389000"/>
                  </a:lnTo>
                  <a:lnTo>
                    <a:pt x="8277726" y="397890"/>
                  </a:lnTo>
                  <a:lnTo>
                    <a:pt x="8278107" y="399161"/>
                  </a:lnTo>
                  <a:lnTo>
                    <a:pt x="8280774" y="406780"/>
                  </a:lnTo>
                  <a:lnTo>
                    <a:pt x="8246341" y="429640"/>
                  </a:lnTo>
                  <a:lnTo>
                    <a:pt x="8221550" y="443611"/>
                  </a:lnTo>
                  <a:lnTo>
                    <a:pt x="8214559" y="448690"/>
                  </a:lnTo>
                  <a:lnTo>
                    <a:pt x="8208735" y="452500"/>
                  </a:lnTo>
                  <a:lnTo>
                    <a:pt x="8204066" y="455040"/>
                  </a:lnTo>
                  <a:lnTo>
                    <a:pt x="8198782" y="460120"/>
                  </a:lnTo>
                  <a:lnTo>
                    <a:pt x="8177015" y="499490"/>
                  </a:lnTo>
                  <a:lnTo>
                    <a:pt x="8176750" y="504570"/>
                  </a:lnTo>
                  <a:lnTo>
                    <a:pt x="8176791" y="507111"/>
                  </a:lnTo>
                  <a:lnTo>
                    <a:pt x="8193414" y="545211"/>
                  </a:lnTo>
                  <a:lnTo>
                    <a:pt x="8236562" y="560451"/>
                  </a:lnTo>
                  <a:lnTo>
                    <a:pt x="8250149" y="557911"/>
                  </a:lnTo>
                  <a:lnTo>
                    <a:pt x="8289472" y="538861"/>
                  </a:lnTo>
                  <a:lnTo>
                    <a:pt x="8299170" y="529970"/>
                  </a:lnTo>
                  <a:lnTo>
                    <a:pt x="8238213" y="529970"/>
                  </a:lnTo>
                  <a:lnTo>
                    <a:pt x="8231498" y="528701"/>
                  </a:lnTo>
                  <a:lnTo>
                    <a:pt x="8210924" y="500761"/>
                  </a:lnTo>
                  <a:lnTo>
                    <a:pt x="8211940" y="495680"/>
                  </a:lnTo>
                  <a:lnTo>
                    <a:pt x="8213083" y="489330"/>
                  </a:lnTo>
                  <a:lnTo>
                    <a:pt x="8215750" y="484250"/>
                  </a:lnTo>
                  <a:lnTo>
                    <a:pt x="8220195" y="480440"/>
                  </a:lnTo>
                  <a:lnTo>
                    <a:pt x="8224150" y="476630"/>
                  </a:lnTo>
                  <a:lnTo>
                    <a:pt x="8229545" y="472820"/>
                  </a:lnTo>
                  <a:lnTo>
                    <a:pt x="8236394" y="467740"/>
                  </a:lnTo>
                  <a:lnTo>
                    <a:pt x="8244706" y="462661"/>
                  </a:lnTo>
                  <a:lnTo>
                    <a:pt x="8272122" y="446150"/>
                  </a:lnTo>
                  <a:lnTo>
                    <a:pt x="8282514" y="437261"/>
                  </a:lnTo>
                  <a:lnTo>
                    <a:pt x="8290680" y="430911"/>
                  </a:lnTo>
                  <a:lnTo>
                    <a:pt x="8327129" y="430911"/>
                  </a:lnTo>
                  <a:lnTo>
                    <a:pt x="8311381" y="391540"/>
                  </a:lnTo>
                  <a:lnTo>
                    <a:pt x="8307426" y="382650"/>
                  </a:lnTo>
                  <a:lnTo>
                    <a:pt x="8303936" y="373761"/>
                  </a:lnTo>
                  <a:lnTo>
                    <a:pt x="8303176" y="372490"/>
                  </a:lnTo>
                  <a:close/>
                </a:path>
                <a:path w="9209405" h="3843020">
                  <a:moveTo>
                    <a:pt x="8327129" y="430911"/>
                  </a:moveTo>
                  <a:lnTo>
                    <a:pt x="8290680" y="430911"/>
                  </a:lnTo>
                  <a:lnTo>
                    <a:pt x="8295252" y="442340"/>
                  </a:lnTo>
                  <a:lnTo>
                    <a:pt x="8298872" y="451230"/>
                  </a:lnTo>
                  <a:lnTo>
                    <a:pt x="8301348" y="460120"/>
                  </a:lnTo>
                  <a:lnTo>
                    <a:pt x="8302682" y="467740"/>
                  </a:lnTo>
                  <a:lnTo>
                    <a:pt x="8302872" y="475361"/>
                  </a:lnTo>
                  <a:lnTo>
                    <a:pt x="8301705" y="482980"/>
                  </a:lnTo>
                  <a:lnTo>
                    <a:pt x="8278472" y="517270"/>
                  </a:lnTo>
                  <a:lnTo>
                    <a:pt x="8245595" y="529970"/>
                  </a:lnTo>
                  <a:lnTo>
                    <a:pt x="8299170" y="529970"/>
                  </a:lnTo>
                  <a:lnTo>
                    <a:pt x="8303142" y="526161"/>
                  </a:lnTo>
                  <a:lnTo>
                    <a:pt x="8309476" y="518540"/>
                  </a:lnTo>
                  <a:lnTo>
                    <a:pt x="8315524" y="509650"/>
                  </a:lnTo>
                  <a:lnTo>
                    <a:pt x="8321287" y="499490"/>
                  </a:lnTo>
                  <a:lnTo>
                    <a:pt x="8361190" y="499490"/>
                  </a:lnTo>
                  <a:lnTo>
                    <a:pt x="8336239" y="452500"/>
                  </a:lnTo>
                  <a:lnTo>
                    <a:pt x="8328145" y="433450"/>
                  </a:lnTo>
                  <a:lnTo>
                    <a:pt x="8327129" y="430911"/>
                  </a:lnTo>
                  <a:close/>
                </a:path>
                <a:path w="9209405" h="3843020">
                  <a:moveTo>
                    <a:pt x="8361190" y="499490"/>
                  </a:moveTo>
                  <a:lnTo>
                    <a:pt x="8321287" y="499490"/>
                  </a:lnTo>
                  <a:lnTo>
                    <a:pt x="8325732" y="507111"/>
                  </a:lnTo>
                  <a:lnTo>
                    <a:pt x="8330812" y="513461"/>
                  </a:lnTo>
                  <a:lnTo>
                    <a:pt x="8336654" y="518540"/>
                  </a:lnTo>
                  <a:lnTo>
                    <a:pt x="8369039" y="505840"/>
                  </a:lnTo>
                  <a:lnTo>
                    <a:pt x="8362308" y="500761"/>
                  </a:lnTo>
                  <a:lnTo>
                    <a:pt x="8361190" y="499490"/>
                  </a:lnTo>
                  <a:close/>
                </a:path>
                <a:path w="9209405" h="3843020">
                  <a:moveTo>
                    <a:pt x="8049888" y="347090"/>
                  </a:moveTo>
                  <a:lnTo>
                    <a:pt x="8026647" y="378840"/>
                  </a:lnTo>
                  <a:lnTo>
                    <a:pt x="8045062" y="423290"/>
                  </a:lnTo>
                  <a:lnTo>
                    <a:pt x="8022202" y="433450"/>
                  </a:lnTo>
                  <a:lnTo>
                    <a:pt x="8031981" y="457580"/>
                  </a:lnTo>
                  <a:lnTo>
                    <a:pt x="8054841" y="448690"/>
                  </a:lnTo>
                  <a:lnTo>
                    <a:pt x="8090858" y="448690"/>
                  </a:lnTo>
                  <a:lnTo>
                    <a:pt x="8085702" y="435990"/>
                  </a:lnTo>
                  <a:lnTo>
                    <a:pt x="8116817" y="423290"/>
                  </a:lnTo>
                  <a:lnTo>
                    <a:pt x="8112185" y="411861"/>
                  </a:lnTo>
                  <a:lnTo>
                    <a:pt x="8075923" y="411861"/>
                  </a:lnTo>
                  <a:lnTo>
                    <a:pt x="8049888" y="347090"/>
                  </a:lnTo>
                  <a:close/>
                </a:path>
                <a:path w="9209405" h="3843020">
                  <a:moveTo>
                    <a:pt x="7883772" y="408050"/>
                  </a:moveTo>
                  <a:lnTo>
                    <a:pt x="7852784" y="420750"/>
                  </a:lnTo>
                  <a:lnTo>
                    <a:pt x="7867389" y="456311"/>
                  </a:lnTo>
                  <a:lnTo>
                    <a:pt x="7898377" y="444880"/>
                  </a:lnTo>
                  <a:lnTo>
                    <a:pt x="7883772" y="408050"/>
                  </a:lnTo>
                  <a:close/>
                </a:path>
                <a:path w="9209405" h="3843020">
                  <a:moveTo>
                    <a:pt x="8252834" y="340740"/>
                  </a:moveTo>
                  <a:lnTo>
                    <a:pt x="8243970" y="342011"/>
                  </a:lnTo>
                  <a:lnTo>
                    <a:pt x="8234308" y="344550"/>
                  </a:lnTo>
                  <a:lnTo>
                    <a:pt x="8223813" y="347090"/>
                  </a:lnTo>
                  <a:lnTo>
                    <a:pt x="8212448" y="350900"/>
                  </a:lnTo>
                  <a:lnTo>
                    <a:pt x="8201161" y="355980"/>
                  </a:lnTo>
                  <a:lnTo>
                    <a:pt x="8190922" y="362330"/>
                  </a:lnTo>
                  <a:lnTo>
                    <a:pt x="8181730" y="367411"/>
                  </a:lnTo>
                  <a:lnTo>
                    <a:pt x="8173586" y="375030"/>
                  </a:lnTo>
                  <a:lnTo>
                    <a:pt x="8166613" y="381380"/>
                  </a:lnTo>
                  <a:lnTo>
                    <a:pt x="8160950" y="389000"/>
                  </a:lnTo>
                  <a:lnTo>
                    <a:pt x="8156620" y="396620"/>
                  </a:lnTo>
                  <a:lnTo>
                    <a:pt x="8153647" y="404240"/>
                  </a:lnTo>
                  <a:lnTo>
                    <a:pt x="8151865" y="411861"/>
                  </a:lnTo>
                  <a:lnTo>
                    <a:pt x="8151107" y="420750"/>
                  </a:lnTo>
                  <a:lnTo>
                    <a:pt x="8151397" y="430911"/>
                  </a:lnTo>
                  <a:lnTo>
                    <a:pt x="8152758" y="441070"/>
                  </a:lnTo>
                  <a:lnTo>
                    <a:pt x="8184762" y="433450"/>
                  </a:lnTo>
                  <a:lnTo>
                    <a:pt x="8183974" y="423290"/>
                  </a:lnTo>
                  <a:lnTo>
                    <a:pt x="8184460" y="414400"/>
                  </a:lnTo>
                  <a:lnTo>
                    <a:pt x="8208388" y="383920"/>
                  </a:lnTo>
                  <a:lnTo>
                    <a:pt x="8240039" y="372490"/>
                  </a:lnTo>
                  <a:lnTo>
                    <a:pt x="8303176" y="372490"/>
                  </a:lnTo>
                  <a:lnTo>
                    <a:pt x="8300898" y="368680"/>
                  </a:lnTo>
                  <a:lnTo>
                    <a:pt x="8298300" y="363600"/>
                  </a:lnTo>
                  <a:lnTo>
                    <a:pt x="8292966" y="355980"/>
                  </a:lnTo>
                  <a:lnTo>
                    <a:pt x="8286870" y="349630"/>
                  </a:lnTo>
                  <a:lnTo>
                    <a:pt x="8280012" y="347090"/>
                  </a:lnTo>
                  <a:lnTo>
                    <a:pt x="8274462" y="344550"/>
                  </a:lnTo>
                  <a:lnTo>
                    <a:pt x="8268090" y="342011"/>
                  </a:lnTo>
                  <a:lnTo>
                    <a:pt x="8260885" y="342011"/>
                  </a:lnTo>
                  <a:lnTo>
                    <a:pt x="8252834" y="340740"/>
                  </a:lnTo>
                  <a:close/>
                </a:path>
                <a:path w="9209405" h="3843020">
                  <a:moveTo>
                    <a:pt x="7963147" y="376300"/>
                  </a:moveTo>
                  <a:lnTo>
                    <a:pt x="7932159" y="389000"/>
                  </a:lnTo>
                  <a:lnTo>
                    <a:pt x="7946637" y="424561"/>
                  </a:lnTo>
                  <a:lnTo>
                    <a:pt x="7977625" y="411861"/>
                  </a:lnTo>
                  <a:lnTo>
                    <a:pt x="7963147" y="376300"/>
                  </a:lnTo>
                  <a:close/>
                </a:path>
                <a:path w="9209405" h="3843020">
                  <a:moveTo>
                    <a:pt x="8107038" y="399161"/>
                  </a:moveTo>
                  <a:lnTo>
                    <a:pt x="8075923" y="411861"/>
                  </a:lnTo>
                  <a:lnTo>
                    <a:pt x="8112185" y="411861"/>
                  </a:lnTo>
                  <a:lnTo>
                    <a:pt x="8107038" y="399161"/>
                  </a:lnTo>
                  <a:close/>
                </a:path>
                <a:path w="9209405" h="3843020">
                  <a:moveTo>
                    <a:pt x="8564948" y="137231"/>
                  </a:moveTo>
                  <a:lnTo>
                    <a:pt x="8512549" y="147447"/>
                  </a:lnTo>
                  <a:lnTo>
                    <a:pt x="8467575" y="176037"/>
                  </a:lnTo>
                  <a:lnTo>
                    <a:pt x="8439651" y="218439"/>
                  </a:lnTo>
                  <a:lnTo>
                    <a:pt x="8431571" y="271192"/>
                  </a:lnTo>
                  <a:lnTo>
                    <a:pt x="8435918" y="300110"/>
                  </a:lnTo>
                  <a:lnTo>
                    <a:pt x="8453393" y="346783"/>
                  </a:lnTo>
                  <a:lnTo>
                    <a:pt x="8485879" y="387985"/>
                  </a:lnTo>
                  <a:lnTo>
                    <a:pt x="8530545" y="413684"/>
                  </a:lnTo>
                  <a:lnTo>
                    <a:pt x="8565173" y="419371"/>
                  </a:lnTo>
                  <a:lnTo>
                    <a:pt x="8582828" y="418480"/>
                  </a:lnTo>
                  <a:lnTo>
                    <a:pt x="8634130" y="401542"/>
                  </a:lnTo>
                  <a:lnTo>
                    <a:pt x="8653946" y="387778"/>
                  </a:lnTo>
                  <a:lnTo>
                    <a:pt x="8569969" y="387778"/>
                  </a:lnTo>
                  <a:lnTo>
                    <a:pt x="8552004" y="385458"/>
                  </a:lnTo>
                  <a:lnTo>
                    <a:pt x="8503215" y="355615"/>
                  </a:lnTo>
                  <a:lnTo>
                    <a:pt x="8480545" y="317246"/>
                  </a:lnTo>
                  <a:lnTo>
                    <a:pt x="8467083" y="265715"/>
                  </a:lnTo>
                  <a:lnTo>
                    <a:pt x="8467651" y="244165"/>
                  </a:lnTo>
                  <a:lnTo>
                    <a:pt x="8493753" y="195706"/>
                  </a:lnTo>
                  <a:lnTo>
                    <a:pt x="8536860" y="172081"/>
                  </a:lnTo>
                  <a:lnTo>
                    <a:pt x="8561954" y="169310"/>
                  </a:lnTo>
                  <a:lnTo>
                    <a:pt x="8645522" y="169310"/>
                  </a:lnTo>
                  <a:lnTo>
                    <a:pt x="8644121" y="167893"/>
                  </a:lnTo>
                  <a:lnTo>
                    <a:pt x="8630191" y="157132"/>
                  </a:lnTo>
                  <a:lnTo>
                    <a:pt x="8615260" y="148669"/>
                  </a:lnTo>
                  <a:lnTo>
                    <a:pt x="8599330" y="142515"/>
                  </a:lnTo>
                  <a:lnTo>
                    <a:pt x="8582399" y="138684"/>
                  </a:lnTo>
                  <a:lnTo>
                    <a:pt x="8564948" y="137231"/>
                  </a:lnTo>
                  <a:close/>
                </a:path>
                <a:path w="9209405" h="3843020">
                  <a:moveTo>
                    <a:pt x="8645522" y="169310"/>
                  </a:moveTo>
                  <a:lnTo>
                    <a:pt x="8561954" y="169310"/>
                  </a:lnTo>
                  <a:lnTo>
                    <a:pt x="8574525" y="170687"/>
                  </a:lnTo>
                  <a:lnTo>
                    <a:pt x="8586836" y="173783"/>
                  </a:lnTo>
                  <a:lnTo>
                    <a:pt x="8619483" y="193928"/>
                  </a:lnTo>
                  <a:lnTo>
                    <a:pt x="8645129" y="228915"/>
                  </a:lnTo>
                  <a:lnTo>
                    <a:pt x="8659607" y="267206"/>
                  </a:lnTo>
                  <a:lnTo>
                    <a:pt x="8663203" y="289290"/>
                  </a:lnTo>
                  <a:lnTo>
                    <a:pt x="8662655" y="309826"/>
                  </a:lnTo>
                  <a:lnTo>
                    <a:pt x="8649624" y="345686"/>
                  </a:lnTo>
                  <a:lnTo>
                    <a:pt x="8606529" y="380618"/>
                  </a:lnTo>
                  <a:lnTo>
                    <a:pt x="8569969" y="387778"/>
                  </a:lnTo>
                  <a:lnTo>
                    <a:pt x="8653946" y="387778"/>
                  </a:lnTo>
                  <a:lnTo>
                    <a:pt x="8683265" y="354486"/>
                  </a:lnTo>
                  <a:lnTo>
                    <a:pt x="8698731" y="304926"/>
                  </a:lnTo>
                  <a:lnTo>
                    <a:pt x="8699164" y="286446"/>
                  </a:lnTo>
                  <a:lnTo>
                    <a:pt x="8697239" y="267763"/>
                  </a:lnTo>
                  <a:lnTo>
                    <a:pt x="8686412" y="229742"/>
                  </a:lnTo>
                  <a:lnTo>
                    <a:pt x="8668124" y="195341"/>
                  </a:lnTo>
                  <a:lnTo>
                    <a:pt x="8656837" y="180754"/>
                  </a:lnTo>
                  <a:lnTo>
                    <a:pt x="8645522" y="169310"/>
                  </a:lnTo>
                  <a:close/>
                </a:path>
                <a:path w="9209405" h="3843020">
                  <a:moveTo>
                    <a:pt x="8704319" y="74929"/>
                  </a:moveTo>
                  <a:lnTo>
                    <a:pt x="8673331" y="87502"/>
                  </a:lnTo>
                  <a:lnTo>
                    <a:pt x="8687936" y="123571"/>
                  </a:lnTo>
                  <a:lnTo>
                    <a:pt x="8718924" y="110998"/>
                  </a:lnTo>
                  <a:lnTo>
                    <a:pt x="8704319" y="74929"/>
                  </a:lnTo>
                  <a:close/>
                </a:path>
                <a:path w="9209405" h="3843020">
                  <a:moveTo>
                    <a:pt x="8732640" y="144652"/>
                  </a:moveTo>
                  <a:lnTo>
                    <a:pt x="8701525" y="157225"/>
                  </a:lnTo>
                  <a:lnTo>
                    <a:pt x="8779503" y="349630"/>
                  </a:lnTo>
                  <a:lnTo>
                    <a:pt x="8783863" y="361134"/>
                  </a:lnTo>
                  <a:lnTo>
                    <a:pt x="8786663" y="370506"/>
                  </a:lnTo>
                  <a:lnTo>
                    <a:pt x="8787915" y="377759"/>
                  </a:lnTo>
                  <a:lnTo>
                    <a:pt x="8787631" y="382904"/>
                  </a:lnTo>
                  <a:lnTo>
                    <a:pt x="8760453" y="398525"/>
                  </a:lnTo>
                  <a:lnTo>
                    <a:pt x="8765279" y="427227"/>
                  </a:lnTo>
                  <a:lnTo>
                    <a:pt x="8802550" y="414672"/>
                  </a:lnTo>
                  <a:lnTo>
                    <a:pt x="8821802" y="378840"/>
                  </a:lnTo>
                  <a:lnTo>
                    <a:pt x="8820302" y="367220"/>
                  </a:lnTo>
                  <a:lnTo>
                    <a:pt x="8816659" y="353504"/>
                  </a:lnTo>
                  <a:lnTo>
                    <a:pt x="8810872" y="337692"/>
                  </a:lnTo>
                  <a:lnTo>
                    <a:pt x="8732640" y="144652"/>
                  </a:lnTo>
                  <a:close/>
                </a:path>
                <a:path w="9209405" h="3843020">
                  <a:moveTo>
                    <a:pt x="8783567" y="42799"/>
                  </a:moveTo>
                  <a:lnTo>
                    <a:pt x="8752579" y="55372"/>
                  </a:lnTo>
                  <a:lnTo>
                    <a:pt x="8855068" y="308101"/>
                  </a:lnTo>
                  <a:lnTo>
                    <a:pt x="8886056" y="295528"/>
                  </a:lnTo>
                  <a:lnTo>
                    <a:pt x="8845289" y="195107"/>
                  </a:lnTo>
                  <a:lnTo>
                    <a:pt x="8841604" y="185068"/>
                  </a:lnTo>
                  <a:lnTo>
                    <a:pt x="8838923" y="175625"/>
                  </a:lnTo>
                  <a:lnTo>
                    <a:pt x="8837361" y="167110"/>
                  </a:lnTo>
                  <a:lnTo>
                    <a:pt x="8836907" y="159512"/>
                  </a:lnTo>
                  <a:lnTo>
                    <a:pt x="8837574" y="152491"/>
                  </a:lnTo>
                  <a:lnTo>
                    <a:pt x="8839413" y="145668"/>
                  </a:lnTo>
                  <a:lnTo>
                    <a:pt x="8842336" y="139259"/>
                  </a:lnTo>
                  <a:lnTo>
                    <a:pt x="8846179" y="133476"/>
                  </a:lnTo>
                  <a:lnTo>
                    <a:pt x="8820397" y="133476"/>
                  </a:lnTo>
                  <a:lnTo>
                    <a:pt x="8783567" y="42799"/>
                  </a:lnTo>
                  <a:close/>
                </a:path>
                <a:path w="9209405" h="3843020">
                  <a:moveTo>
                    <a:pt x="8947418" y="111458"/>
                  </a:moveTo>
                  <a:lnTo>
                    <a:pt x="8886866" y="111458"/>
                  </a:lnTo>
                  <a:lnTo>
                    <a:pt x="8894833" y="112067"/>
                  </a:lnTo>
                  <a:lnTo>
                    <a:pt x="8902312" y="114426"/>
                  </a:lnTo>
                  <a:lnTo>
                    <a:pt x="8926061" y="144272"/>
                  </a:lnTo>
                  <a:lnTo>
                    <a:pt x="8973178" y="260223"/>
                  </a:lnTo>
                  <a:lnTo>
                    <a:pt x="9004166" y="247650"/>
                  </a:lnTo>
                  <a:lnTo>
                    <a:pt x="8957176" y="131699"/>
                  </a:lnTo>
                  <a:lnTo>
                    <a:pt x="8951574" y="119173"/>
                  </a:lnTo>
                  <a:lnTo>
                    <a:pt x="8947418" y="111458"/>
                  </a:lnTo>
                  <a:close/>
                </a:path>
                <a:path w="9209405" h="3843020">
                  <a:moveTo>
                    <a:pt x="9143606" y="31750"/>
                  </a:moveTo>
                  <a:lnTo>
                    <a:pt x="9089851" y="31750"/>
                  </a:lnTo>
                  <a:lnTo>
                    <a:pt x="9098400" y="33655"/>
                  </a:lnTo>
                  <a:lnTo>
                    <a:pt x="9104119" y="36677"/>
                  </a:lnTo>
                  <a:lnTo>
                    <a:pt x="9109290" y="41544"/>
                  </a:lnTo>
                  <a:lnTo>
                    <a:pt x="9113938" y="48246"/>
                  </a:lnTo>
                  <a:lnTo>
                    <a:pt x="9118085" y="56768"/>
                  </a:lnTo>
                  <a:lnTo>
                    <a:pt x="9118466" y="57912"/>
                  </a:lnTo>
                  <a:lnTo>
                    <a:pt x="9119482" y="60705"/>
                  </a:lnTo>
                  <a:lnTo>
                    <a:pt x="9086700" y="88616"/>
                  </a:lnTo>
                  <a:lnTo>
                    <a:pt x="9061909" y="102685"/>
                  </a:lnTo>
                  <a:lnTo>
                    <a:pt x="9054918" y="106886"/>
                  </a:lnTo>
                  <a:lnTo>
                    <a:pt x="9026264" y="133223"/>
                  </a:lnTo>
                  <a:lnTo>
                    <a:pt x="9017155" y="165735"/>
                  </a:lnTo>
                  <a:lnTo>
                    <a:pt x="9017580" y="171100"/>
                  </a:lnTo>
                  <a:lnTo>
                    <a:pt x="9042421" y="210641"/>
                  </a:lnTo>
                  <a:lnTo>
                    <a:pt x="9076905" y="218709"/>
                  </a:lnTo>
                  <a:lnTo>
                    <a:pt x="9090506" y="216413"/>
                  </a:lnTo>
                  <a:lnTo>
                    <a:pt x="9129831" y="197598"/>
                  </a:lnTo>
                  <a:lnTo>
                    <a:pt x="9139763" y="188690"/>
                  </a:lnTo>
                  <a:lnTo>
                    <a:pt x="9085859" y="188690"/>
                  </a:lnTo>
                  <a:lnTo>
                    <a:pt x="9078501" y="188670"/>
                  </a:lnTo>
                  <a:lnTo>
                    <a:pt x="9071857" y="187198"/>
                  </a:lnTo>
                  <a:lnTo>
                    <a:pt x="9063348" y="184150"/>
                  </a:lnTo>
                  <a:lnTo>
                    <a:pt x="9057379" y="178562"/>
                  </a:lnTo>
                  <a:lnTo>
                    <a:pt x="9054077" y="170306"/>
                  </a:lnTo>
                  <a:lnTo>
                    <a:pt x="9051791" y="164846"/>
                  </a:lnTo>
                  <a:lnTo>
                    <a:pt x="9051295" y="159512"/>
                  </a:lnTo>
                  <a:lnTo>
                    <a:pt x="9051352" y="159003"/>
                  </a:lnTo>
                  <a:lnTo>
                    <a:pt x="9052299" y="153797"/>
                  </a:lnTo>
                  <a:lnTo>
                    <a:pt x="9099874" y="112587"/>
                  </a:lnTo>
                  <a:lnTo>
                    <a:pt x="9112481" y="104219"/>
                  </a:lnTo>
                  <a:lnTo>
                    <a:pt x="9122873" y="96446"/>
                  </a:lnTo>
                  <a:lnTo>
                    <a:pt x="9131039" y="89280"/>
                  </a:lnTo>
                  <a:lnTo>
                    <a:pt x="9167524" y="89280"/>
                  </a:lnTo>
                  <a:lnTo>
                    <a:pt x="9151740" y="50418"/>
                  </a:lnTo>
                  <a:lnTo>
                    <a:pt x="9147765" y="40872"/>
                  </a:lnTo>
                  <a:lnTo>
                    <a:pt x="9144231" y="33004"/>
                  </a:lnTo>
                  <a:lnTo>
                    <a:pt x="9143606" y="31750"/>
                  </a:lnTo>
                  <a:close/>
                </a:path>
                <a:path w="9209405" h="3843020">
                  <a:moveTo>
                    <a:pt x="9167524" y="89280"/>
                  </a:moveTo>
                  <a:lnTo>
                    <a:pt x="9131039" y="89280"/>
                  </a:lnTo>
                  <a:lnTo>
                    <a:pt x="9135611" y="100711"/>
                  </a:lnTo>
                  <a:lnTo>
                    <a:pt x="9139231" y="110424"/>
                  </a:lnTo>
                  <a:lnTo>
                    <a:pt x="9141715" y="119221"/>
                  </a:lnTo>
                  <a:lnTo>
                    <a:pt x="9143041" y="126946"/>
                  </a:lnTo>
                  <a:lnTo>
                    <a:pt x="9143231" y="133730"/>
                  </a:lnTo>
                  <a:lnTo>
                    <a:pt x="9142064" y="141678"/>
                  </a:lnTo>
                  <a:lnTo>
                    <a:pt x="9118831" y="175434"/>
                  </a:lnTo>
                  <a:lnTo>
                    <a:pt x="9085859" y="188690"/>
                  </a:lnTo>
                  <a:lnTo>
                    <a:pt x="9139763" y="188690"/>
                  </a:lnTo>
                  <a:lnTo>
                    <a:pt x="9143501" y="184860"/>
                  </a:lnTo>
                  <a:lnTo>
                    <a:pt x="9149835" y="176911"/>
                  </a:lnTo>
                  <a:lnTo>
                    <a:pt x="9155883" y="167818"/>
                  </a:lnTo>
                  <a:lnTo>
                    <a:pt x="9161646" y="157606"/>
                  </a:lnTo>
                  <a:lnTo>
                    <a:pt x="9201413" y="157606"/>
                  </a:lnTo>
                  <a:lnTo>
                    <a:pt x="9176596" y="111343"/>
                  </a:lnTo>
                  <a:lnTo>
                    <a:pt x="9167524" y="89280"/>
                  </a:lnTo>
                  <a:close/>
                </a:path>
                <a:path w="9209405" h="3843020">
                  <a:moveTo>
                    <a:pt x="9201413" y="157606"/>
                  </a:moveTo>
                  <a:lnTo>
                    <a:pt x="9161646" y="157606"/>
                  </a:lnTo>
                  <a:lnTo>
                    <a:pt x="9166091" y="165735"/>
                  </a:lnTo>
                  <a:lnTo>
                    <a:pt x="9171171" y="172465"/>
                  </a:lnTo>
                  <a:lnTo>
                    <a:pt x="9177013" y="177673"/>
                  </a:lnTo>
                  <a:lnTo>
                    <a:pt x="9209398" y="164464"/>
                  </a:lnTo>
                  <a:lnTo>
                    <a:pt x="9202667" y="159003"/>
                  </a:lnTo>
                  <a:lnTo>
                    <a:pt x="9201413" y="157606"/>
                  </a:lnTo>
                  <a:close/>
                </a:path>
                <a:path w="9209405" h="3843020">
                  <a:moveTo>
                    <a:pt x="8894317" y="79444"/>
                  </a:moveTo>
                  <a:lnTo>
                    <a:pt x="8849758" y="94079"/>
                  </a:lnTo>
                  <a:lnTo>
                    <a:pt x="8820397" y="133476"/>
                  </a:lnTo>
                  <a:lnTo>
                    <a:pt x="8846179" y="133476"/>
                  </a:lnTo>
                  <a:lnTo>
                    <a:pt x="8846432" y="133096"/>
                  </a:lnTo>
                  <a:lnTo>
                    <a:pt x="8851310" y="127480"/>
                  </a:lnTo>
                  <a:lnTo>
                    <a:pt x="8886866" y="111458"/>
                  </a:lnTo>
                  <a:lnTo>
                    <a:pt x="8947418" y="111458"/>
                  </a:lnTo>
                  <a:lnTo>
                    <a:pt x="8945905" y="108648"/>
                  </a:lnTo>
                  <a:lnTo>
                    <a:pt x="8912345" y="81377"/>
                  </a:lnTo>
                  <a:lnTo>
                    <a:pt x="8903582" y="79755"/>
                  </a:lnTo>
                  <a:lnTo>
                    <a:pt x="8894317" y="79444"/>
                  </a:lnTo>
                  <a:close/>
                </a:path>
                <a:path w="9209405" h="3843020">
                  <a:moveTo>
                    <a:pt x="9093193" y="0"/>
                  </a:moveTo>
                  <a:lnTo>
                    <a:pt x="9052807" y="9905"/>
                  </a:lnTo>
                  <a:lnTo>
                    <a:pt x="9013945" y="33274"/>
                  </a:lnTo>
                  <a:lnTo>
                    <a:pt x="8992224" y="71104"/>
                  </a:lnTo>
                  <a:lnTo>
                    <a:pt x="8991514" y="79444"/>
                  </a:lnTo>
                  <a:lnTo>
                    <a:pt x="8991545" y="82631"/>
                  </a:lnTo>
                  <a:lnTo>
                    <a:pt x="8991756" y="89582"/>
                  </a:lnTo>
                  <a:lnTo>
                    <a:pt x="8993117" y="99822"/>
                  </a:lnTo>
                  <a:lnTo>
                    <a:pt x="9025121" y="91693"/>
                  </a:lnTo>
                  <a:lnTo>
                    <a:pt x="9024419" y="82631"/>
                  </a:lnTo>
                  <a:lnTo>
                    <a:pt x="9024446" y="79444"/>
                  </a:lnTo>
                  <a:lnTo>
                    <a:pt x="9048729" y="42112"/>
                  </a:lnTo>
                  <a:lnTo>
                    <a:pt x="9080398" y="31750"/>
                  </a:lnTo>
                  <a:lnTo>
                    <a:pt x="9143606" y="31750"/>
                  </a:lnTo>
                  <a:lnTo>
                    <a:pt x="9141061" y="26675"/>
                  </a:lnTo>
                  <a:lnTo>
                    <a:pt x="9108449" y="1079"/>
                  </a:lnTo>
                  <a:lnTo>
                    <a:pt x="9101244" y="170"/>
                  </a:lnTo>
                  <a:lnTo>
                    <a:pt x="9093193" y="0"/>
                  </a:lnTo>
                  <a:close/>
                </a:path>
              </a:pathLst>
            </a:custGeom>
            <a:solidFill>
              <a:srgbClr val="FFFFFF"/>
            </a:solidFill>
          </p:spPr>
          <p:txBody>
            <a:bodyPr wrap="square" lIns="0" tIns="0" rIns="0" bIns="0" rtlCol="0"/>
            <a:lstStyle/>
            <a:p>
              <a:endParaRPr/>
            </a:p>
          </p:txBody>
        </p:sp>
        <p:sp>
          <p:nvSpPr>
            <p:cNvPr id="5" name="object 5"/>
            <p:cNvSpPr/>
            <p:nvPr/>
          </p:nvSpPr>
          <p:spPr>
            <a:xfrm>
              <a:off x="1677161" y="2134361"/>
              <a:ext cx="1752600" cy="1676400"/>
            </a:xfrm>
            <a:custGeom>
              <a:avLst/>
              <a:gdLst/>
              <a:ahLst/>
              <a:cxnLst/>
              <a:rect l="l" t="t" r="r" b="b"/>
              <a:pathLst>
                <a:path w="1752600" h="1676400">
                  <a:moveTo>
                    <a:pt x="0" y="1676400"/>
                  </a:moveTo>
                  <a:lnTo>
                    <a:pt x="1752600" y="1676400"/>
                  </a:lnTo>
                  <a:lnTo>
                    <a:pt x="1752600" y="0"/>
                  </a:lnTo>
                  <a:lnTo>
                    <a:pt x="0" y="0"/>
                  </a:lnTo>
                  <a:lnTo>
                    <a:pt x="0" y="1676400"/>
                  </a:lnTo>
                  <a:close/>
                </a:path>
              </a:pathLst>
            </a:custGeom>
            <a:ln w="25400">
              <a:solidFill>
                <a:srgbClr val="FF0000"/>
              </a:solidFill>
            </a:ln>
          </p:spPr>
          <p:txBody>
            <a:bodyPr wrap="square" lIns="0" tIns="0" rIns="0" bIns="0" rtlCol="0"/>
            <a:lstStyle/>
            <a:p>
              <a:endParaRPr/>
            </a:p>
          </p:txBody>
        </p:sp>
      </p:grpSp>
      <p:pic>
        <p:nvPicPr>
          <p:cNvPr id="6" name="object 6"/>
          <p:cNvPicPr/>
          <p:nvPr/>
        </p:nvPicPr>
        <p:blipFill>
          <a:blip r:embed="rId2" cstate="print"/>
          <a:stretch>
            <a:fillRect/>
          </a:stretch>
        </p:blipFill>
        <p:spPr>
          <a:xfrm>
            <a:off x="2281342" y="848672"/>
            <a:ext cx="2440854" cy="516284"/>
          </a:xfrm>
          <a:prstGeom prst="rect">
            <a:avLst/>
          </a:prstGeom>
        </p:spPr>
      </p:pic>
      <p:sp>
        <p:nvSpPr>
          <p:cNvPr id="7" name="object 7"/>
          <p:cNvSpPr txBox="1">
            <a:spLocks noGrp="1"/>
          </p:cNvSpPr>
          <p:nvPr>
            <p:ph type="title" idx="4294967295"/>
          </p:nvPr>
        </p:nvSpPr>
        <p:spPr>
          <a:xfrm>
            <a:off x="7848600" y="409898"/>
            <a:ext cx="2895600" cy="673902"/>
          </a:xfrm>
          <a:prstGeom prst="rect">
            <a:avLst/>
          </a:prstGeom>
        </p:spPr>
        <p:txBody>
          <a:bodyPr vert="horz" wrap="square" lIns="0" tIns="12065" rIns="0" bIns="0" rtlCol="0">
            <a:spAutoFit/>
          </a:bodyPr>
          <a:lstStyle/>
          <a:p>
            <a:pPr marL="12700">
              <a:lnSpc>
                <a:spcPct val="100000"/>
              </a:lnSpc>
              <a:spcBef>
                <a:spcPts val="95"/>
              </a:spcBef>
            </a:pPr>
            <a:r>
              <a:rPr spc="175" dirty="0"/>
              <a:t>Flatteni</a:t>
            </a:r>
            <a:r>
              <a:rPr spc="220" dirty="0"/>
              <a:t>n</a:t>
            </a:r>
            <a:r>
              <a:rPr spc="270" dirty="0"/>
              <a:t>g</a:t>
            </a:r>
          </a:p>
        </p:txBody>
      </p:sp>
      <p:sp>
        <p:nvSpPr>
          <p:cNvPr id="8" name="object 8"/>
          <p:cNvSpPr txBox="1"/>
          <p:nvPr/>
        </p:nvSpPr>
        <p:spPr>
          <a:xfrm>
            <a:off x="4001261" y="3912489"/>
            <a:ext cx="1295400" cy="391160"/>
          </a:xfrm>
          <a:prstGeom prst="rect">
            <a:avLst/>
          </a:prstGeom>
        </p:spPr>
        <p:txBody>
          <a:bodyPr vert="horz" wrap="square" lIns="0" tIns="12700" rIns="0" bIns="0" rtlCol="0">
            <a:spAutoFit/>
          </a:bodyPr>
          <a:lstStyle/>
          <a:p>
            <a:pPr marL="12700">
              <a:lnSpc>
                <a:spcPct val="100000"/>
              </a:lnSpc>
              <a:spcBef>
                <a:spcPts val="100"/>
              </a:spcBef>
            </a:pPr>
            <a:r>
              <a:rPr sz="2400" spc="-5" dirty="0">
                <a:latin typeface="Arial MT"/>
                <a:cs typeface="Arial MT"/>
              </a:rPr>
              <a:t>Flattened</a:t>
            </a:r>
            <a:endParaRPr sz="2400">
              <a:latin typeface="Arial MT"/>
              <a:cs typeface="Arial MT"/>
            </a:endParaRPr>
          </a:p>
        </p:txBody>
      </p:sp>
      <p:pic>
        <p:nvPicPr>
          <p:cNvPr id="9" name="object 9"/>
          <p:cNvPicPr/>
          <p:nvPr/>
        </p:nvPicPr>
        <p:blipFill>
          <a:blip r:embed="rId3" cstate="print"/>
          <a:stretch>
            <a:fillRect/>
          </a:stretch>
        </p:blipFill>
        <p:spPr>
          <a:xfrm>
            <a:off x="5705791" y="91401"/>
            <a:ext cx="782681" cy="779615"/>
          </a:xfrm>
          <a:prstGeom prst="rect">
            <a:avLst/>
          </a:prstGeom>
        </p:spPr>
      </p:pic>
      <p:sp>
        <p:nvSpPr>
          <p:cNvPr id="10" name="object 10"/>
          <p:cNvSpPr txBox="1"/>
          <p:nvPr/>
        </p:nvSpPr>
        <p:spPr>
          <a:xfrm>
            <a:off x="6011545" y="255523"/>
            <a:ext cx="182245" cy="391160"/>
          </a:xfrm>
          <a:prstGeom prst="rect">
            <a:avLst/>
          </a:prstGeom>
        </p:spPr>
        <p:txBody>
          <a:bodyPr vert="horz" wrap="square" lIns="0" tIns="12700" rIns="0" bIns="0" rtlCol="0">
            <a:spAutoFit/>
          </a:bodyPr>
          <a:lstStyle/>
          <a:p>
            <a:pPr>
              <a:lnSpc>
                <a:spcPct val="100000"/>
              </a:lnSpc>
              <a:spcBef>
                <a:spcPts val="100"/>
              </a:spcBef>
            </a:pPr>
            <a:r>
              <a:rPr sz="2400" spc="-5" dirty="0">
                <a:latin typeface="Arial MT"/>
                <a:cs typeface="Arial MT"/>
              </a:rPr>
              <a:t>3</a:t>
            </a:r>
            <a:endParaRPr sz="2400">
              <a:latin typeface="Arial MT"/>
              <a:cs typeface="Arial MT"/>
            </a:endParaRPr>
          </a:p>
        </p:txBody>
      </p:sp>
      <p:pic>
        <p:nvPicPr>
          <p:cNvPr id="11" name="object 11"/>
          <p:cNvPicPr/>
          <p:nvPr/>
        </p:nvPicPr>
        <p:blipFill>
          <a:blip r:embed="rId4" cstate="print"/>
          <a:stretch>
            <a:fillRect/>
          </a:stretch>
        </p:blipFill>
        <p:spPr>
          <a:xfrm>
            <a:off x="5705791" y="979804"/>
            <a:ext cx="782681" cy="779806"/>
          </a:xfrm>
          <a:prstGeom prst="rect">
            <a:avLst/>
          </a:prstGeom>
        </p:spPr>
      </p:pic>
      <p:sp>
        <p:nvSpPr>
          <p:cNvPr id="12" name="object 12"/>
          <p:cNvSpPr txBox="1"/>
          <p:nvPr/>
        </p:nvSpPr>
        <p:spPr>
          <a:xfrm>
            <a:off x="5961253" y="1145285"/>
            <a:ext cx="284480" cy="391160"/>
          </a:xfrm>
          <a:prstGeom prst="rect">
            <a:avLst/>
          </a:prstGeom>
        </p:spPr>
        <p:txBody>
          <a:bodyPr vert="horz" wrap="square" lIns="0" tIns="12700" rIns="0" bIns="0" rtlCol="0">
            <a:spAutoFit/>
          </a:bodyPr>
          <a:lstStyle/>
          <a:p>
            <a:pPr>
              <a:lnSpc>
                <a:spcPct val="100000"/>
              </a:lnSpc>
              <a:spcBef>
                <a:spcPts val="100"/>
              </a:spcBef>
            </a:pPr>
            <a:r>
              <a:rPr sz="2400" dirty="0">
                <a:latin typeface="Arial MT"/>
                <a:cs typeface="Arial MT"/>
              </a:rPr>
              <a:t>-</a:t>
            </a:r>
            <a:r>
              <a:rPr sz="2400" spc="-5" dirty="0">
                <a:latin typeface="Arial MT"/>
                <a:cs typeface="Arial MT"/>
              </a:rPr>
              <a:t>1</a:t>
            </a:r>
            <a:endParaRPr sz="2400">
              <a:latin typeface="Arial MT"/>
              <a:cs typeface="Arial MT"/>
            </a:endParaRPr>
          </a:p>
        </p:txBody>
      </p:sp>
      <p:pic>
        <p:nvPicPr>
          <p:cNvPr id="13" name="object 13"/>
          <p:cNvPicPr/>
          <p:nvPr/>
        </p:nvPicPr>
        <p:blipFill>
          <a:blip r:embed="rId5" cstate="print"/>
          <a:stretch>
            <a:fillRect/>
          </a:stretch>
        </p:blipFill>
        <p:spPr>
          <a:xfrm>
            <a:off x="5692140" y="1805939"/>
            <a:ext cx="805434" cy="811529"/>
          </a:xfrm>
          <a:prstGeom prst="rect">
            <a:avLst/>
          </a:prstGeom>
        </p:spPr>
      </p:pic>
      <p:sp>
        <p:nvSpPr>
          <p:cNvPr id="14" name="object 14"/>
          <p:cNvSpPr txBox="1"/>
          <p:nvPr/>
        </p:nvSpPr>
        <p:spPr>
          <a:xfrm>
            <a:off x="6011545" y="1984375"/>
            <a:ext cx="182245" cy="391160"/>
          </a:xfrm>
          <a:prstGeom prst="rect">
            <a:avLst/>
          </a:prstGeom>
        </p:spPr>
        <p:txBody>
          <a:bodyPr vert="horz" wrap="square" lIns="0" tIns="12700" rIns="0" bIns="0" rtlCol="0">
            <a:spAutoFit/>
          </a:bodyPr>
          <a:lstStyle/>
          <a:p>
            <a:pPr>
              <a:lnSpc>
                <a:spcPct val="100000"/>
              </a:lnSpc>
              <a:spcBef>
                <a:spcPts val="100"/>
              </a:spcBef>
            </a:pPr>
            <a:r>
              <a:rPr sz="2400" spc="-5" dirty="0">
                <a:latin typeface="Arial MT"/>
                <a:cs typeface="Arial MT"/>
              </a:rPr>
              <a:t>0</a:t>
            </a:r>
            <a:endParaRPr sz="2400">
              <a:latin typeface="Arial MT"/>
              <a:cs typeface="Arial MT"/>
            </a:endParaRPr>
          </a:p>
        </p:txBody>
      </p:sp>
      <p:pic>
        <p:nvPicPr>
          <p:cNvPr id="15" name="object 15"/>
          <p:cNvPicPr/>
          <p:nvPr/>
        </p:nvPicPr>
        <p:blipFill>
          <a:blip r:embed="rId6" cstate="print"/>
          <a:stretch>
            <a:fillRect/>
          </a:stretch>
        </p:blipFill>
        <p:spPr>
          <a:xfrm>
            <a:off x="5692140" y="2660904"/>
            <a:ext cx="805434" cy="811529"/>
          </a:xfrm>
          <a:prstGeom prst="rect">
            <a:avLst/>
          </a:prstGeom>
        </p:spPr>
      </p:pic>
      <p:sp>
        <p:nvSpPr>
          <p:cNvPr id="16" name="object 16"/>
          <p:cNvSpPr txBox="1"/>
          <p:nvPr/>
        </p:nvSpPr>
        <p:spPr>
          <a:xfrm>
            <a:off x="5961253" y="2839339"/>
            <a:ext cx="284480" cy="391160"/>
          </a:xfrm>
          <a:prstGeom prst="rect">
            <a:avLst/>
          </a:prstGeom>
        </p:spPr>
        <p:txBody>
          <a:bodyPr vert="horz" wrap="square" lIns="0" tIns="12700" rIns="0" bIns="0" rtlCol="0">
            <a:spAutoFit/>
          </a:bodyPr>
          <a:lstStyle/>
          <a:p>
            <a:pPr>
              <a:lnSpc>
                <a:spcPct val="100000"/>
              </a:lnSpc>
              <a:spcBef>
                <a:spcPts val="100"/>
              </a:spcBef>
            </a:pPr>
            <a:r>
              <a:rPr sz="2400" dirty="0">
                <a:latin typeface="Arial MT"/>
                <a:cs typeface="Arial MT"/>
              </a:rPr>
              <a:t>-</a:t>
            </a:r>
            <a:r>
              <a:rPr sz="2400" spc="-5" dirty="0">
                <a:latin typeface="Arial MT"/>
                <a:cs typeface="Arial MT"/>
              </a:rPr>
              <a:t>5</a:t>
            </a:r>
            <a:endParaRPr sz="2400">
              <a:latin typeface="Arial MT"/>
              <a:cs typeface="Arial MT"/>
            </a:endParaRPr>
          </a:p>
        </p:txBody>
      </p:sp>
      <p:pic>
        <p:nvPicPr>
          <p:cNvPr id="17" name="object 17"/>
          <p:cNvPicPr/>
          <p:nvPr/>
        </p:nvPicPr>
        <p:blipFill>
          <a:blip r:embed="rId7" cstate="print"/>
          <a:stretch>
            <a:fillRect/>
          </a:stretch>
        </p:blipFill>
        <p:spPr>
          <a:xfrm>
            <a:off x="5692140" y="3593591"/>
            <a:ext cx="805434" cy="811529"/>
          </a:xfrm>
          <a:prstGeom prst="rect">
            <a:avLst/>
          </a:prstGeom>
        </p:spPr>
      </p:pic>
      <p:sp>
        <p:nvSpPr>
          <p:cNvPr id="18" name="object 18"/>
          <p:cNvSpPr txBox="1"/>
          <p:nvPr/>
        </p:nvSpPr>
        <p:spPr>
          <a:xfrm>
            <a:off x="5998845" y="3772661"/>
            <a:ext cx="194945" cy="391160"/>
          </a:xfrm>
          <a:prstGeom prst="rect">
            <a:avLst/>
          </a:prstGeom>
        </p:spPr>
        <p:txBody>
          <a:bodyPr vert="horz" wrap="square" lIns="0" tIns="12700" rIns="0" bIns="0" rtlCol="0">
            <a:spAutoFit/>
          </a:bodyPr>
          <a:lstStyle/>
          <a:p>
            <a:pPr marL="12700">
              <a:lnSpc>
                <a:spcPct val="100000"/>
              </a:lnSpc>
              <a:spcBef>
                <a:spcPts val="100"/>
              </a:spcBef>
            </a:pPr>
            <a:r>
              <a:rPr sz="2400" spc="-5" dirty="0">
                <a:latin typeface="Arial MT"/>
                <a:cs typeface="Arial MT"/>
              </a:rPr>
              <a:t>1</a:t>
            </a:r>
            <a:endParaRPr sz="2400">
              <a:latin typeface="Arial MT"/>
              <a:cs typeface="Arial MT"/>
            </a:endParaRPr>
          </a:p>
        </p:txBody>
      </p:sp>
      <p:pic>
        <p:nvPicPr>
          <p:cNvPr id="19" name="object 19"/>
          <p:cNvPicPr/>
          <p:nvPr/>
        </p:nvPicPr>
        <p:blipFill>
          <a:blip r:embed="rId8" cstate="print"/>
          <a:stretch>
            <a:fillRect/>
          </a:stretch>
        </p:blipFill>
        <p:spPr>
          <a:xfrm>
            <a:off x="5692140" y="4381487"/>
            <a:ext cx="805434" cy="811542"/>
          </a:xfrm>
          <a:prstGeom prst="rect">
            <a:avLst/>
          </a:prstGeom>
        </p:spPr>
      </p:pic>
      <p:sp>
        <p:nvSpPr>
          <p:cNvPr id="20" name="object 20"/>
          <p:cNvSpPr txBox="1"/>
          <p:nvPr/>
        </p:nvSpPr>
        <p:spPr>
          <a:xfrm>
            <a:off x="5948553" y="4560570"/>
            <a:ext cx="297180" cy="391160"/>
          </a:xfrm>
          <a:prstGeom prst="rect">
            <a:avLst/>
          </a:prstGeom>
        </p:spPr>
        <p:txBody>
          <a:bodyPr vert="horz" wrap="square" lIns="0" tIns="12700" rIns="0" bIns="0" rtlCol="0">
            <a:spAutoFit/>
          </a:bodyPr>
          <a:lstStyle/>
          <a:p>
            <a:pPr marL="12700">
              <a:lnSpc>
                <a:spcPct val="100000"/>
              </a:lnSpc>
              <a:spcBef>
                <a:spcPts val="100"/>
              </a:spcBef>
            </a:pPr>
            <a:r>
              <a:rPr sz="2400" dirty="0">
                <a:latin typeface="Arial MT"/>
                <a:cs typeface="Arial MT"/>
              </a:rPr>
              <a:t>-</a:t>
            </a:r>
            <a:r>
              <a:rPr sz="2400" spc="-5" dirty="0">
                <a:latin typeface="Arial MT"/>
                <a:cs typeface="Arial MT"/>
              </a:rPr>
              <a:t>1</a:t>
            </a:r>
            <a:endParaRPr sz="2400">
              <a:latin typeface="Arial MT"/>
              <a:cs typeface="Arial MT"/>
            </a:endParaRPr>
          </a:p>
        </p:txBody>
      </p:sp>
      <p:grpSp>
        <p:nvGrpSpPr>
          <p:cNvPr id="21" name="object 21"/>
          <p:cNvGrpSpPr/>
          <p:nvPr/>
        </p:nvGrpSpPr>
        <p:grpSpPr>
          <a:xfrm>
            <a:off x="5692140" y="5183123"/>
            <a:ext cx="805815" cy="1617980"/>
            <a:chOff x="5692140" y="5183123"/>
            <a:chExt cx="805815" cy="1617980"/>
          </a:xfrm>
        </p:grpSpPr>
        <p:pic>
          <p:nvPicPr>
            <p:cNvPr id="22" name="object 22"/>
            <p:cNvPicPr/>
            <p:nvPr/>
          </p:nvPicPr>
          <p:blipFill>
            <a:blip r:embed="rId9" cstate="print"/>
            <a:stretch>
              <a:fillRect/>
            </a:stretch>
          </p:blipFill>
          <p:spPr>
            <a:xfrm>
              <a:off x="5692140" y="5183123"/>
              <a:ext cx="805434" cy="811542"/>
            </a:xfrm>
            <a:prstGeom prst="rect">
              <a:avLst/>
            </a:prstGeom>
          </p:spPr>
        </p:pic>
        <p:pic>
          <p:nvPicPr>
            <p:cNvPr id="23" name="object 23"/>
            <p:cNvPicPr/>
            <p:nvPr/>
          </p:nvPicPr>
          <p:blipFill>
            <a:blip r:embed="rId10" cstate="print"/>
            <a:stretch>
              <a:fillRect/>
            </a:stretch>
          </p:blipFill>
          <p:spPr>
            <a:xfrm>
              <a:off x="5705791" y="6021284"/>
              <a:ext cx="782681" cy="779615"/>
            </a:xfrm>
            <a:prstGeom prst="rect">
              <a:avLst/>
            </a:prstGeom>
          </p:spPr>
        </p:pic>
      </p:grpSp>
      <p:sp>
        <p:nvSpPr>
          <p:cNvPr id="24" name="object 24"/>
          <p:cNvSpPr txBox="1"/>
          <p:nvPr/>
        </p:nvSpPr>
        <p:spPr>
          <a:xfrm>
            <a:off x="5998845" y="5362447"/>
            <a:ext cx="195580" cy="1216025"/>
          </a:xfrm>
          <a:prstGeom prst="rect">
            <a:avLst/>
          </a:prstGeom>
        </p:spPr>
        <p:txBody>
          <a:bodyPr vert="horz" wrap="square" lIns="0" tIns="12700" rIns="0" bIns="0" rtlCol="0">
            <a:spAutoFit/>
          </a:bodyPr>
          <a:lstStyle/>
          <a:p>
            <a:pPr marL="12700">
              <a:lnSpc>
                <a:spcPct val="100000"/>
              </a:lnSpc>
              <a:spcBef>
                <a:spcPts val="100"/>
              </a:spcBef>
            </a:pPr>
            <a:r>
              <a:rPr sz="2400" spc="-5" dirty="0">
                <a:latin typeface="Arial MT"/>
                <a:cs typeface="Arial MT"/>
              </a:rPr>
              <a:t>2</a:t>
            </a:r>
            <a:endParaRPr sz="2400">
              <a:latin typeface="Arial MT"/>
              <a:cs typeface="Arial MT"/>
            </a:endParaRPr>
          </a:p>
          <a:p>
            <a:pPr>
              <a:lnSpc>
                <a:spcPct val="100000"/>
              </a:lnSpc>
              <a:spcBef>
                <a:spcPts val="45"/>
              </a:spcBef>
            </a:pPr>
            <a:endParaRPr sz="3100">
              <a:latin typeface="Arial MT"/>
              <a:cs typeface="Arial MT"/>
            </a:endParaRPr>
          </a:p>
          <a:p>
            <a:pPr marL="12700">
              <a:lnSpc>
                <a:spcPct val="100000"/>
              </a:lnSpc>
              <a:spcBef>
                <a:spcPts val="5"/>
              </a:spcBef>
            </a:pPr>
            <a:r>
              <a:rPr sz="2400" dirty="0">
                <a:latin typeface="Arial MT"/>
                <a:cs typeface="Arial MT"/>
              </a:rPr>
              <a:t>1</a:t>
            </a:r>
            <a:endParaRPr sz="2400">
              <a:latin typeface="Arial MT"/>
              <a:cs typeface="Arial MT"/>
            </a:endParaRPr>
          </a:p>
        </p:txBody>
      </p:sp>
      <p:grpSp>
        <p:nvGrpSpPr>
          <p:cNvPr id="25" name="object 25"/>
          <p:cNvGrpSpPr/>
          <p:nvPr/>
        </p:nvGrpSpPr>
        <p:grpSpPr>
          <a:xfrm>
            <a:off x="6632702" y="2587751"/>
            <a:ext cx="3797935" cy="1702435"/>
            <a:chOff x="6632702" y="2587751"/>
            <a:chExt cx="3797935" cy="1702435"/>
          </a:xfrm>
        </p:grpSpPr>
        <p:sp>
          <p:nvSpPr>
            <p:cNvPr id="26" name="object 26"/>
            <p:cNvSpPr/>
            <p:nvPr/>
          </p:nvSpPr>
          <p:spPr>
            <a:xfrm>
              <a:off x="6645402" y="3224021"/>
              <a:ext cx="558165" cy="424180"/>
            </a:xfrm>
            <a:custGeom>
              <a:avLst/>
              <a:gdLst/>
              <a:ahLst/>
              <a:cxnLst/>
              <a:rect l="l" t="t" r="r" b="b"/>
              <a:pathLst>
                <a:path w="558165" h="424179">
                  <a:moveTo>
                    <a:pt x="345948" y="0"/>
                  </a:moveTo>
                  <a:lnTo>
                    <a:pt x="345948" y="105917"/>
                  </a:lnTo>
                  <a:lnTo>
                    <a:pt x="0" y="105917"/>
                  </a:lnTo>
                  <a:lnTo>
                    <a:pt x="0" y="317753"/>
                  </a:lnTo>
                  <a:lnTo>
                    <a:pt x="345948" y="317753"/>
                  </a:lnTo>
                  <a:lnTo>
                    <a:pt x="345948" y="423671"/>
                  </a:lnTo>
                  <a:lnTo>
                    <a:pt x="557783" y="211836"/>
                  </a:lnTo>
                  <a:lnTo>
                    <a:pt x="345948" y="0"/>
                  </a:lnTo>
                  <a:close/>
                </a:path>
              </a:pathLst>
            </a:custGeom>
            <a:solidFill>
              <a:srgbClr val="000000"/>
            </a:solidFill>
          </p:spPr>
          <p:txBody>
            <a:bodyPr wrap="square" lIns="0" tIns="0" rIns="0" bIns="0" rtlCol="0"/>
            <a:lstStyle/>
            <a:p>
              <a:endParaRPr/>
            </a:p>
          </p:txBody>
        </p:sp>
        <p:sp>
          <p:nvSpPr>
            <p:cNvPr id="27" name="object 27"/>
            <p:cNvSpPr/>
            <p:nvPr/>
          </p:nvSpPr>
          <p:spPr>
            <a:xfrm>
              <a:off x="6645402" y="3224021"/>
              <a:ext cx="558165" cy="424180"/>
            </a:xfrm>
            <a:custGeom>
              <a:avLst/>
              <a:gdLst/>
              <a:ahLst/>
              <a:cxnLst/>
              <a:rect l="l" t="t" r="r" b="b"/>
              <a:pathLst>
                <a:path w="558165" h="424179">
                  <a:moveTo>
                    <a:pt x="0" y="105917"/>
                  </a:moveTo>
                  <a:lnTo>
                    <a:pt x="345948" y="105917"/>
                  </a:lnTo>
                  <a:lnTo>
                    <a:pt x="345948" y="0"/>
                  </a:lnTo>
                  <a:lnTo>
                    <a:pt x="557783" y="211836"/>
                  </a:lnTo>
                  <a:lnTo>
                    <a:pt x="345948" y="423671"/>
                  </a:lnTo>
                  <a:lnTo>
                    <a:pt x="345948" y="317753"/>
                  </a:lnTo>
                  <a:lnTo>
                    <a:pt x="0" y="317753"/>
                  </a:lnTo>
                  <a:lnTo>
                    <a:pt x="0" y="105917"/>
                  </a:lnTo>
                  <a:close/>
                </a:path>
              </a:pathLst>
            </a:custGeom>
            <a:ln w="25400">
              <a:solidFill>
                <a:srgbClr val="000000"/>
              </a:solidFill>
            </a:ln>
          </p:spPr>
          <p:txBody>
            <a:bodyPr wrap="square" lIns="0" tIns="0" rIns="0" bIns="0" rtlCol="0"/>
            <a:lstStyle/>
            <a:p>
              <a:endParaRPr/>
            </a:p>
          </p:txBody>
        </p:sp>
        <p:sp>
          <p:nvSpPr>
            <p:cNvPr id="28" name="object 28"/>
            <p:cNvSpPr/>
            <p:nvPr/>
          </p:nvSpPr>
          <p:spPr>
            <a:xfrm>
              <a:off x="8998458" y="3420617"/>
              <a:ext cx="558165" cy="728980"/>
            </a:xfrm>
            <a:custGeom>
              <a:avLst/>
              <a:gdLst/>
              <a:ahLst/>
              <a:cxnLst/>
              <a:rect l="l" t="t" r="r" b="b"/>
              <a:pathLst>
                <a:path w="558165" h="728979">
                  <a:moveTo>
                    <a:pt x="278892" y="0"/>
                  </a:moveTo>
                  <a:lnTo>
                    <a:pt x="278892" y="182118"/>
                  </a:lnTo>
                  <a:lnTo>
                    <a:pt x="0" y="182118"/>
                  </a:lnTo>
                  <a:lnTo>
                    <a:pt x="0" y="546354"/>
                  </a:lnTo>
                  <a:lnTo>
                    <a:pt x="278892" y="546354"/>
                  </a:lnTo>
                  <a:lnTo>
                    <a:pt x="278892" y="728472"/>
                  </a:lnTo>
                  <a:lnTo>
                    <a:pt x="557784" y="364236"/>
                  </a:lnTo>
                  <a:lnTo>
                    <a:pt x="278892" y="0"/>
                  </a:lnTo>
                  <a:close/>
                </a:path>
              </a:pathLst>
            </a:custGeom>
            <a:solidFill>
              <a:srgbClr val="000000"/>
            </a:solidFill>
          </p:spPr>
          <p:txBody>
            <a:bodyPr wrap="square" lIns="0" tIns="0" rIns="0" bIns="0" rtlCol="0"/>
            <a:lstStyle/>
            <a:p>
              <a:endParaRPr/>
            </a:p>
          </p:txBody>
        </p:sp>
        <p:sp>
          <p:nvSpPr>
            <p:cNvPr id="29" name="object 29"/>
            <p:cNvSpPr/>
            <p:nvPr/>
          </p:nvSpPr>
          <p:spPr>
            <a:xfrm>
              <a:off x="8998458" y="3420617"/>
              <a:ext cx="558165" cy="728980"/>
            </a:xfrm>
            <a:custGeom>
              <a:avLst/>
              <a:gdLst/>
              <a:ahLst/>
              <a:cxnLst/>
              <a:rect l="l" t="t" r="r" b="b"/>
              <a:pathLst>
                <a:path w="558165" h="728979">
                  <a:moveTo>
                    <a:pt x="0" y="182118"/>
                  </a:moveTo>
                  <a:lnTo>
                    <a:pt x="278892" y="182118"/>
                  </a:lnTo>
                  <a:lnTo>
                    <a:pt x="278892" y="0"/>
                  </a:lnTo>
                  <a:lnTo>
                    <a:pt x="557784" y="364236"/>
                  </a:lnTo>
                  <a:lnTo>
                    <a:pt x="278892" y="728472"/>
                  </a:lnTo>
                  <a:lnTo>
                    <a:pt x="278892" y="546354"/>
                  </a:lnTo>
                  <a:lnTo>
                    <a:pt x="0" y="546354"/>
                  </a:lnTo>
                  <a:lnTo>
                    <a:pt x="0" y="182118"/>
                  </a:lnTo>
                  <a:close/>
                </a:path>
              </a:pathLst>
            </a:custGeom>
            <a:ln w="25400">
              <a:solidFill>
                <a:srgbClr val="000000"/>
              </a:solidFill>
            </a:ln>
          </p:spPr>
          <p:txBody>
            <a:bodyPr wrap="square" lIns="0" tIns="0" rIns="0" bIns="0" rtlCol="0"/>
            <a:lstStyle/>
            <a:p>
              <a:endParaRPr/>
            </a:p>
          </p:txBody>
        </p:sp>
        <p:pic>
          <p:nvPicPr>
            <p:cNvPr id="30" name="object 30"/>
            <p:cNvPicPr/>
            <p:nvPr/>
          </p:nvPicPr>
          <p:blipFill>
            <a:blip r:embed="rId11" cstate="print"/>
            <a:stretch>
              <a:fillRect/>
            </a:stretch>
          </p:blipFill>
          <p:spPr>
            <a:xfrm>
              <a:off x="7229856" y="2587751"/>
              <a:ext cx="3200400" cy="1702308"/>
            </a:xfrm>
            <a:prstGeom prst="rect">
              <a:avLst/>
            </a:prstGeom>
          </p:spPr>
        </p:pic>
      </p:grpSp>
      <p:pic>
        <p:nvPicPr>
          <p:cNvPr id="31" name="object 31"/>
          <p:cNvPicPr/>
          <p:nvPr/>
        </p:nvPicPr>
        <p:blipFill>
          <a:blip r:embed="rId12" cstate="print"/>
          <a:stretch>
            <a:fillRect/>
          </a:stretch>
        </p:blipFill>
        <p:spPr>
          <a:xfrm>
            <a:off x="7185659" y="4335767"/>
            <a:ext cx="2990850" cy="922794"/>
          </a:xfrm>
          <a:prstGeom prst="rect">
            <a:avLst/>
          </a:prstGeom>
        </p:spPr>
      </p:pic>
      <p:sp>
        <p:nvSpPr>
          <p:cNvPr id="32" name="object 32"/>
          <p:cNvSpPr txBox="1"/>
          <p:nvPr/>
        </p:nvSpPr>
        <p:spPr>
          <a:xfrm>
            <a:off x="7475346" y="4412741"/>
            <a:ext cx="2412365" cy="635635"/>
          </a:xfrm>
          <a:prstGeom prst="rect">
            <a:avLst/>
          </a:prstGeom>
        </p:spPr>
        <p:txBody>
          <a:bodyPr vert="horz" wrap="square" lIns="0" tIns="12700" rIns="0" bIns="0" rtlCol="0">
            <a:spAutoFit/>
          </a:bodyPr>
          <a:lstStyle/>
          <a:p>
            <a:pPr marL="12700" marR="5080" indent="274320">
              <a:lnSpc>
                <a:spcPct val="100000"/>
              </a:lnSpc>
              <a:spcBef>
                <a:spcPts val="100"/>
              </a:spcBef>
            </a:pPr>
            <a:r>
              <a:rPr sz="2000" dirty="0">
                <a:latin typeface="Arial MT"/>
                <a:cs typeface="Arial MT"/>
              </a:rPr>
              <a:t>Fully Connected </a:t>
            </a:r>
            <a:r>
              <a:rPr sz="2000" spc="5" dirty="0">
                <a:latin typeface="Arial MT"/>
                <a:cs typeface="Arial MT"/>
              </a:rPr>
              <a:t> </a:t>
            </a:r>
            <a:r>
              <a:rPr sz="2000" dirty="0">
                <a:latin typeface="Arial MT"/>
                <a:cs typeface="Arial MT"/>
              </a:rPr>
              <a:t>Feedforward</a:t>
            </a:r>
            <a:r>
              <a:rPr sz="2000" spc="-105" dirty="0">
                <a:latin typeface="Arial MT"/>
                <a:cs typeface="Arial MT"/>
              </a:rPr>
              <a:t> </a:t>
            </a:r>
            <a:r>
              <a:rPr sz="2000" dirty="0">
                <a:latin typeface="Arial MT"/>
                <a:cs typeface="Arial MT"/>
              </a:rPr>
              <a:t>network</a:t>
            </a:r>
            <a:endParaRPr sz="2000">
              <a:latin typeface="Arial MT"/>
              <a:cs typeface="Arial MT"/>
            </a:endParaRPr>
          </a:p>
        </p:txBody>
      </p:sp>
      <p:grpSp>
        <p:nvGrpSpPr>
          <p:cNvPr id="33" name="object 33"/>
          <p:cNvGrpSpPr/>
          <p:nvPr/>
        </p:nvGrpSpPr>
        <p:grpSpPr>
          <a:xfrm>
            <a:off x="1623060" y="2078723"/>
            <a:ext cx="3879850" cy="1550035"/>
            <a:chOff x="1623060" y="2078723"/>
            <a:chExt cx="3879850" cy="1550035"/>
          </a:xfrm>
        </p:grpSpPr>
        <p:sp>
          <p:nvSpPr>
            <p:cNvPr id="34" name="object 34"/>
            <p:cNvSpPr/>
            <p:nvPr/>
          </p:nvSpPr>
          <p:spPr>
            <a:xfrm>
              <a:off x="3658361" y="3202686"/>
              <a:ext cx="1831975" cy="413384"/>
            </a:xfrm>
            <a:custGeom>
              <a:avLst/>
              <a:gdLst/>
              <a:ahLst/>
              <a:cxnLst/>
              <a:rect l="l" t="t" r="r" b="b"/>
              <a:pathLst>
                <a:path w="1831975" h="413385">
                  <a:moveTo>
                    <a:pt x="1625346" y="0"/>
                  </a:moveTo>
                  <a:lnTo>
                    <a:pt x="1625346" y="103250"/>
                  </a:lnTo>
                  <a:lnTo>
                    <a:pt x="0" y="103250"/>
                  </a:lnTo>
                  <a:lnTo>
                    <a:pt x="0" y="309752"/>
                  </a:lnTo>
                  <a:lnTo>
                    <a:pt x="1625346" y="309752"/>
                  </a:lnTo>
                  <a:lnTo>
                    <a:pt x="1625346" y="413003"/>
                  </a:lnTo>
                  <a:lnTo>
                    <a:pt x="1831848" y="206501"/>
                  </a:lnTo>
                  <a:lnTo>
                    <a:pt x="1625346" y="0"/>
                  </a:lnTo>
                  <a:close/>
                </a:path>
              </a:pathLst>
            </a:custGeom>
            <a:solidFill>
              <a:srgbClr val="000000"/>
            </a:solidFill>
          </p:spPr>
          <p:txBody>
            <a:bodyPr wrap="square" lIns="0" tIns="0" rIns="0" bIns="0" rtlCol="0"/>
            <a:lstStyle/>
            <a:p>
              <a:endParaRPr/>
            </a:p>
          </p:txBody>
        </p:sp>
        <p:sp>
          <p:nvSpPr>
            <p:cNvPr id="35" name="object 35"/>
            <p:cNvSpPr/>
            <p:nvPr/>
          </p:nvSpPr>
          <p:spPr>
            <a:xfrm>
              <a:off x="3658361" y="3202686"/>
              <a:ext cx="1831975" cy="413384"/>
            </a:xfrm>
            <a:custGeom>
              <a:avLst/>
              <a:gdLst/>
              <a:ahLst/>
              <a:cxnLst/>
              <a:rect l="l" t="t" r="r" b="b"/>
              <a:pathLst>
                <a:path w="1831975" h="413385">
                  <a:moveTo>
                    <a:pt x="0" y="103250"/>
                  </a:moveTo>
                  <a:lnTo>
                    <a:pt x="1625346" y="103250"/>
                  </a:lnTo>
                  <a:lnTo>
                    <a:pt x="1625346" y="0"/>
                  </a:lnTo>
                  <a:lnTo>
                    <a:pt x="1831848" y="206501"/>
                  </a:lnTo>
                  <a:lnTo>
                    <a:pt x="1625346" y="413003"/>
                  </a:lnTo>
                  <a:lnTo>
                    <a:pt x="1625346" y="309752"/>
                  </a:lnTo>
                  <a:lnTo>
                    <a:pt x="0" y="309752"/>
                  </a:lnTo>
                  <a:lnTo>
                    <a:pt x="0" y="103250"/>
                  </a:lnTo>
                  <a:close/>
                </a:path>
              </a:pathLst>
            </a:custGeom>
            <a:ln w="25400">
              <a:solidFill>
                <a:srgbClr val="000000"/>
              </a:solidFill>
            </a:ln>
          </p:spPr>
          <p:txBody>
            <a:bodyPr wrap="square" lIns="0" tIns="0" rIns="0" bIns="0" rtlCol="0"/>
            <a:lstStyle/>
            <a:p>
              <a:endParaRPr/>
            </a:p>
          </p:txBody>
        </p:sp>
        <p:pic>
          <p:nvPicPr>
            <p:cNvPr id="36" name="object 36"/>
            <p:cNvPicPr/>
            <p:nvPr/>
          </p:nvPicPr>
          <p:blipFill>
            <a:blip r:embed="rId13" cstate="print"/>
            <a:stretch>
              <a:fillRect/>
            </a:stretch>
          </p:blipFill>
          <p:spPr>
            <a:xfrm>
              <a:off x="1623060" y="2078723"/>
              <a:ext cx="1016520" cy="1018044"/>
            </a:xfrm>
            <a:prstGeom prst="rect">
              <a:avLst/>
            </a:prstGeom>
          </p:spPr>
        </p:pic>
        <p:pic>
          <p:nvPicPr>
            <p:cNvPr id="37" name="object 37"/>
            <p:cNvPicPr/>
            <p:nvPr/>
          </p:nvPicPr>
          <p:blipFill>
            <a:blip r:embed="rId14" cstate="print"/>
            <a:stretch>
              <a:fillRect/>
            </a:stretch>
          </p:blipFill>
          <p:spPr>
            <a:xfrm>
              <a:off x="1772412" y="2273833"/>
              <a:ext cx="717804" cy="720826"/>
            </a:xfrm>
            <a:prstGeom prst="rect">
              <a:avLst/>
            </a:prstGeom>
          </p:spPr>
        </p:pic>
        <p:pic>
          <p:nvPicPr>
            <p:cNvPr id="38" name="object 38"/>
            <p:cNvPicPr/>
            <p:nvPr/>
          </p:nvPicPr>
          <p:blipFill>
            <a:blip r:embed="rId15" cstate="print"/>
            <a:stretch>
              <a:fillRect/>
            </a:stretch>
          </p:blipFill>
          <p:spPr>
            <a:xfrm>
              <a:off x="1664208" y="2100059"/>
              <a:ext cx="934224" cy="935748"/>
            </a:xfrm>
            <a:prstGeom prst="rect">
              <a:avLst/>
            </a:prstGeom>
          </p:spPr>
        </p:pic>
        <p:sp>
          <p:nvSpPr>
            <p:cNvPr id="39" name="object 39"/>
            <p:cNvSpPr/>
            <p:nvPr/>
          </p:nvSpPr>
          <p:spPr>
            <a:xfrm>
              <a:off x="1773936" y="2209800"/>
              <a:ext cx="719455" cy="721360"/>
            </a:xfrm>
            <a:custGeom>
              <a:avLst/>
              <a:gdLst/>
              <a:ahLst/>
              <a:cxnLst/>
              <a:rect l="l" t="t" r="r" b="b"/>
              <a:pathLst>
                <a:path w="719455" h="721360">
                  <a:moveTo>
                    <a:pt x="359663" y="0"/>
                  </a:moveTo>
                  <a:lnTo>
                    <a:pt x="310861" y="3291"/>
                  </a:lnTo>
                  <a:lnTo>
                    <a:pt x="264054" y="12878"/>
                  </a:lnTo>
                  <a:lnTo>
                    <a:pt x="219670" y="28330"/>
                  </a:lnTo>
                  <a:lnTo>
                    <a:pt x="178138" y="49219"/>
                  </a:lnTo>
                  <a:lnTo>
                    <a:pt x="139887" y="75114"/>
                  </a:lnTo>
                  <a:lnTo>
                    <a:pt x="105346" y="105584"/>
                  </a:lnTo>
                  <a:lnTo>
                    <a:pt x="74943" y="140201"/>
                  </a:lnTo>
                  <a:lnTo>
                    <a:pt x="49106" y="178533"/>
                  </a:lnTo>
                  <a:lnTo>
                    <a:pt x="28265" y="220152"/>
                  </a:lnTo>
                  <a:lnTo>
                    <a:pt x="12848" y="264627"/>
                  </a:lnTo>
                  <a:lnTo>
                    <a:pt x="3283" y="311528"/>
                  </a:lnTo>
                  <a:lnTo>
                    <a:pt x="0" y="360425"/>
                  </a:lnTo>
                  <a:lnTo>
                    <a:pt x="3283" y="409323"/>
                  </a:lnTo>
                  <a:lnTo>
                    <a:pt x="12848" y="456224"/>
                  </a:lnTo>
                  <a:lnTo>
                    <a:pt x="28265" y="500699"/>
                  </a:lnTo>
                  <a:lnTo>
                    <a:pt x="49106" y="542318"/>
                  </a:lnTo>
                  <a:lnTo>
                    <a:pt x="74943" y="580650"/>
                  </a:lnTo>
                  <a:lnTo>
                    <a:pt x="105346" y="615267"/>
                  </a:lnTo>
                  <a:lnTo>
                    <a:pt x="139887" y="645737"/>
                  </a:lnTo>
                  <a:lnTo>
                    <a:pt x="178138" y="671632"/>
                  </a:lnTo>
                  <a:lnTo>
                    <a:pt x="219670" y="692521"/>
                  </a:lnTo>
                  <a:lnTo>
                    <a:pt x="264054" y="707973"/>
                  </a:lnTo>
                  <a:lnTo>
                    <a:pt x="310861" y="717560"/>
                  </a:lnTo>
                  <a:lnTo>
                    <a:pt x="359663" y="720851"/>
                  </a:lnTo>
                  <a:lnTo>
                    <a:pt x="408466" y="717560"/>
                  </a:lnTo>
                  <a:lnTo>
                    <a:pt x="455273" y="707973"/>
                  </a:lnTo>
                  <a:lnTo>
                    <a:pt x="499657" y="692521"/>
                  </a:lnTo>
                  <a:lnTo>
                    <a:pt x="541189" y="671632"/>
                  </a:lnTo>
                  <a:lnTo>
                    <a:pt x="579440" y="645737"/>
                  </a:lnTo>
                  <a:lnTo>
                    <a:pt x="613981" y="615267"/>
                  </a:lnTo>
                  <a:lnTo>
                    <a:pt x="644384" y="580650"/>
                  </a:lnTo>
                  <a:lnTo>
                    <a:pt x="670221" y="542318"/>
                  </a:lnTo>
                  <a:lnTo>
                    <a:pt x="691062" y="500699"/>
                  </a:lnTo>
                  <a:lnTo>
                    <a:pt x="706479" y="456224"/>
                  </a:lnTo>
                  <a:lnTo>
                    <a:pt x="716044" y="409323"/>
                  </a:lnTo>
                  <a:lnTo>
                    <a:pt x="719327" y="360425"/>
                  </a:lnTo>
                  <a:lnTo>
                    <a:pt x="716044" y="311528"/>
                  </a:lnTo>
                  <a:lnTo>
                    <a:pt x="706479" y="264627"/>
                  </a:lnTo>
                  <a:lnTo>
                    <a:pt x="691062" y="220152"/>
                  </a:lnTo>
                  <a:lnTo>
                    <a:pt x="670221" y="178533"/>
                  </a:lnTo>
                  <a:lnTo>
                    <a:pt x="644384" y="140201"/>
                  </a:lnTo>
                  <a:lnTo>
                    <a:pt x="613981" y="105584"/>
                  </a:lnTo>
                  <a:lnTo>
                    <a:pt x="579440" y="75114"/>
                  </a:lnTo>
                  <a:lnTo>
                    <a:pt x="541189" y="49219"/>
                  </a:lnTo>
                  <a:lnTo>
                    <a:pt x="499657" y="28330"/>
                  </a:lnTo>
                  <a:lnTo>
                    <a:pt x="455273" y="12878"/>
                  </a:lnTo>
                  <a:lnTo>
                    <a:pt x="408466" y="3291"/>
                  </a:lnTo>
                  <a:lnTo>
                    <a:pt x="359663" y="0"/>
                  </a:lnTo>
                  <a:close/>
                </a:path>
              </a:pathLst>
            </a:custGeom>
            <a:solidFill>
              <a:srgbClr val="FFC000"/>
            </a:solidFill>
          </p:spPr>
          <p:txBody>
            <a:bodyPr wrap="square" lIns="0" tIns="0" rIns="0" bIns="0" rtlCol="0"/>
            <a:lstStyle/>
            <a:p>
              <a:endParaRPr/>
            </a:p>
          </p:txBody>
        </p:sp>
        <p:sp>
          <p:nvSpPr>
            <p:cNvPr id="40" name="object 40"/>
            <p:cNvSpPr/>
            <p:nvPr/>
          </p:nvSpPr>
          <p:spPr>
            <a:xfrm>
              <a:off x="1773936" y="2209800"/>
              <a:ext cx="719455" cy="721360"/>
            </a:xfrm>
            <a:custGeom>
              <a:avLst/>
              <a:gdLst/>
              <a:ahLst/>
              <a:cxnLst/>
              <a:rect l="l" t="t" r="r" b="b"/>
              <a:pathLst>
                <a:path w="719455" h="721360">
                  <a:moveTo>
                    <a:pt x="0" y="360425"/>
                  </a:moveTo>
                  <a:lnTo>
                    <a:pt x="3283" y="311528"/>
                  </a:lnTo>
                  <a:lnTo>
                    <a:pt x="12848" y="264627"/>
                  </a:lnTo>
                  <a:lnTo>
                    <a:pt x="28265" y="220152"/>
                  </a:lnTo>
                  <a:lnTo>
                    <a:pt x="49106" y="178533"/>
                  </a:lnTo>
                  <a:lnTo>
                    <a:pt x="74943" y="140201"/>
                  </a:lnTo>
                  <a:lnTo>
                    <a:pt x="105346" y="105584"/>
                  </a:lnTo>
                  <a:lnTo>
                    <a:pt x="139887" y="75114"/>
                  </a:lnTo>
                  <a:lnTo>
                    <a:pt x="178138" y="49219"/>
                  </a:lnTo>
                  <a:lnTo>
                    <a:pt x="219670" y="28330"/>
                  </a:lnTo>
                  <a:lnTo>
                    <a:pt x="264054" y="12878"/>
                  </a:lnTo>
                  <a:lnTo>
                    <a:pt x="310861" y="3291"/>
                  </a:lnTo>
                  <a:lnTo>
                    <a:pt x="359663" y="0"/>
                  </a:lnTo>
                  <a:lnTo>
                    <a:pt x="408466" y="3291"/>
                  </a:lnTo>
                  <a:lnTo>
                    <a:pt x="455273" y="12878"/>
                  </a:lnTo>
                  <a:lnTo>
                    <a:pt x="499657" y="28330"/>
                  </a:lnTo>
                  <a:lnTo>
                    <a:pt x="541189" y="49219"/>
                  </a:lnTo>
                  <a:lnTo>
                    <a:pt x="579440" y="75114"/>
                  </a:lnTo>
                  <a:lnTo>
                    <a:pt x="613981" y="105584"/>
                  </a:lnTo>
                  <a:lnTo>
                    <a:pt x="644384" y="140201"/>
                  </a:lnTo>
                  <a:lnTo>
                    <a:pt x="670221" y="178533"/>
                  </a:lnTo>
                  <a:lnTo>
                    <a:pt x="691062" y="220152"/>
                  </a:lnTo>
                  <a:lnTo>
                    <a:pt x="706479" y="264627"/>
                  </a:lnTo>
                  <a:lnTo>
                    <a:pt x="716044" y="311528"/>
                  </a:lnTo>
                  <a:lnTo>
                    <a:pt x="719327" y="360425"/>
                  </a:lnTo>
                  <a:lnTo>
                    <a:pt x="716044" y="409323"/>
                  </a:lnTo>
                  <a:lnTo>
                    <a:pt x="706479" y="456224"/>
                  </a:lnTo>
                  <a:lnTo>
                    <a:pt x="691062" y="500699"/>
                  </a:lnTo>
                  <a:lnTo>
                    <a:pt x="670221" y="542318"/>
                  </a:lnTo>
                  <a:lnTo>
                    <a:pt x="644384" y="580650"/>
                  </a:lnTo>
                  <a:lnTo>
                    <a:pt x="613981" y="615267"/>
                  </a:lnTo>
                  <a:lnTo>
                    <a:pt x="579440" y="645737"/>
                  </a:lnTo>
                  <a:lnTo>
                    <a:pt x="541189" y="671632"/>
                  </a:lnTo>
                  <a:lnTo>
                    <a:pt x="499657" y="692521"/>
                  </a:lnTo>
                  <a:lnTo>
                    <a:pt x="455273" y="707973"/>
                  </a:lnTo>
                  <a:lnTo>
                    <a:pt x="408466" y="717560"/>
                  </a:lnTo>
                  <a:lnTo>
                    <a:pt x="359663" y="720851"/>
                  </a:lnTo>
                  <a:lnTo>
                    <a:pt x="310861" y="717560"/>
                  </a:lnTo>
                  <a:lnTo>
                    <a:pt x="264054" y="707973"/>
                  </a:lnTo>
                  <a:lnTo>
                    <a:pt x="219670" y="692521"/>
                  </a:lnTo>
                  <a:lnTo>
                    <a:pt x="178138" y="671632"/>
                  </a:lnTo>
                  <a:lnTo>
                    <a:pt x="139887" y="645737"/>
                  </a:lnTo>
                  <a:lnTo>
                    <a:pt x="105346" y="615267"/>
                  </a:lnTo>
                  <a:lnTo>
                    <a:pt x="74943" y="580650"/>
                  </a:lnTo>
                  <a:lnTo>
                    <a:pt x="49106" y="542318"/>
                  </a:lnTo>
                  <a:lnTo>
                    <a:pt x="28265" y="500699"/>
                  </a:lnTo>
                  <a:lnTo>
                    <a:pt x="12848" y="456224"/>
                  </a:lnTo>
                  <a:lnTo>
                    <a:pt x="3283" y="409323"/>
                  </a:lnTo>
                  <a:lnTo>
                    <a:pt x="0" y="360425"/>
                  </a:lnTo>
                  <a:close/>
                </a:path>
              </a:pathLst>
            </a:custGeom>
            <a:ln w="9525">
              <a:solidFill>
                <a:srgbClr val="D3D2E7"/>
              </a:solidFill>
            </a:ln>
          </p:spPr>
          <p:txBody>
            <a:bodyPr wrap="square" lIns="0" tIns="0" rIns="0" bIns="0" rtlCol="0"/>
            <a:lstStyle/>
            <a:p>
              <a:endParaRPr/>
            </a:p>
          </p:txBody>
        </p:sp>
        <p:pic>
          <p:nvPicPr>
            <p:cNvPr id="41" name="object 41"/>
            <p:cNvPicPr/>
            <p:nvPr/>
          </p:nvPicPr>
          <p:blipFill>
            <a:blip r:embed="rId13" cstate="print"/>
            <a:stretch>
              <a:fillRect/>
            </a:stretch>
          </p:blipFill>
          <p:spPr>
            <a:xfrm>
              <a:off x="2464308" y="2078723"/>
              <a:ext cx="1016520" cy="1018044"/>
            </a:xfrm>
            <a:prstGeom prst="rect">
              <a:avLst/>
            </a:prstGeom>
          </p:spPr>
        </p:pic>
        <p:pic>
          <p:nvPicPr>
            <p:cNvPr id="42" name="object 42"/>
            <p:cNvPicPr/>
            <p:nvPr/>
          </p:nvPicPr>
          <p:blipFill>
            <a:blip r:embed="rId16" cstate="print"/>
            <a:stretch>
              <a:fillRect/>
            </a:stretch>
          </p:blipFill>
          <p:spPr>
            <a:xfrm>
              <a:off x="2613660" y="2273833"/>
              <a:ext cx="717803" cy="720826"/>
            </a:xfrm>
            <a:prstGeom prst="rect">
              <a:avLst/>
            </a:prstGeom>
          </p:spPr>
        </p:pic>
        <p:pic>
          <p:nvPicPr>
            <p:cNvPr id="43" name="object 43"/>
            <p:cNvPicPr/>
            <p:nvPr/>
          </p:nvPicPr>
          <p:blipFill>
            <a:blip r:embed="rId15" cstate="print"/>
            <a:stretch>
              <a:fillRect/>
            </a:stretch>
          </p:blipFill>
          <p:spPr>
            <a:xfrm>
              <a:off x="2505456" y="2100059"/>
              <a:ext cx="934224" cy="935748"/>
            </a:xfrm>
            <a:prstGeom prst="rect">
              <a:avLst/>
            </a:prstGeom>
          </p:spPr>
        </p:pic>
        <p:sp>
          <p:nvSpPr>
            <p:cNvPr id="44" name="object 44"/>
            <p:cNvSpPr/>
            <p:nvPr/>
          </p:nvSpPr>
          <p:spPr>
            <a:xfrm>
              <a:off x="2615184" y="2209800"/>
              <a:ext cx="719455" cy="721360"/>
            </a:xfrm>
            <a:custGeom>
              <a:avLst/>
              <a:gdLst/>
              <a:ahLst/>
              <a:cxnLst/>
              <a:rect l="l" t="t" r="r" b="b"/>
              <a:pathLst>
                <a:path w="719454" h="721360">
                  <a:moveTo>
                    <a:pt x="359664" y="0"/>
                  </a:moveTo>
                  <a:lnTo>
                    <a:pt x="310861" y="3291"/>
                  </a:lnTo>
                  <a:lnTo>
                    <a:pt x="264054" y="12878"/>
                  </a:lnTo>
                  <a:lnTo>
                    <a:pt x="219670" y="28330"/>
                  </a:lnTo>
                  <a:lnTo>
                    <a:pt x="178138" y="49219"/>
                  </a:lnTo>
                  <a:lnTo>
                    <a:pt x="139887" y="75114"/>
                  </a:lnTo>
                  <a:lnTo>
                    <a:pt x="105346" y="105584"/>
                  </a:lnTo>
                  <a:lnTo>
                    <a:pt x="74943" y="140201"/>
                  </a:lnTo>
                  <a:lnTo>
                    <a:pt x="49106" y="178533"/>
                  </a:lnTo>
                  <a:lnTo>
                    <a:pt x="28265" y="220152"/>
                  </a:lnTo>
                  <a:lnTo>
                    <a:pt x="12848" y="264627"/>
                  </a:lnTo>
                  <a:lnTo>
                    <a:pt x="3283" y="311528"/>
                  </a:lnTo>
                  <a:lnTo>
                    <a:pt x="0" y="360425"/>
                  </a:lnTo>
                  <a:lnTo>
                    <a:pt x="3283" y="409323"/>
                  </a:lnTo>
                  <a:lnTo>
                    <a:pt x="12848" y="456224"/>
                  </a:lnTo>
                  <a:lnTo>
                    <a:pt x="28265" y="500699"/>
                  </a:lnTo>
                  <a:lnTo>
                    <a:pt x="49106" y="542318"/>
                  </a:lnTo>
                  <a:lnTo>
                    <a:pt x="74943" y="580650"/>
                  </a:lnTo>
                  <a:lnTo>
                    <a:pt x="105346" y="615267"/>
                  </a:lnTo>
                  <a:lnTo>
                    <a:pt x="139887" y="645737"/>
                  </a:lnTo>
                  <a:lnTo>
                    <a:pt x="178138" y="671632"/>
                  </a:lnTo>
                  <a:lnTo>
                    <a:pt x="219670" y="692521"/>
                  </a:lnTo>
                  <a:lnTo>
                    <a:pt x="264054" y="707973"/>
                  </a:lnTo>
                  <a:lnTo>
                    <a:pt x="310861" y="717560"/>
                  </a:lnTo>
                  <a:lnTo>
                    <a:pt x="359664" y="720851"/>
                  </a:lnTo>
                  <a:lnTo>
                    <a:pt x="408466" y="717560"/>
                  </a:lnTo>
                  <a:lnTo>
                    <a:pt x="455273" y="707973"/>
                  </a:lnTo>
                  <a:lnTo>
                    <a:pt x="499657" y="692521"/>
                  </a:lnTo>
                  <a:lnTo>
                    <a:pt x="541189" y="671632"/>
                  </a:lnTo>
                  <a:lnTo>
                    <a:pt x="579440" y="645737"/>
                  </a:lnTo>
                  <a:lnTo>
                    <a:pt x="613981" y="615267"/>
                  </a:lnTo>
                  <a:lnTo>
                    <a:pt x="644384" y="580650"/>
                  </a:lnTo>
                  <a:lnTo>
                    <a:pt x="670221" y="542318"/>
                  </a:lnTo>
                  <a:lnTo>
                    <a:pt x="691062" y="500699"/>
                  </a:lnTo>
                  <a:lnTo>
                    <a:pt x="706479" y="456224"/>
                  </a:lnTo>
                  <a:lnTo>
                    <a:pt x="716044" y="409323"/>
                  </a:lnTo>
                  <a:lnTo>
                    <a:pt x="719328" y="360425"/>
                  </a:lnTo>
                  <a:lnTo>
                    <a:pt x="716044" y="311528"/>
                  </a:lnTo>
                  <a:lnTo>
                    <a:pt x="706479" y="264627"/>
                  </a:lnTo>
                  <a:lnTo>
                    <a:pt x="691062" y="220152"/>
                  </a:lnTo>
                  <a:lnTo>
                    <a:pt x="670221" y="178533"/>
                  </a:lnTo>
                  <a:lnTo>
                    <a:pt x="644384" y="140201"/>
                  </a:lnTo>
                  <a:lnTo>
                    <a:pt x="613981" y="105584"/>
                  </a:lnTo>
                  <a:lnTo>
                    <a:pt x="579440" y="75114"/>
                  </a:lnTo>
                  <a:lnTo>
                    <a:pt x="541189" y="49219"/>
                  </a:lnTo>
                  <a:lnTo>
                    <a:pt x="499657" y="28330"/>
                  </a:lnTo>
                  <a:lnTo>
                    <a:pt x="455273" y="12878"/>
                  </a:lnTo>
                  <a:lnTo>
                    <a:pt x="408466" y="3291"/>
                  </a:lnTo>
                  <a:lnTo>
                    <a:pt x="359664" y="0"/>
                  </a:lnTo>
                  <a:close/>
                </a:path>
              </a:pathLst>
            </a:custGeom>
            <a:solidFill>
              <a:srgbClr val="FFC000"/>
            </a:solidFill>
          </p:spPr>
          <p:txBody>
            <a:bodyPr wrap="square" lIns="0" tIns="0" rIns="0" bIns="0" rtlCol="0"/>
            <a:lstStyle/>
            <a:p>
              <a:endParaRPr/>
            </a:p>
          </p:txBody>
        </p:sp>
        <p:sp>
          <p:nvSpPr>
            <p:cNvPr id="45" name="object 45"/>
            <p:cNvSpPr/>
            <p:nvPr/>
          </p:nvSpPr>
          <p:spPr>
            <a:xfrm>
              <a:off x="2615184" y="2209800"/>
              <a:ext cx="719455" cy="721360"/>
            </a:xfrm>
            <a:custGeom>
              <a:avLst/>
              <a:gdLst/>
              <a:ahLst/>
              <a:cxnLst/>
              <a:rect l="l" t="t" r="r" b="b"/>
              <a:pathLst>
                <a:path w="719454" h="721360">
                  <a:moveTo>
                    <a:pt x="0" y="360425"/>
                  </a:moveTo>
                  <a:lnTo>
                    <a:pt x="3283" y="311528"/>
                  </a:lnTo>
                  <a:lnTo>
                    <a:pt x="12848" y="264627"/>
                  </a:lnTo>
                  <a:lnTo>
                    <a:pt x="28265" y="220152"/>
                  </a:lnTo>
                  <a:lnTo>
                    <a:pt x="49106" y="178533"/>
                  </a:lnTo>
                  <a:lnTo>
                    <a:pt x="74943" y="140201"/>
                  </a:lnTo>
                  <a:lnTo>
                    <a:pt x="105346" y="105584"/>
                  </a:lnTo>
                  <a:lnTo>
                    <a:pt x="139887" y="75114"/>
                  </a:lnTo>
                  <a:lnTo>
                    <a:pt x="178138" y="49219"/>
                  </a:lnTo>
                  <a:lnTo>
                    <a:pt x="219670" y="28330"/>
                  </a:lnTo>
                  <a:lnTo>
                    <a:pt x="264054" y="12878"/>
                  </a:lnTo>
                  <a:lnTo>
                    <a:pt x="310861" y="3291"/>
                  </a:lnTo>
                  <a:lnTo>
                    <a:pt x="359664" y="0"/>
                  </a:lnTo>
                  <a:lnTo>
                    <a:pt x="408466" y="3291"/>
                  </a:lnTo>
                  <a:lnTo>
                    <a:pt x="455273" y="12878"/>
                  </a:lnTo>
                  <a:lnTo>
                    <a:pt x="499657" y="28330"/>
                  </a:lnTo>
                  <a:lnTo>
                    <a:pt x="541189" y="49219"/>
                  </a:lnTo>
                  <a:lnTo>
                    <a:pt x="579440" y="75114"/>
                  </a:lnTo>
                  <a:lnTo>
                    <a:pt x="613981" y="105584"/>
                  </a:lnTo>
                  <a:lnTo>
                    <a:pt x="644384" y="140201"/>
                  </a:lnTo>
                  <a:lnTo>
                    <a:pt x="670221" y="178533"/>
                  </a:lnTo>
                  <a:lnTo>
                    <a:pt x="691062" y="220152"/>
                  </a:lnTo>
                  <a:lnTo>
                    <a:pt x="706479" y="264627"/>
                  </a:lnTo>
                  <a:lnTo>
                    <a:pt x="716044" y="311528"/>
                  </a:lnTo>
                  <a:lnTo>
                    <a:pt x="719328" y="360425"/>
                  </a:lnTo>
                  <a:lnTo>
                    <a:pt x="716044" y="409323"/>
                  </a:lnTo>
                  <a:lnTo>
                    <a:pt x="706479" y="456224"/>
                  </a:lnTo>
                  <a:lnTo>
                    <a:pt x="691062" y="500699"/>
                  </a:lnTo>
                  <a:lnTo>
                    <a:pt x="670221" y="542318"/>
                  </a:lnTo>
                  <a:lnTo>
                    <a:pt x="644384" y="580650"/>
                  </a:lnTo>
                  <a:lnTo>
                    <a:pt x="613981" y="615267"/>
                  </a:lnTo>
                  <a:lnTo>
                    <a:pt x="579440" y="645737"/>
                  </a:lnTo>
                  <a:lnTo>
                    <a:pt x="541189" y="671632"/>
                  </a:lnTo>
                  <a:lnTo>
                    <a:pt x="499657" y="692521"/>
                  </a:lnTo>
                  <a:lnTo>
                    <a:pt x="455273" y="707973"/>
                  </a:lnTo>
                  <a:lnTo>
                    <a:pt x="408466" y="717560"/>
                  </a:lnTo>
                  <a:lnTo>
                    <a:pt x="359664" y="720851"/>
                  </a:lnTo>
                  <a:lnTo>
                    <a:pt x="310861" y="717560"/>
                  </a:lnTo>
                  <a:lnTo>
                    <a:pt x="264054" y="707973"/>
                  </a:lnTo>
                  <a:lnTo>
                    <a:pt x="219670" y="692521"/>
                  </a:lnTo>
                  <a:lnTo>
                    <a:pt x="178138" y="671632"/>
                  </a:lnTo>
                  <a:lnTo>
                    <a:pt x="139887" y="645737"/>
                  </a:lnTo>
                  <a:lnTo>
                    <a:pt x="105346" y="615267"/>
                  </a:lnTo>
                  <a:lnTo>
                    <a:pt x="74943" y="580650"/>
                  </a:lnTo>
                  <a:lnTo>
                    <a:pt x="49106" y="542318"/>
                  </a:lnTo>
                  <a:lnTo>
                    <a:pt x="28265" y="500699"/>
                  </a:lnTo>
                  <a:lnTo>
                    <a:pt x="12848" y="456224"/>
                  </a:lnTo>
                  <a:lnTo>
                    <a:pt x="3283" y="409323"/>
                  </a:lnTo>
                  <a:lnTo>
                    <a:pt x="0" y="360425"/>
                  </a:lnTo>
                  <a:close/>
                </a:path>
              </a:pathLst>
            </a:custGeom>
            <a:ln w="9525">
              <a:solidFill>
                <a:srgbClr val="D3D2E7"/>
              </a:solidFill>
            </a:ln>
          </p:spPr>
          <p:txBody>
            <a:bodyPr wrap="square" lIns="0" tIns="0" rIns="0" bIns="0" rtlCol="0"/>
            <a:lstStyle/>
            <a:p>
              <a:endParaRPr/>
            </a:p>
          </p:txBody>
        </p:sp>
      </p:grpSp>
      <p:sp>
        <p:nvSpPr>
          <p:cNvPr id="48" name="object 48"/>
          <p:cNvSpPr txBox="1"/>
          <p:nvPr/>
        </p:nvSpPr>
        <p:spPr>
          <a:xfrm>
            <a:off x="11947906" y="6660591"/>
            <a:ext cx="165735" cy="177800"/>
          </a:xfrm>
          <a:prstGeom prst="rect">
            <a:avLst/>
          </a:prstGeom>
        </p:spPr>
        <p:txBody>
          <a:bodyPr vert="horz" wrap="square" lIns="0" tIns="12065" rIns="0" bIns="0" rtlCol="0">
            <a:spAutoFit/>
          </a:bodyPr>
          <a:lstStyle/>
          <a:p>
            <a:pPr marL="12700">
              <a:lnSpc>
                <a:spcPct val="100000"/>
              </a:lnSpc>
              <a:spcBef>
                <a:spcPts val="95"/>
              </a:spcBef>
            </a:pPr>
            <a:r>
              <a:rPr sz="1000" spc="-10" dirty="0">
                <a:latin typeface="Arial MT"/>
                <a:cs typeface="Arial MT"/>
              </a:rPr>
              <a:t>34</a:t>
            </a:r>
            <a:endParaRPr sz="1000">
              <a:latin typeface="Arial MT"/>
              <a:cs typeface="Arial MT"/>
            </a:endParaRPr>
          </a:p>
        </p:txBody>
      </p:sp>
      <p:sp>
        <p:nvSpPr>
          <p:cNvPr id="49" name="object 49"/>
          <p:cNvSpPr txBox="1"/>
          <p:nvPr/>
        </p:nvSpPr>
        <p:spPr>
          <a:xfrm>
            <a:off x="1985898" y="2367534"/>
            <a:ext cx="1138555" cy="391160"/>
          </a:xfrm>
          <a:prstGeom prst="rect">
            <a:avLst/>
          </a:prstGeom>
        </p:spPr>
        <p:txBody>
          <a:bodyPr vert="horz" wrap="square" lIns="0" tIns="12700" rIns="0" bIns="0" rtlCol="0">
            <a:spAutoFit/>
          </a:bodyPr>
          <a:lstStyle/>
          <a:p>
            <a:pPr marL="12700">
              <a:lnSpc>
                <a:spcPct val="100000"/>
              </a:lnSpc>
              <a:spcBef>
                <a:spcPts val="100"/>
              </a:spcBef>
              <a:tabLst>
                <a:tab pos="854075" algn="l"/>
              </a:tabLst>
            </a:pPr>
            <a:r>
              <a:rPr sz="2400" dirty="0">
                <a:latin typeface="Arial MT"/>
                <a:cs typeface="Arial MT"/>
              </a:rPr>
              <a:t>-</a:t>
            </a:r>
            <a:r>
              <a:rPr sz="2400" spc="-5" dirty="0">
                <a:latin typeface="Arial MT"/>
                <a:cs typeface="Arial MT"/>
              </a:rPr>
              <a:t>3	-1</a:t>
            </a:r>
            <a:endParaRPr sz="2400">
              <a:latin typeface="Arial MT"/>
              <a:cs typeface="Arial MT"/>
            </a:endParaRPr>
          </a:p>
        </p:txBody>
      </p:sp>
      <p:grpSp>
        <p:nvGrpSpPr>
          <p:cNvPr id="50" name="object 50"/>
          <p:cNvGrpSpPr/>
          <p:nvPr/>
        </p:nvGrpSpPr>
        <p:grpSpPr>
          <a:xfrm>
            <a:off x="1623060" y="2878823"/>
            <a:ext cx="1016635" cy="1018540"/>
            <a:chOff x="1623060" y="2878823"/>
            <a:chExt cx="1016635" cy="1018540"/>
          </a:xfrm>
        </p:grpSpPr>
        <p:pic>
          <p:nvPicPr>
            <p:cNvPr id="51" name="object 51"/>
            <p:cNvPicPr/>
            <p:nvPr/>
          </p:nvPicPr>
          <p:blipFill>
            <a:blip r:embed="rId13" cstate="print"/>
            <a:stretch>
              <a:fillRect/>
            </a:stretch>
          </p:blipFill>
          <p:spPr>
            <a:xfrm>
              <a:off x="1623060" y="2878823"/>
              <a:ext cx="1016520" cy="1018044"/>
            </a:xfrm>
            <a:prstGeom prst="rect">
              <a:avLst/>
            </a:prstGeom>
          </p:spPr>
        </p:pic>
        <p:pic>
          <p:nvPicPr>
            <p:cNvPr id="52" name="object 52"/>
            <p:cNvPicPr/>
            <p:nvPr/>
          </p:nvPicPr>
          <p:blipFill>
            <a:blip r:embed="rId17" cstate="print"/>
            <a:stretch>
              <a:fillRect/>
            </a:stretch>
          </p:blipFill>
          <p:spPr>
            <a:xfrm>
              <a:off x="1822704" y="3073933"/>
              <a:ext cx="615708" cy="720826"/>
            </a:xfrm>
            <a:prstGeom prst="rect">
              <a:avLst/>
            </a:prstGeom>
          </p:spPr>
        </p:pic>
        <p:pic>
          <p:nvPicPr>
            <p:cNvPr id="53" name="object 53"/>
            <p:cNvPicPr/>
            <p:nvPr/>
          </p:nvPicPr>
          <p:blipFill>
            <a:blip r:embed="rId15" cstate="print"/>
            <a:stretch>
              <a:fillRect/>
            </a:stretch>
          </p:blipFill>
          <p:spPr>
            <a:xfrm>
              <a:off x="1664208" y="2900159"/>
              <a:ext cx="934224" cy="935748"/>
            </a:xfrm>
            <a:prstGeom prst="rect">
              <a:avLst/>
            </a:prstGeom>
          </p:spPr>
        </p:pic>
        <p:sp>
          <p:nvSpPr>
            <p:cNvPr id="54" name="object 54"/>
            <p:cNvSpPr/>
            <p:nvPr/>
          </p:nvSpPr>
          <p:spPr>
            <a:xfrm>
              <a:off x="1773936" y="3009900"/>
              <a:ext cx="719455" cy="721360"/>
            </a:xfrm>
            <a:custGeom>
              <a:avLst/>
              <a:gdLst/>
              <a:ahLst/>
              <a:cxnLst/>
              <a:rect l="l" t="t" r="r" b="b"/>
              <a:pathLst>
                <a:path w="719455" h="721360">
                  <a:moveTo>
                    <a:pt x="359663" y="0"/>
                  </a:moveTo>
                  <a:lnTo>
                    <a:pt x="310861" y="3291"/>
                  </a:lnTo>
                  <a:lnTo>
                    <a:pt x="264054" y="12878"/>
                  </a:lnTo>
                  <a:lnTo>
                    <a:pt x="219670" y="28330"/>
                  </a:lnTo>
                  <a:lnTo>
                    <a:pt x="178138" y="49219"/>
                  </a:lnTo>
                  <a:lnTo>
                    <a:pt x="139887" y="75114"/>
                  </a:lnTo>
                  <a:lnTo>
                    <a:pt x="105346" y="105584"/>
                  </a:lnTo>
                  <a:lnTo>
                    <a:pt x="74943" y="140201"/>
                  </a:lnTo>
                  <a:lnTo>
                    <a:pt x="49106" y="178533"/>
                  </a:lnTo>
                  <a:lnTo>
                    <a:pt x="28265" y="220152"/>
                  </a:lnTo>
                  <a:lnTo>
                    <a:pt x="12848" y="264627"/>
                  </a:lnTo>
                  <a:lnTo>
                    <a:pt x="3283" y="311528"/>
                  </a:lnTo>
                  <a:lnTo>
                    <a:pt x="0" y="360425"/>
                  </a:lnTo>
                  <a:lnTo>
                    <a:pt x="3283" y="409323"/>
                  </a:lnTo>
                  <a:lnTo>
                    <a:pt x="12848" y="456224"/>
                  </a:lnTo>
                  <a:lnTo>
                    <a:pt x="28265" y="500699"/>
                  </a:lnTo>
                  <a:lnTo>
                    <a:pt x="49106" y="542318"/>
                  </a:lnTo>
                  <a:lnTo>
                    <a:pt x="74943" y="580650"/>
                  </a:lnTo>
                  <a:lnTo>
                    <a:pt x="105346" y="615267"/>
                  </a:lnTo>
                  <a:lnTo>
                    <a:pt x="139887" y="645737"/>
                  </a:lnTo>
                  <a:lnTo>
                    <a:pt x="178138" y="671632"/>
                  </a:lnTo>
                  <a:lnTo>
                    <a:pt x="219670" y="692521"/>
                  </a:lnTo>
                  <a:lnTo>
                    <a:pt x="264054" y="707973"/>
                  </a:lnTo>
                  <a:lnTo>
                    <a:pt x="310861" y="717560"/>
                  </a:lnTo>
                  <a:lnTo>
                    <a:pt x="359663" y="720851"/>
                  </a:lnTo>
                  <a:lnTo>
                    <a:pt x="408466" y="717560"/>
                  </a:lnTo>
                  <a:lnTo>
                    <a:pt x="455273" y="707973"/>
                  </a:lnTo>
                  <a:lnTo>
                    <a:pt x="499657" y="692521"/>
                  </a:lnTo>
                  <a:lnTo>
                    <a:pt x="541189" y="671632"/>
                  </a:lnTo>
                  <a:lnTo>
                    <a:pt x="579440" y="645737"/>
                  </a:lnTo>
                  <a:lnTo>
                    <a:pt x="613981" y="615267"/>
                  </a:lnTo>
                  <a:lnTo>
                    <a:pt x="644384" y="580650"/>
                  </a:lnTo>
                  <a:lnTo>
                    <a:pt x="670221" y="542318"/>
                  </a:lnTo>
                  <a:lnTo>
                    <a:pt x="691062" y="500699"/>
                  </a:lnTo>
                  <a:lnTo>
                    <a:pt x="706479" y="456224"/>
                  </a:lnTo>
                  <a:lnTo>
                    <a:pt x="716044" y="409323"/>
                  </a:lnTo>
                  <a:lnTo>
                    <a:pt x="719327" y="360425"/>
                  </a:lnTo>
                  <a:lnTo>
                    <a:pt x="716044" y="311528"/>
                  </a:lnTo>
                  <a:lnTo>
                    <a:pt x="706479" y="264627"/>
                  </a:lnTo>
                  <a:lnTo>
                    <a:pt x="691062" y="220152"/>
                  </a:lnTo>
                  <a:lnTo>
                    <a:pt x="670221" y="178533"/>
                  </a:lnTo>
                  <a:lnTo>
                    <a:pt x="644384" y="140201"/>
                  </a:lnTo>
                  <a:lnTo>
                    <a:pt x="613981" y="105584"/>
                  </a:lnTo>
                  <a:lnTo>
                    <a:pt x="579440" y="75114"/>
                  </a:lnTo>
                  <a:lnTo>
                    <a:pt x="541189" y="49219"/>
                  </a:lnTo>
                  <a:lnTo>
                    <a:pt x="499657" y="28330"/>
                  </a:lnTo>
                  <a:lnTo>
                    <a:pt x="455273" y="12878"/>
                  </a:lnTo>
                  <a:lnTo>
                    <a:pt x="408466" y="3291"/>
                  </a:lnTo>
                  <a:lnTo>
                    <a:pt x="359663" y="0"/>
                  </a:lnTo>
                  <a:close/>
                </a:path>
              </a:pathLst>
            </a:custGeom>
            <a:solidFill>
              <a:srgbClr val="FFC000"/>
            </a:solidFill>
          </p:spPr>
          <p:txBody>
            <a:bodyPr wrap="square" lIns="0" tIns="0" rIns="0" bIns="0" rtlCol="0"/>
            <a:lstStyle/>
            <a:p>
              <a:endParaRPr/>
            </a:p>
          </p:txBody>
        </p:sp>
        <p:sp>
          <p:nvSpPr>
            <p:cNvPr id="55" name="object 55"/>
            <p:cNvSpPr/>
            <p:nvPr/>
          </p:nvSpPr>
          <p:spPr>
            <a:xfrm>
              <a:off x="1773936" y="3009900"/>
              <a:ext cx="719455" cy="721360"/>
            </a:xfrm>
            <a:custGeom>
              <a:avLst/>
              <a:gdLst/>
              <a:ahLst/>
              <a:cxnLst/>
              <a:rect l="l" t="t" r="r" b="b"/>
              <a:pathLst>
                <a:path w="719455" h="721360">
                  <a:moveTo>
                    <a:pt x="0" y="360425"/>
                  </a:moveTo>
                  <a:lnTo>
                    <a:pt x="3283" y="311528"/>
                  </a:lnTo>
                  <a:lnTo>
                    <a:pt x="12848" y="264627"/>
                  </a:lnTo>
                  <a:lnTo>
                    <a:pt x="28265" y="220152"/>
                  </a:lnTo>
                  <a:lnTo>
                    <a:pt x="49106" y="178533"/>
                  </a:lnTo>
                  <a:lnTo>
                    <a:pt x="74943" y="140201"/>
                  </a:lnTo>
                  <a:lnTo>
                    <a:pt x="105346" y="105584"/>
                  </a:lnTo>
                  <a:lnTo>
                    <a:pt x="139887" y="75114"/>
                  </a:lnTo>
                  <a:lnTo>
                    <a:pt x="178138" y="49219"/>
                  </a:lnTo>
                  <a:lnTo>
                    <a:pt x="219670" y="28330"/>
                  </a:lnTo>
                  <a:lnTo>
                    <a:pt x="264054" y="12878"/>
                  </a:lnTo>
                  <a:lnTo>
                    <a:pt x="310861" y="3291"/>
                  </a:lnTo>
                  <a:lnTo>
                    <a:pt x="359663" y="0"/>
                  </a:lnTo>
                  <a:lnTo>
                    <a:pt x="408466" y="3291"/>
                  </a:lnTo>
                  <a:lnTo>
                    <a:pt x="455273" y="12878"/>
                  </a:lnTo>
                  <a:lnTo>
                    <a:pt x="499657" y="28330"/>
                  </a:lnTo>
                  <a:lnTo>
                    <a:pt x="541189" y="49219"/>
                  </a:lnTo>
                  <a:lnTo>
                    <a:pt x="579440" y="75114"/>
                  </a:lnTo>
                  <a:lnTo>
                    <a:pt x="613981" y="105584"/>
                  </a:lnTo>
                  <a:lnTo>
                    <a:pt x="644384" y="140201"/>
                  </a:lnTo>
                  <a:lnTo>
                    <a:pt x="670221" y="178533"/>
                  </a:lnTo>
                  <a:lnTo>
                    <a:pt x="691062" y="220152"/>
                  </a:lnTo>
                  <a:lnTo>
                    <a:pt x="706479" y="264627"/>
                  </a:lnTo>
                  <a:lnTo>
                    <a:pt x="716044" y="311528"/>
                  </a:lnTo>
                  <a:lnTo>
                    <a:pt x="719327" y="360425"/>
                  </a:lnTo>
                  <a:lnTo>
                    <a:pt x="716044" y="409323"/>
                  </a:lnTo>
                  <a:lnTo>
                    <a:pt x="706479" y="456224"/>
                  </a:lnTo>
                  <a:lnTo>
                    <a:pt x="691062" y="500699"/>
                  </a:lnTo>
                  <a:lnTo>
                    <a:pt x="670221" y="542318"/>
                  </a:lnTo>
                  <a:lnTo>
                    <a:pt x="644384" y="580650"/>
                  </a:lnTo>
                  <a:lnTo>
                    <a:pt x="613981" y="615267"/>
                  </a:lnTo>
                  <a:lnTo>
                    <a:pt x="579440" y="645737"/>
                  </a:lnTo>
                  <a:lnTo>
                    <a:pt x="541189" y="671632"/>
                  </a:lnTo>
                  <a:lnTo>
                    <a:pt x="499657" y="692521"/>
                  </a:lnTo>
                  <a:lnTo>
                    <a:pt x="455273" y="707973"/>
                  </a:lnTo>
                  <a:lnTo>
                    <a:pt x="408466" y="717560"/>
                  </a:lnTo>
                  <a:lnTo>
                    <a:pt x="359663" y="720851"/>
                  </a:lnTo>
                  <a:lnTo>
                    <a:pt x="310861" y="717560"/>
                  </a:lnTo>
                  <a:lnTo>
                    <a:pt x="264054" y="707973"/>
                  </a:lnTo>
                  <a:lnTo>
                    <a:pt x="219670" y="692521"/>
                  </a:lnTo>
                  <a:lnTo>
                    <a:pt x="178138" y="671632"/>
                  </a:lnTo>
                  <a:lnTo>
                    <a:pt x="139887" y="645737"/>
                  </a:lnTo>
                  <a:lnTo>
                    <a:pt x="105346" y="615267"/>
                  </a:lnTo>
                  <a:lnTo>
                    <a:pt x="74943" y="580650"/>
                  </a:lnTo>
                  <a:lnTo>
                    <a:pt x="49106" y="542318"/>
                  </a:lnTo>
                  <a:lnTo>
                    <a:pt x="28265" y="500699"/>
                  </a:lnTo>
                  <a:lnTo>
                    <a:pt x="12848" y="456224"/>
                  </a:lnTo>
                  <a:lnTo>
                    <a:pt x="3283" y="409323"/>
                  </a:lnTo>
                  <a:lnTo>
                    <a:pt x="0" y="360425"/>
                  </a:lnTo>
                  <a:close/>
                </a:path>
              </a:pathLst>
            </a:custGeom>
            <a:ln w="9525">
              <a:solidFill>
                <a:srgbClr val="D3D2E7"/>
              </a:solidFill>
            </a:ln>
          </p:spPr>
          <p:txBody>
            <a:bodyPr wrap="square" lIns="0" tIns="0" rIns="0" bIns="0" rtlCol="0"/>
            <a:lstStyle/>
            <a:p>
              <a:endParaRPr/>
            </a:p>
          </p:txBody>
        </p:sp>
      </p:grpSp>
      <p:sp>
        <p:nvSpPr>
          <p:cNvPr id="56" name="object 56"/>
          <p:cNvSpPr txBox="1"/>
          <p:nvPr/>
        </p:nvSpPr>
        <p:spPr>
          <a:xfrm>
            <a:off x="2036191" y="3167888"/>
            <a:ext cx="194945" cy="391160"/>
          </a:xfrm>
          <a:prstGeom prst="rect">
            <a:avLst/>
          </a:prstGeom>
        </p:spPr>
        <p:txBody>
          <a:bodyPr vert="horz" wrap="square" lIns="0" tIns="12700" rIns="0" bIns="0" rtlCol="0">
            <a:spAutoFit/>
          </a:bodyPr>
          <a:lstStyle/>
          <a:p>
            <a:pPr marL="12700">
              <a:lnSpc>
                <a:spcPct val="100000"/>
              </a:lnSpc>
              <a:spcBef>
                <a:spcPts val="100"/>
              </a:spcBef>
            </a:pPr>
            <a:r>
              <a:rPr sz="2400" spc="-5" dirty="0">
                <a:latin typeface="Arial MT"/>
                <a:cs typeface="Arial MT"/>
              </a:rPr>
              <a:t>0</a:t>
            </a:r>
            <a:endParaRPr sz="2400">
              <a:latin typeface="Arial MT"/>
              <a:cs typeface="Arial MT"/>
            </a:endParaRPr>
          </a:p>
        </p:txBody>
      </p:sp>
      <p:grpSp>
        <p:nvGrpSpPr>
          <p:cNvPr id="57" name="object 57"/>
          <p:cNvGrpSpPr/>
          <p:nvPr/>
        </p:nvGrpSpPr>
        <p:grpSpPr>
          <a:xfrm>
            <a:off x="2464307" y="2878823"/>
            <a:ext cx="1016635" cy="1018540"/>
            <a:chOff x="2464307" y="2878823"/>
            <a:chExt cx="1016635" cy="1018540"/>
          </a:xfrm>
        </p:grpSpPr>
        <p:pic>
          <p:nvPicPr>
            <p:cNvPr id="58" name="object 58"/>
            <p:cNvPicPr/>
            <p:nvPr/>
          </p:nvPicPr>
          <p:blipFill>
            <a:blip r:embed="rId13" cstate="print"/>
            <a:stretch>
              <a:fillRect/>
            </a:stretch>
          </p:blipFill>
          <p:spPr>
            <a:xfrm>
              <a:off x="2464307" y="2878823"/>
              <a:ext cx="1016520" cy="1018044"/>
            </a:xfrm>
            <a:prstGeom prst="rect">
              <a:avLst/>
            </a:prstGeom>
          </p:spPr>
        </p:pic>
        <p:pic>
          <p:nvPicPr>
            <p:cNvPr id="59" name="object 59"/>
            <p:cNvPicPr/>
            <p:nvPr/>
          </p:nvPicPr>
          <p:blipFill>
            <a:blip r:embed="rId18" cstate="print"/>
            <a:stretch>
              <a:fillRect/>
            </a:stretch>
          </p:blipFill>
          <p:spPr>
            <a:xfrm>
              <a:off x="2613659" y="3073933"/>
              <a:ext cx="717803" cy="720826"/>
            </a:xfrm>
            <a:prstGeom prst="rect">
              <a:avLst/>
            </a:prstGeom>
          </p:spPr>
        </p:pic>
        <p:pic>
          <p:nvPicPr>
            <p:cNvPr id="60" name="object 60"/>
            <p:cNvPicPr/>
            <p:nvPr/>
          </p:nvPicPr>
          <p:blipFill>
            <a:blip r:embed="rId15" cstate="print"/>
            <a:stretch>
              <a:fillRect/>
            </a:stretch>
          </p:blipFill>
          <p:spPr>
            <a:xfrm>
              <a:off x="2505455" y="2900159"/>
              <a:ext cx="934224" cy="935748"/>
            </a:xfrm>
            <a:prstGeom prst="rect">
              <a:avLst/>
            </a:prstGeom>
          </p:spPr>
        </p:pic>
        <p:sp>
          <p:nvSpPr>
            <p:cNvPr id="61" name="object 61"/>
            <p:cNvSpPr/>
            <p:nvPr/>
          </p:nvSpPr>
          <p:spPr>
            <a:xfrm>
              <a:off x="2615183" y="3009900"/>
              <a:ext cx="719455" cy="721360"/>
            </a:xfrm>
            <a:custGeom>
              <a:avLst/>
              <a:gdLst/>
              <a:ahLst/>
              <a:cxnLst/>
              <a:rect l="l" t="t" r="r" b="b"/>
              <a:pathLst>
                <a:path w="719454" h="721360">
                  <a:moveTo>
                    <a:pt x="359664" y="0"/>
                  </a:moveTo>
                  <a:lnTo>
                    <a:pt x="310861" y="3291"/>
                  </a:lnTo>
                  <a:lnTo>
                    <a:pt x="264054" y="12878"/>
                  </a:lnTo>
                  <a:lnTo>
                    <a:pt x="219670" y="28330"/>
                  </a:lnTo>
                  <a:lnTo>
                    <a:pt x="178138" y="49219"/>
                  </a:lnTo>
                  <a:lnTo>
                    <a:pt x="139887" y="75114"/>
                  </a:lnTo>
                  <a:lnTo>
                    <a:pt x="105346" y="105584"/>
                  </a:lnTo>
                  <a:lnTo>
                    <a:pt x="74943" y="140201"/>
                  </a:lnTo>
                  <a:lnTo>
                    <a:pt x="49106" y="178533"/>
                  </a:lnTo>
                  <a:lnTo>
                    <a:pt x="28265" y="220152"/>
                  </a:lnTo>
                  <a:lnTo>
                    <a:pt x="12848" y="264627"/>
                  </a:lnTo>
                  <a:lnTo>
                    <a:pt x="3283" y="311528"/>
                  </a:lnTo>
                  <a:lnTo>
                    <a:pt x="0" y="360425"/>
                  </a:lnTo>
                  <a:lnTo>
                    <a:pt x="3283" y="409323"/>
                  </a:lnTo>
                  <a:lnTo>
                    <a:pt x="12848" y="456224"/>
                  </a:lnTo>
                  <a:lnTo>
                    <a:pt x="28265" y="500699"/>
                  </a:lnTo>
                  <a:lnTo>
                    <a:pt x="49106" y="542318"/>
                  </a:lnTo>
                  <a:lnTo>
                    <a:pt x="74943" y="580650"/>
                  </a:lnTo>
                  <a:lnTo>
                    <a:pt x="105346" y="615267"/>
                  </a:lnTo>
                  <a:lnTo>
                    <a:pt x="139887" y="645737"/>
                  </a:lnTo>
                  <a:lnTo>
                    <a:pt x="178138" y="671632"/>
                  </a:lnTo>
                  <a:lnTo>
                    <a:pt x="219670" y="692521"/>
                  </a:lnTo>
                  <a:lnTo>
                    <a:pt x="264054" y="707973"/>
                  </a:lnTo>
                  <a:lnTo>
                    <a:pt x="310861" y="717560"/>
                  </a:lnTo>
                  <a:lnTo>
                    <a:pt x="359664" y="720851"/>
                  </a:lnTo>
                  <a:lnTo>
                    <a:pt x="408466" y="717560"/>
                  </a:lnTo>
                  <a:lnTo>
                    <a:pt x="455273" y="707973"/>
                  </a:lnTo>
                  <a:lnTo>
                    <a:pt x="499657" y="692521"/>
                  </a:lnTo>
                  <a:lnTo>
                    <a:pt x="541189" y="671632"/>
                  </a:lnTo>
                  <a:lnTo>
                    <a:pt x="579440" y="645737"/>
                  </a:lnTo>
                  <a:lnTo>
                    <a:pt x="613981" y="615267"/>
                  </a:lnTo>
                  <a:lnTo>
                    <a:pt x="644384" y="580650"/>
                  </a:lnTo>
                  <a:lnTo>
                    <a:pt x="670221" y="542318"/>
                  </a:lnTo>
                  <a:lnTo>
                    <a:pt x="691062" y="500699"/>
                  </a:lnTo>
                  <a:lnTo>
                    <a:pt x="706479" y="456224"/>
                  </a:lnTo>
                  <a:lnTo>
                    <a:pt x="716044" y="409323"/>
                  </a:lnTo>
                  <a:lnTo>
                    <a:pt x="719328" y="360425"/>
                  </a:lnTo>
                  <a:lnTo>
                    <a:pt x="716044" y="311528"/>
                  </a:lnTo>
                  <a:lnTo>
                    <a:pt x="706479" y="264627"/>
                  </a:lnTo>
                  <a:lnTo>
                    <a:pt x="691062" y="220152"/>
                  </a:lnTo>
                  <a:lnTo>
                    <a:pt x="670221" y="178533"/>
                  </a:lnTo>
                  <a:lnTo>
                    <a:pt x="644384" y="140201"/>
                  </a:lnTo>
                  <a:lnTo>
                    <a:pt x="613981" y="105584"/>
                  </a:lnTo>
                  <a:lnTo>
                    <a:pt x="579440" y="75114"/>
                  </a:lnTo>
                  <a:lnTo>
                    <a:pt x="541189" y="49219"/>
                  </a:lnTo>
                  <a:lnTo>
                    <a:pt x="499657" y="28330"/>
                  </a:lnTo>
                  <a:lnTo>
                    <a:pt x="455273" y="12878"/>
                  </a:lnTo>
                  <a:lnTo>
                    <a:pt x="408466" y="3291"/>
                  </a:lnTo>
                  <a:lnTo>
                    <a:pt x="359664" y="0"/>
                  </a:lnTo>
                  <a:close/>
                </a:path>
              </a:pathLst>
            </a:custGeom>
            <a:solidFill>
              <a:srgbClr val="FFC000"/>
            </a:solidFill>
          </p:spPr>
          <p:txBody>
            <a:bodyPr wrap="square" lIns="0" tIns="0" rIns="0" bIns="0" rtlCol="0"/>
            <a:lstStyle/>
            <a:p>
              <a:endParaRPr/>
            </a:p>
          </p:txBody>
        </p:sp>
        <p:sp>
          <p:nvSpPr>
            <p:cNvPr id="62" name="object 62"/>
            <p:cNvSpPr/>
            <p:nvPr/>
          </p:nvSpPr>
          <p:spPr>
            <a:xfrm>
              <a:off x="2615183" y="3009900"/>
              <a:ext cx="719455" cy="721360"/>
            </a:xfrm>
            <a:custGeom>
              <a:avLst/>
              <a:gdLst/>
              <a:ahLst/>
              <a:cxnLst/>
              <a:rect l="l" t="t" r="r" b="b"/>
              <a:pathLst>
                <a:path w="719454" h="721360">
                  <a:moveTo>
                    <a:pt x="0" y="360425"/>
                  </a:moveTo>
                  <a:lnTo>
                    <a:pt x="3283" y="311528"/>
                  </a:lnTo>
                  <a:lnTo>
                    <a:pt x="12848" y="264627"/>
                  </a:lnTo>
                  <a:lnTo>
                    <a:pt x="28265" y="220152"/>
                  </a:lnTo>
                  <a:lnTo>
                    <a:pt x="49106" y="178533"/>
                  </a:lnTo>
                  <a:lnTo>
                    <a:pt x="74943" y="140201"/>
                  </a:lnTo>
                  <a:lnTo>
                    <a:pt x="105346" y="105584"/>
                  </a:lnTo>
                  <a:lnTo>
                    <a:pt x="139887" y="75114"/>
                  </a:lnTo>
                  <a:lnTo>
                    <a:pt x="178138" y="49219"/>
                  </a:lnTo>
                  <a:lnTo>
                    <a:pt x="219670" y="28330"/>
                  </a:lnTo>
                  <a:lnTo>
                    <a:pt x="264054" y="12878"/>
                  </a:lnTo>
                  <a:lnTo>
                    <a:pt x="310861" y="3291"/>
                  </a:lnTo>
                  <a:lnTo>
                    <a:pt x="359664" y="0"/>
                  </a:lnTo>
                  <a:lnTo>
                    <a:pt x="408466" y="3291"/>
                  </a:lnTo>
                  <a:lnTo>
                    <a:pt x="455273" y="12878"/>
                  </a:lnTo>
                  <a:lnTo>
                    <a:pt x="499657" y="28330"/>
                  </a:lnTo>
                  <a:lnTo>
                    <a:pt x="541189" y="49219"/>
                  </a:lnTo>
                  <a:lnTo>
                    <a:pt x="579440" y="75114"/>
                  </a:lnTo>
                  <a:lnTo>
                    <a:pt x="613981" y="105584"/>
                  </a:lnTo>
                  <a:lnTo>
                    <a:pt x="644384" y="140201"/>
                  </a:lnTo>
                  <a:lnTo>
                    <a:pt x="670221" y="178533"/>
                  </a:lnTo>
                  <a:lnTo>
                    <a:pt x="691062" y="220152"/>
                  </a:lnTo>
                  <a:lnTo>
                    <a:pt x="706479" y="264627"/>
                  </a:lnTo>
                  <a:lnTo>
                    <a:pt x="716044" y="311528"/>
                  </a:lnTo>
                  <a:lnTo>
                    <a:pt x="719328" y="360425"/>
                  </a:lnTo>
                  <a:lnTo>
                    <a:pt x="716044" y="409323"/>
                  </a:lnTo>
                  <a:lnTo>
                    <a:pt x="706479" y="456224"/>
                  </a:lnTo>
                  <a:lnTo>
                    <a:pt x="691062" y="500699"/>
                  </a:lnTo>
                  <a:lnTo>
                    <a:pt x="670221" y="542318"/>
                  </a:lnTo>
                  <a:lnTo>
                    <a:pt x="644384" y="580650"/>
                  </a:lnTo>
                  <a:lnTo>
                    <a:pt x="613981" y="615267"/>
                  </a:lnTo>
                  <a:lnTo>
                    <a:pt x="579440" y="645737"/>
                  </a:lnTo>
                  <a:lnTo>
                    <a:pt x="541189" y="671632"/>
                  </a:lnTo>
                  <a:lnTo>
                    <a:pt x="499657" y="692521"/>
                  </a:lnTo>
                  <a:lnTo>
                    <a:pt x="455273" y="707973"/>
                  </a:lnTo>
                  <a:lnTo>
                    <a:pt x="408466" y="717560"/>
                  </a:lnTo>
                  <a:lnTo>
                    <a:pt x="359664" y="720851"/>
                  </a:lnTo>
                  <a:lnTo>
                    <a:pt x="310861" y="717560"/>
                  </a:lnTo>
                  <a:lnTo>
                    <a:pt x="264054" y="707973"/>
                  </a:lnTo>
                  <a:lnTo>
                    <a:pt x="219670" y="692521"/>
                  </a:lnTo>
                  <a:lnTo>
                    <a:pt x="178138" y="671632"/>
                  </a:lnTo>
                  <a:lnTo>
                    <a:pt x="139887" y="645737"/>
                  </a:lnTo>
                  <a:lnTo>
                    <a:pt x="105346" y="615267"/>
                  </a:lnTo>
                  <a:lnTo>
                    <a:pt x="74943" y="580650"/>
                  </a:lnTo>
                  <a:lnTo>
                    <a:pt x="49106" y="542318"/>
                  </a:lnTo>
                  <a:lnTo>
                    <a:pt x="28265" y="500699"/>
                  </a:lnTo>
                  <a:lnTo>
                    <a:pt x="12848" y="456224"/>
                  </a:lnTo>
                  <a:lnTo>
                    <a:pt x="3283" y="409323"/>
                  </a:lnTo>
                  <a:lnTo>
                    <a:pt x="0" y="360425"/>
                  </a:lnTo>
                  <a:close/>
                </a:path>
              </a:pathLst>
            </a:custGeom>
            <a:ln w="9525">
              <a:solidFill>
                <a:srgbClr val="D3D2E7"/>
              </a:solidFill>
            </a:ln>
          </p:spPr>
          <p:txBody>
            <a:bodyPr wrap="square" lIns="0" tIns="0" rIns="0" bIns="0" rtlCol="0"/>
            <a:lstStyle/>
            <a:p>
              <a:endParaRPr/>
            </a:p>
          </p:txBody>
        </p:sp>
      </p:grpSp>
      <p:sp>
        <p:nvSpPr>
          <p:cNvPr id="63" name="object 63"/>
          <p:cNvSpPr txBox="1"/>
          <p:nvPr/>
        </p:nvSpPr>
        <p:spPr>
          <a:xfrm>
            <a:off x="2827401" y="3167888"/>
            <a:ext cx="297180" cy="391160"/>
          </a:xfrm>
          <a:prstGeom prst="rect">
            <a:avLst/>
          </a:prstGeom>
        </p:spPr>
        <p:txBody>
          <a:bodyPr vert="horz" wrap="square" lIns="0" tIns="12700" rIns="0" bIns="0" rtlCol="0">
            <a:spAutoFit/>
          </a:bodyPr>
          <a:lstStyle/>
          <a:p>
            <a:pPr marL="12700">
              <a:lnSpc>
                <a:spcPct val="100000"/>
              </a:lnSpc>
              <a:spcBef>
                <a:spcPts val="100"/>
              </a:spcBef>
            </a:pPr>
            <a:r>
              <a:rPr sz="2400" dirty="0">
                <a:latin typeface="Arial MT"/>
                <a:cs typeface="Arial MT"/>
              </a:rPr>
              <a:t>-</a:t>
            </a:r>
            <a:r>
              <a:rPr sz="2400" spc="-5" dirty="0">
                <a:latin typeface="Arial MT"/>
                <a:cs typeface="Arial MT"/>
              </a:rPr>
              <a:t>5</a:t>
            </a:r>
            <a:endParaRPr sz="2400">
              <a:latin typeface="Arial MT"/>
              <a:cs typeface="Arial MT"/>
            </a:endParaRPr>
          </a:p>
        </p:txBody>
      </p:sp>
      <p:grpSp>
        <p:nvGrpSpPr>
          <p:cNvPr id="64" name="object 64"/>
          <p:cNvGrpSpPr/>
          <p:nvPr/>
        </p:nvGrpSpPr>
        <p:grpSpPr>
          <a:xfrm>
            <a:off x="2145792" y="3595115"/>
            <a:ext cx="937260" cy="937260"/>
            <a:chOff x="2145792" y="3595115"/>
            <a:chExt cx="937260" cy="937260"/>
          </a:xfrm>
        </p:grpSpPr>
        <p:pic>
          <p:nvPicPr>
            <p:cNvPr id="65" name="object 65"/>
            <p:cNvPicPr/>
            <p:nvPr/>
          </p:nvPicPr>
          <p:blipFill>
            <a:blip r:embed="rId19" cstate="print"/>
            <a:stretch>
              <a:fillRect/>
            </a:stretch>
          </p:blipFill>
          <p:spPr>
            <a:xfrm>
              <a:off x="2145792" y="3595115"/>
              <a:ext cx="937259" cy="937260"/>
            </a:xfrm>
            <a:prstGeom prst="rect">
              <a:avLst/>
            </a:prstGeom>
          </p:spPr>
        </p:pic>
        <p:pic>
          <p:nvPicPr>
            <p:cNvPr id="66" name="object 66"/>
            <p:cNvPicPr/>
            <p:nvPr/>
          </p:nvPicPr>
          <p:blipFill>
            <a:blip r:embed="rId20" cstate="print"/>
            <a:stretch>
              <a:fillRect/>
            </a:stretch>
          </p:blipFill>
          <p:spPr>
            <a:xfrm>
              <a:off x="2305812" y="3749065"/>
              <a:ext cx="615708" cy="720826"/>
            </a:xfrm>
            <a:prstGeom prst="rect">
              <a:avLst/>
            </a:prstGeom>
          </p:spPr>
        </p:pic>
        <p:pic>
          <p:nvPicPr>
            <p:cNvPr id="67" name="object 67"/>
            <p:cNvPicPr/>
            <p:nvPr/>
          </p:nvPicPr>
          <p:blipFill>
            <a:blip r:embed="rId21" cstate="print"/>
            <a:stretch>
              <a:fillRect/>
            </a:stretch>
          </p:blipFill>
          <p:spPr>
            <a:xfrm>
              <a:off x="2186940" y="3616451"/>
              <a:ext cx="857250" cy="857250"/>
            </a:xfrm>
            <a:prstGeom prst="rect">
              <a:avLst/>
            </a:prstGeom>
          </p:spPr>
        </p:pic>
        <p:sp>
          <p:nvSpPr>
            <p:cNvPr id="68" name="object 68"/>
            <p:cNvSpPr/>
            <p:nvPr/>
          </p:nvSpPr>
          <p:spPr>
            <a:xfrm>
              <a:off x="2257044" y="3686555"/>
              <a:ext cx="719455" cy="719455"/>
            </a:xfrm>
            <a:custGeom>
              <a:avLst/>
              <a:gdLst/>
              <a:ahLst/>
              <a:cxnLst/>
              <a:rect l="l" t="t" r="r" b="b"/>
              <a:pathLst>
                <a:path w="719455" h="719454">
                  <a:moveTo>
                    <a:pt x="359663" y="0"/>
                  </a:moveTo>
                  <a:lnTo>
                    <a:pt x="310861" y="3283"/>
                  </a:lnTo>
                  <a:lnTo>
                    <a:pt x="264054" y="12848"/>
                  </a:lnTo>
                  <a:lnTo>
                    <a:pt x="219670" y="28265"/>
                  </a:lnTo>
                  <a:lnTo>
                    <a:pt x="178138" y="49106"/>
                  </a:lnTo>
                  <a:lnTo>
                    <a:pt x="139887" y="74943"/>
                  </a:lnTo>
                  <a:lnTo>
                    <a:pt x="105346" y="105346"/>
                  </a:lnTo>
                  <a:lnTo>
                    <a:pt x="74943" y="139887"/>
                  </a:lnTo>
                  <a:lnTo>
                    <a:pt x="49106" y="178138"/>
                  </a:lnTo>
                  <a:lnTo>
                    <a:pt x="28265" y="219670"/>
                  </a:lnTo>
                  <a:lnTo>
                    <a:pt x="12848" y="264054"/>
                  </a:lnTo>
                  <a:lnTo>
                    <a:pt x="3283" y="310861"/>
                  </a:lnTo>
                  <a:lnTo>
                    <a:pt x="0" y="359664"/>
                  </a:lnTo>
                  <a:lnTo>
                    <a:pt x="3283" y="408466"/>
                  </a:lnTo>
                  <a:lnTo>
                    <a:pt x="12848" y="455273"/>
                  </a:lnTo>
                  <a:lnTo>
                    <a:pt x="28265" y="499657"/>
                  </a:lnTo>
                  <a:lnTo>
                    <a:pt x="49106" y="541189"/>
                  </a:lnTo>
                  <a:lnTo>
                    <a:pt x="74943" y="579440"/>
                  </a:lnTo>
                  <a:lnTo>
                    <a:pt x="105346" y="613981"/>
                  </a:lnTo>
                  <a:lnTo>
                    <a:pt x="139887" y="644384"/>
                  </a:lnTo>
                  <a:lnTo>
                    <a:pt x="178138" y="670221"/>
                  </a:lnTo>
                  <a:lnTo>
                    <a:pt x="219670" y="691062"/>
                  </a:lnTo>
                  <a:lnTo>
                    <a:pt x="264054" y="706479"/>
                  </a:lnTo>
                  <a:lnTo>
                    <a:pt x="310861" y="716044"/>
                  </a:lnTo>
                  <a:lnTo>
                    <a:pt x="359663" y="719328"/>
                  </a:lnTo>
                  <a:lnTo>
                    <a:pt x="408466" y="716044"/>
                  </a:lnTo>
                  <a:lnTo>
                    <a:pt x="455273" y="706479"/>
                  </a:lnTo>
                  <a:lnTo>
                    <a:pt x="499657" y="691062"/>
                  </a:lnTo>
                  <a:lnTo>
                    <a:pt x="541189" y="670221"/>
                  </a:lnTo>
                  <a:lnTo>
                    <a:pt x="579440" y="644384"/>
                  </a:lnTo>
                  <a:lnTo>
                    <a:pt x="613981" y="613981"/>
                  </a:lnTo>
                  <a:lnTo>
                    <a:pt x="644384" y="579440"/>
                  </a:lnTo>
                  <a:lnTo>
                    <a:pt x="670221" y="541189"/>
                  </a:lnTo>
                  <a:lnTo>
                    <a:pt x="691062" y="499657"/>
                  </a:lnTo>
                  <a:lnTo>
                    <a:pt x="706479" y="455273"/>
                  </a:lnTo>
                  <a:lnTo>
                    <a:pt x="716044" y="408466"/>
                  </a:lnTo>
                  <a:lnTo>
                    <a:pt x="719328" y="359664"/>
                  </a:lnTo>
                  <a:lnTo>
                    <a:pt x="716044" y="310861"/>
                  </a:lnTo>
                  <a:lnTo>
                    <a:pt x="706479" y="264054"/>
                  </a:lnTo>
                  <a:lnTo>
                    <a:pt x="691062" y="219670"/>
                  </a:lnTo>
                  <a:lnTo>
                    <a:pt x="670221" y="178138"/>
                  </a:lnTo>
                  <a:lnTo>
                    <a:pt x="644384" y="139887"/>
                  </a:lnTo>
                  <a:lnTo>
                    <a:pt x="613981" y="105346"/>
                  </a:lnTo>
                  <a:lnTo>
                    <a:pt x="579440" y="74943"/>
                  </a:lnTo>
                  <a:lnTo>
                    <a:pt x="541189" y="49106"/>
                  </a:lnTo>
                  <a:lnTo>
                    <a:pt x="499657" y="28265"/>
                  </a:lnTo>
                  <a:lnTo>
                    <a:pt x="455273" y="12848"/>
                  </a:lnTo>
                  <a:lnTo>
                    <a:pt x="408466" y="3283"/>
                  </a:lnTo>
                  <a:lnTo>
                    <a:pt x="359663" y="0"/>
                  </a:lnTo>
                  <a:close/>
                </a:path>
              </a:pathLst>
            </a:custGeom>
            <a:solidFill>
              <a:srgbClr val="99FFCC"/>
            </a:solidFill>
          </p:spPr>
          <p:txBody>
            <a:bodyPr wrap="square" lIns="0" tIns="0" rIns="0" bIns="0" rtlCol="0"/>
            <a:lstStyle/>
            <a:p>
              <a:endParaRPr/>
            </a:p>
          </p:txBody>
        </p:sp>
        <p:sp>
          <p:nvSpPr>
            <p:cNvPr id="69" name="object 69"/>
            <p:cNvSpPr/>
            <p:nvPr/>
          </p:nvSpPr>
          <p:spPr>
            <a:xfrm>
              <a:off x="2257044" y="3686555"/>
              <a:ext cx="719455" cy="719455"/>
            </a:xfrm>
            <a:custGeom>
              <a:avLst/>
              <a:gdLst/>
              <a:ahLst/>
              <a:cxnLst/>
              <a:rect l="l" t="t" r="r" b="b"/>
              <a:pathLst>
                <a:path w="719455" h="719454">
                  <a:moveTo>
                    <a:pt x="0" y="359664"/>
                  </a:moveTo>
                  <a:lnTo>
                    <a:pt x="3283" y="310861"/>
                  </a:lnTo>
                  <a:lnTo>
                    <a:pt x="12848" y="264054"/>
                  </a:lnTo>
                  <a:lnTo>
                    <a:pt x="28265" y="219670"/>
                  </a:lnTo>
                  <a:lnTo>
                    <a:pt x="49106" y="178138"/>
                  </a:lnTo>
                  <a:lnTo>
                    <a:pt x="74943" y="139887"/>
                  </a:lnTo>
                  <a:lnTo>
                    <a:pt x="105346" y="105346"/>
                  </a:lnTo>
                  <a:lnTo>
                    <a:pt x="139887" y="74943"/>
                  </a:lnTo>
                  <a:lnTo>
                    <a:pt x="178138" y="49106"/>
                  </a:lnTo>
                  <a:lnTo>
                    <a:pt x="219670" y="28265"/>
                  </a:lnTo>
                  <a:lnTo>
                    <a:pt x="264054" y="12848"/>
                  </a:lnTo>
                  <a:lnTo>
                    <a:pt x="310861" y="3283"/>
                  </a:lnTo>
                  <a:lnTo>
                    <a:pt x="359663" y="0"/>
                  </a:lnTo>
                  <a:lnTo>
                    <a:pt x="408466" y="3283"/>
                  </a:lnTo>
                  <a:lnTo>
                    <a:pt x="455273" y="12848"/>
                  </a:lnTo>
                  <a:lnTo>
                    <a:pt x="499657" y="28265"/>
                  </a:lnTo>
                  <a:lnTo>
                    <a:pt x="541189" y="49106"/>
                  </a:lnTo>
                  <a:lnTo>
                    <a:pt x="579440" y="74943"/>
                  </a:lnTo>
                  <a:lnTo>
                    <a:pt x="613981" y="105346"/>
                  </a:lnTo>
                  <a:lnTo>
                    <a:pt x="644384" y="139887"/>
                  </a:lnTo>
                  <a:lnTo>
                    <a:pt x="670221" y="178138"/>
                  </a:lnTo>
                  <a:lnTo>
                    <a:pt x="691062" y="219670"/>
                  </a:lnTo>
                  <a:lnTo>
                    <a:pt x="706479" y="264054"/>
                  </a:lnTo>
                  <a:lnTo>
                    <a:pt x="716044" y="310861"/>
                  </a:lnTo>
                  <a:lnTo>
                    <a:pt x="719328" y="359664"/>
                  </a:lnTo>
                  <a:lnTo>
                    <a:pt x="716044" y="408466"/>
                  </a:lnTo>
                  <a:lnTo>
                    <a:pt x="706479" y="455273"/>
                  </a:lnTo>
                  <a:lnTo>
                    <a:pt x="691062" y="499657"/>
                  </a:lnTo>
                  <a:lnTo>
                    <a:pt x="670221" y="541189"/>
                  </a:lnTo>
                  <a:lnTo>
                    <a:pt x="644384" y="579440"/>
                  </a:lnTo>
                  <a:lnTo>
                    <a:pt x="613981" y="613981"/>
                  </a:lnTo>
                  <a:lnTo>
                    <a:pt x="579440" y="644384"/>
                  </a:lnTo>
                  <a:lnTo>
                    <a:pt x="541189" y="670221"/>
                  </a:lnTo>
                  <a:lnTo>
                    <a:pt x="499657" y="691062"/>
                  </a:lnTo>
                  <a:lnTo>
                    <a:pt x="455273" y="706479"/>
                  </a:lnTo>
                  <a:lnTo>
                    <a:pt x="408466" y="716044"/>
                  </a:lnTo>
                  <a:lnTo>
                    <a:pt x="359663" y="719328"/>
                  </a:lnTo>
                  <a:lnTo>
                    <a:pt x="310861" y="716044"/>
                  </a:lnTo>
                  <a:lnTo>
                    <a:pt x="264054" y="706479"/>
                  </a:lnTo>
                  <a:lnTo>
                    <a:pt x="219670" y="691062"/>
                  </a:lnTo>
                  <a:lnTo>
                    <a:pt x="178138" y="670221"/>
                  </a:lnTo>
                  <a:lnTo>
                    <a:pt x="139887" y="644384"/>
                  </a:lnTo>
                  <a:lnTo>
                    <a:pt x="105346" y="613981"/>
                  </a:lnTo>
                  <a:lnTo>
                    <a:pt x="74943" y="579440"/>
                  </a:lnTo>
                  <a:lnTo>
                    <a:pt x="49106" y="541189"/>
                  </a:lnTo>
                  <a:lnTo>
                    <a:pt x="28265" y="499657"/>
                  </a:lnTo>
                  <a:lnTo>
                    <a:pt x="12848" y="455273"/>
                  </a:lnTo>
                  <a:lnTo>
                    <a:pt x="3283" y="408466"/>
                  </a:lnTo>
                  <a:lnTo>
                    <a:pt x="0" y="359664"/>
                  </a:lnTo>
                  <a:close/>
                </a:path>
              </a:pathLst>
            </a:custGeom>
            <a:ln w="9525">
              <a:solidFill>
                <a:srgbClr val="C5C5FA"/>
              </a:solidFill>
            </a:ln>
          </p:spPr>
          <p:txBody>
            <a:bodyPr wrap="square" lIns="0" tIns="0" rIns="0" bIns="0" rtlCol="0"/>
            <a:lstStyle/>
            <a:p>
              <a:endParaRPr/>
            </a:p>
          </p:txBody>
        </p:sp>
      </p:grpSp>
      <p:sp>
        <p:nvSpPr>
          <p:cNvPr id="70" name="object 70"/>
          <p:cNvSpPr txBox="1"/>
          <p:nvPr/>
        </p:nvSpPr>
        <p:spPr>
          <a:xfrm>
            <a:off x="2518917" y="3844290"/>
            <a:ext cx="194945" cy="391160"/>
          </a:xfrm>
          <a:prstGeom prst="rect">
            <a:avLst/>
          </a:prstGeom>
        </p:spPr>
        <p:txBody>
          <a:bodyPr vert="horz" wrap="square" lIns="0" tIns="12700" rIns="0" bIns="0" rtlCol="0">
            <a:spAutoFit/>
          </a:bodyPr>
          <a:lstStyle/>
          <a:p>
            <a:pPr marL="12700">
              <a:lnSpc>
                <a:spcPct val="100000"/>
              </a:lnSpc>
              <a:spcBef>
                <a:spcPts val="100"/>
              </a:spcBef>
            </a:pPr>
            <a:r>
              <a:rPr sz="2400" spc="-5" dirty="0">
                <a:latin typeface="Arial MT"/>
                <a:cs typeface="Arial MT"/>
              </a:rPr>
              <a:t>1</a:t>
            </a:r>
            <a:endParaRPr sz="2400">
              <a:latin typeface="Arial MT"/>
              <a:cs typeface="Arial MT"/>
            </a:endParaRPr>
          </a:p>
        </p:txBody>
      </p:sp>
      <p:grpSp>
        <p:nvGrpSpPr>
          <p:cNvPr id="71" name="object 71"/>
          <p:cNvGrpSpPr/>
          <p:nvPr/>
        </p:nvGrpSpPr>
        <p:grpSpPr>
          <a:xfrm>
            <a:off x="2987039" y="3595115"/>
            <a:ext cx="937260" cy="937260"/>
            <a:chOff x="2987039" y="3595115"/>
            <a:chExt cx="937260" cy="937260"/>
          </a:xfrm>
        </p:grpSpPr>
        <p:pic>
          <p:nvPicPr>
            <p:cNvPr id="72" name="object 72"/>
            <p:cNvPicPr/>
            <p:nvPr/>
          </p:nvPicPr>
          <p:blipFill>
            <a:blip r:embed="rId19" cstate="print"/>
            <a:stretch>
              <a:fillRect/>
            </a:stretch>
          </p:blipFill>
          <p:spPr>
            <a:xfrm>
              <a:off x="2987039" y="3595115"/>
              <a:ext cx="937260" cy="937260"/>
            </a:xfrm>
            <a:prstGeom prst="rect">
              <a:avLst/>
            </a:prstGeom>
          </p:spPr>
        </p:pic>
        <p:pic>
          <p:nvPicPr>
            <p:cNvPr id="73" name="object 73"/>
            <p:cNvPicPr/>
            <p:nvPr/>
          </p:nvPicPr>
          <p:blipFill>
            <a:blip r:embed="rId22" cstate="print"/>
            <a:stretch>
              <a:fillRect/>
            </a:stretch>
          </p:blipFill>
          <p:spPr>
            <a:xfrm>
              <a:off x="3096767" y="3749065"/>
              <a:ext cx="717804" cy="720826"/>
            </a:xfrm>
            <a:prstGeom prst="rect">
              <a:avLst/>
            </a:prstGeom>
          </p:spPr>
        </p:pic>
        <p:pic>
          <p:nvPicPr>
            <p:cNvPr id="74" name="object 74"/>
            <p:cNvPicPr/>
            <p:nvPr/>
          </p:nvPicPr>
          <p:blipFill>
            <a:blip r:embed="rId21" cstate="print"/>
            <a:stretch>
              <a:fillRect/>
            </a:stretch>
          </p:blipFill>
          <p:spPr>
            <a:xfrm>
              <a:off x="3028187" y="3616451"/>
              <a:ext cx="857250" cy="857250"/>
            </a:xfrm>
            <a:prstGeom prst="rect">
              <a:avLst/>
            </a:prstGeom>
          </p:spPr>
        </p:pic>
        <p:sp>
          <p:nvSpPr>
            <p:cNvPr id="75" name="object 75"/>
            <p:cNvSpPr/>
            <p:nvPr/>
          </p:nvSpPr>
          <p:spPr>
            <a:xfrm>
              <a:off x="3098291" y="3686555"/>
              <a:ext cx="719455" cy="719455"/>
            </a:xfrm>
            <a:custGeom>
              <a:avLst/>
              <a:gdLst/>
              <a:ahLst/>
              <a:cxnLst/>
              <a:rect l="l" t="t" r="r" b="b"/>
              <a:pathLst>
                <a:path w="719454" h="719454">
                  <a:moveTo>
                    <a:pt x="359663" y="0"/>
                  </a:moveTo>
                  <a:lnTo>
                    <a:pt x="310861" y="3283"/>
                  </a:lnTo>
                  <a:lnTo>
                    <a:pt x="264054" y="12848"/>
                  </a:lnTo>
                  <a:lnTo>
                    <a:pt x="219670" y="28265"/>
                  </a:lnTo>
                  <a:lnTo>
                    <a:pt x="178138" y="49106"/>
                  </a:lnTo>
                  <a:lnTo>
                    <a:pt x="139887" y="74943"/>
                  </a:lnTo>
                  <a:lnTo>
                    <a:pt x="105346" y="105346"/>
                  </a:lnTo>
                  <a:lnTo>
                    <a:pt x="74943" y="139887"/>
                  </a:lnTo>
                  <a:lnTo>
                    <a:pt x="49106" y="178138"/>
                  </a:lnTo>
                  <a:lnTo>
                    <a:pt x="28265" y="219670"/>
                  </a:lnTo>
                  <a:lnTo>
                    <a:pt x="12848" y="264054"/>
                  </a:lnTo>
                  <a:lnTo>
                    <a:pt x="3283" y="310861"/>
                  </a:lnTo>
                  <a:lnTo>
                    <a:pt x="0" y="359664"/>
                  </a:lnTo>
                  <a:lnTo>
                    <a:pt x="3283" y="408466"/>
                  </a:lnTo>
                  <a:lnTo>
                    <a:pt x="12848" y="455273"/>
                  </a:lnTo>
                  <a:lnTo>
                    <a:pt x="28265" y="499657"/>
                  </a:lnTo>
                  <a:lnTo>
                    <a:pt x="49106" y="541189"/>
                  </a:lnTo>
                  <a:lnTo>
                    <a:pt x="74943" y="579440"/>
                  </a:lnTo>
                  <a:lnTo>
                    <a:pt x="105346" y="613981"/>
                  </a:lnTo>
                  <a:lnTo>
                    <a:pt x="139887" y="644384"/>
                  </a:lnTo>
                  <a:lnTo>
                    <a:pt x="178138" y="670221"/>
                  </a:lnTo>
                  <a:lnTo>
                    <a:pt x="219670" y="691062"/>
                  </a:lnTo>
                  <a:lnTo>
                    <a:pt x="264054" y="706479"/>
                  </a:lnTo>
                  <a:lnTo>
                    <a:pt x="310861" y="716044"/>
                  </a:lnTo>
                  <a:lnTo>
                    <a:pt x="359663" y="719328"/>
                  </a:lnTo>
                  <a:lnTo>
                    <a:pt x="408466" y="716044"/>
                  </a:lnTo>
                  <a:lnTo>
                    <a:pt x="455273" y="706479"/>
                  </a:lnTo>
                  <a:lnTo>
                    <a:pt x="499657" y="691062"/>
                  </a:lnTo>
                  <a:lnTo>
                    <a:pt x="541189" y="670221"/>
                  </a:lnTo>
                  <a:lnTo>
                    <a:pt x="579440" y="644384"/>
                  </a:lnTo>
                  <a:lnTo>
                    <a:pt x="613981" y="613981"/>
                  </a:lnTo>
                  <a:lnTo>
                    <a:pt x="644384" y="579440"/>
                  </a:lnTo>
                  <a:lnTo>
                    <a:pt x="670221" y="541189"/>
                  </a:lnTo>
                  <a:lnTo>
                    <a:pt x="691062" y="499657"/>
                  </a:lnTo>
                  <a:lnTo>
                    <a:pt x="706479" y="455273"/>
                  </a:lnTo>
                  <a:lnTo>
                    <a:pt x="716044" y="408466"/>
                  </a:lnTo>
                  <a:lnTo>
                    <a:pt x="719328" y="359664"/>
                  </a:lnTo>
                  <a:lnTo>
                    <a:pt x="716044" y="310861"/>
                  </a:lnTo>
                  <a:lnTo>
                    <a:pt x="706479" y="264054"/>
                  </a:lnTo>
                  <a:lnTo>
                    <a:pt x="691062" y="219670"/>
                  </a:lnTo>
                  <a:lnTo>
                    <a:pt x="670221" y="178138"/>
                  </a:lnTo>
                  <a:lnTo>
                    <a:pt x="644384" y="139887"/>
                  </a:lnTo>
                  <a:lnTo>
                    <a:pt x="613981" y="105346"/>
                  </a:lnTo>
                  <a:lnTo>
                    <a:pt x="579440" y="74943"/>
                  </a:lnTo>
                  <a:lnTo>
                    <a:pt x="541189" y="49106"/>
                  </a:lnTo>
                  <a:lnTo>
                    <a:pt x="499657" y="28265"/>
                  </a:lnTo>
                  <a:lnTo>
                    <a:pt x="455273" y="12848"/>
                  </a:lnTo>
                  <a:lnTo>
                    <a:pt x="408466" y="3283"/>
                  </a:lnTo>
                  <a:lnTo>
                    <a:pt x="359663" y="0"/>
                  </a:lnTo>
                  <a:close/>
                </a:path>
              </a:pathLst>
            </a:custGeom>
            <a:solidFill>
              <a:srgbClr val="99FFCC"/>
            </a:solidFill>
          </p:spPr>
          <p:txBody>
            <a:bodyPr wrap="square" lIns="0" tIns="0" rIns="0" bIns="0" rtlCol="0"/>
            <a:lstStyle/>
            <a:p>
              <a:endParaRPr/>
            </a:p>
          </p:txBody>
        </p:sp>
        <p:sp>
          <p:nvSpPr>
            <p:cNvPr id="76" name="object 76"/>
            <p:cNvSpPr/>
            <p:nvPr/>
          </p:nvSpPr>
          <p:spPr>
            <a:xfrm>
              <a:off x="3098291" y="3686555"/>
              <a:ext cx="719455" cy="719455"/>
            </a:xfrm>
            <a:custGeom>
              <a:avLst/>
              <a:gdLst/>
              <a:ahLst/>
              <a:cxnLst/>
              <a:rect l="l" t="t" r="r" b="b"/>
              <a:pathLst>
                <a:path w="719454" h="719454">
                  <a:moveTo>
                    <a:pt x="0" y="359664"/>
                  </a:moveTo>
                  <a:lnTo>
                    <a:pt x="3283" y="310861"/>
                  </a:lnTo>
                  <a:lnTo>
                    <a:pt x="12848" y="264054"/>
                  </a:lnTo>
                  <a:lnTo>
                    <a:pt x="28265" y="219670"/>
                  </a:lnTo>
                  <a:lnTo>
                    <a:pt x="49106" y="178138"/>
                  </a:lnTo>
                  <a:lnTo>
                    <a:pt x="74943" y="139887"/>
                  </a:lnTo>
                  <a:lnTo>
                    <a:pt x="105346" y="105346"/>
                  </a:lnTo>
                  <a:lnTo>
                    <a:pt x="139887" y="74943"/>
                  </a:lnTo>
                  <a:lnTo>
                    <a:pt x="178138" y="49106"/>
                  </a:lnTo>
                  <a:lnTo>
                    <a:pt x="219670" y="28265"/>
                  </a:lnTo>
                  <a:lnTo>
                    <a:pt x="264054" y="12848"/>
                  </a:lnTo>
                  <a:lnTo>
                    <a:pt x="310861" y="3283"/>
                  </a:lnTo>
                  <a:lnTo>
                    <a:pt x="359663" y="0"/>
                  </a:lnTo>
                  <a:lnTo>
                    <a:pt x="408466" y="3283"/>
                  </a:lnTo>
                  <a:lnTo>
                    <a:pt x="455273" y="12848"/>
                  </a:lnTo>
                  <a:lnTo>
                    <a:pt x="499657" y="28265"/>
                  </a:lnTo>
                  <a:lnTo>
                    <a:pt x="541189" y="49106"/>
                  </a:lnTo>
                  <a:lnTo>
                    <a:pt x="579440" y="74943"/>
                  </a:lnTo>
                  <a:lnTo>
                    <a:pt x="613981" y="105346"/>
                  </a:lnTo>
                  <a:lnTo>
                    <a:pt x="644384" y="139887"/>
                  </a:lnTo>
                  <a:lnTo>
                    <a:pt x="670221" y="178138"/>
                  </a:lnTo>
                  <a:lnTo>
                    <a:pt x="691062" y="219670"/>
                  </a:lnTo>
                  <a:lnTo>
                    <a:pt x="706479" y="264054"/>
                  </a:lnTo>
                  <a:lnTo>
                    <a:pt x="716044" y="310861"/>
                  </a:lnTo>
                  <a:lnTo>
                    <a:pt x="719328" y="359664"/>
                  </a:lnTo>
                  <a:lnTo>
                    <a:pt x="716044" y="408466"/>
                  </a:lnTo>
                  <a:lnTo>
                    <a:pt x="706479" y="455273"/>
                  </a:lnTo>
                  <a:lnTo>
                    <a:pt x="691062" y="499657"/>
                  </a:lnTo>
                  <a:lnTo>
                    <a:pt x="670221" y="541189"/>
                  </a:lnTo>
                  <a:lnTo>
                    <a:pt x="644384" y="579440"/>
                  </a:lnTo>
                  <a:lnTo>
                    <a:pt x="613981" y="613981"/>
                  </a:lnTo>
                  <a:lnTo>
                    <a:pt x="579440" y="644384"/>
                  </a:lnTo>
                  <a:lnTo>
                    <a:pt x="541189" y="670221"/>
                  </a:lnTo>
                  <a:lnTo>
                    <a:pt x="499657" y="691062"/>
                  </a:lnTo>
                  <a:lnTo>
                    <a:pt x="455273" y="706479"/>
                  </a:lnTo>
                  <a:lnTo>
                    <a:pt x="408466" y="716044"/>
                  </a:lnTo>
                  <a:lnTo>
                    <a:pt x="359663" y="719328"/>
                  </a:lnTo>
                  <a:lnTo>
                    <a:pt x="310861" y="716044"/>
                  </a:lnTo>
                  <a:lnTo>
                    <a:pt x="264054" y="706479"/>
                  </a:lnTo>
                  <a:lnTo>
                    <a:pt x="219670" y="691062"/>
                  </a:lnTo>
                  <a:lnTo>
                    <a:pt x="178138" y="670221"/>
                  </a:lnTo>
                  <a:lnTo>
                    <a:pt x="139887" y="644384"/>
                  </a:lnTo>
                  <a:lnTo>
                    <a:pt x="105346" y="613981"/>
                  </a:lnTo>
                  <a:lnTo>
                    <a:pt x="74943" y="579440"/>
                  </a:lnTo>
                  <a:lnTo>
                    <a:pt x="49106" y="541189"/>
                  </a:lnTo>
                  <a:lnTo>
                    <a:pt x="28265" y="499657"/>
                  </a:lnTo>
                  <a:lnTo>
                    <a:pt x="12848" y="455273"/>
                  </a:lnTo>
                  <a:lnTo>
                    <a:pt x="3283" y="408466"/>
                  </a:lnTo>
                  <a:lnTo>
                    <a:pt x="0" y="359664"/>
                  </a:lnTo>
                  <a:close/>
                </a:path>
              </a:pathLst>
            </a:custGeom>
            <a:ln w="9525">
              <a:solidFill>
                <a:srgbClr val="C5C5FA"/>
              </a:solidFill>
            </a:ln>
          </p:spPr>
          <p:txBody>
            <a:bodyPr wrap="square" lIns="0" tIns="0" rIns="0" bIns="0" rtlCol="0"/>
            <a:lstStyle/>
            <a:p>
              <a:endParaRPr/>
            </a:p>
          </p:txBody>
        </p:sp>
      </p:grpSp>
      <p:sp>
        <p:nvSpPr>
          <p:cNvPr id="77" name="object 77"/>
          <p:cNvSpPr txBox="1"/>
          <p:nvPr/>
        </p:nvSpPr>
        <p:spPr>
          <a:xfrm>
            <a:off x="3309873" y="3844290"/>
            <a:ext cx="297180" cy="391160"/>
          </a:xfrm>
          <a:prstGeom prst="rect">
            <a:avLst/>
          </a:prstGeom>
        </p:spPr>
        <p:txBody>
          <a:bodyPr vert="horz" wrap="square" lIns="0" tIns="12700" rIns="0" bIns="0" rtlCol="0">
            <a:spAutoFit/>
          </a:bodyPr>
          <a:lstStyle/>
          <a:p>
            <a:pPr marL="12700">
              <a:lnSpc>
                <a:spcPct val="100000"/>
              </a:lnSpc>
              <a:spcBef>
                <a:spcPts val="100"/>
              </a:spcBef>
            </a:pPr>
            <a:r>
              <a:rPr sz="2400" dirty="0">
                <a:latin typeface="Arial MT"/>
                <a:cs typeface="Arial MT"/>
              </a:rPr>
              <a:t>-</a:t>
            </a:r>
            <a:r>
              <a:rPr sz="2400" spc="-5" dirty="0">
                <a:latin typeface="Arial MT"/>
                <a:cs typeface="Arial MT"/>
              </a:rPr>
              <a:t>1</a:t>
            </a:r>
            <a:endParaRPr sz="2400">
              <a:latin typeface="Arial MT"/>
              <a:cs typeface="Arial MT"/>
            </a:endParaRPr>
          </a:p>
        </p:txBody>
      </p:sp>
      <p:grpSp>
        <p:nvGrpSpPr>
          <p:cNvPr id="78" name="object 78"/>
          <p:cNvGrpSpPr/>
          <p:nvPr/>
        </p:nvGrpSpPr>
        <p:grpSpPr>
          <a:xfrm>
            <a:off x="2145792" y="4395215"/>
            <a:ext cx="937260" cy="937260"/>
            <a:chOff x="2145792" y="4395215"/>
            <a:chExt cx="937260" cy="937260"/>
          </a:xfrm>
        </p:grpSpPr>
        <p:pic>
          <p:nvPicPr>
            <p:cNvPr id="79" name="object 79"/>
            <p:cNvPicPr/>
            <p:nvPr/>
          </p:nvPicPr>
          <p:blipFill>
            <a:blip r:embed="rId19" cstate="print"/>
            <a:stretch>
              <a:fillRect/>
            </a:stretch>
          </p:blipFill>
          <p:spPr>
            <a:xfrm>
              <a:off x="2145792" y="4395215"/>
              <a:ext cx="937259" cy="937260"/>
            </a:xfrm>
            <a:prstGeom prst="rect">
              <a:avLst/>
            </a:prstGeom>
          </p:spPr>
        </p:pic>
        <p:pic>
          <p:nvPicPr>
            <p:cNvPr id="80" name="object 80"/>
            <p:cNvPicPr/>
            <p:nvPr/>
          </p:nvPicPr>
          <p:blipFill>
            <a:blip r:embed="rId23" cstate="print"/>
            <a:stretch>
              <a:fillRect/>
            </a:stretch>
          </p:blipFill>
          <p:spPr>
            <a:xfrm>
              <a:off x="2305812" y="4549165"/>
              <a:ext cx="615708" cy="720826"/>
            </a:xfrm>
            <a:prstGeom prst="rect">
              <a:avLst/>
            </a:prstGeom>
          </p:spPr>
        </p:pic>
        <p:pic>
          <p:nvPicPr>
            <p:cNvPr id="81" name="object 81"/>
            <p:cNvPicPr/>
            <p:nvPr/>
          </p:nvPicPr>
          <p:blipFill>
            <a:blip r:embed="rId21" cstate="print"/>
            <a:stretch>
              <a:fillRect/>
            </a:stretch>
          </p:blipFill>
          <p:spPr>
            <a:xfrm>
              <a:off x="2186940" y="4416551"/>
              <a:ext cx="857250" cy="857250"/>
            </a:xfrm>
            <a:prstGeom prst="rect">
              <a:avLst/>
            </a:prstGeom>
          </p:spPr>
        </p:pic>
        <p:sp>
          <p:nvSpPr>
            <p:cNvPr id="82" name="object 82"/>
            <p:cNvSpPr/>
            <p:nvPr/>
          </p:nvSpPr>
          <p:spPr>
            <a:xfrm>
              <a:off x="2257044" y="4486655"/>
              <a:ext cx="719455" cy="719455"/>
            </a:xfrm>
            <a:custGeom>
              <a:avLst/>
              <a:gdLst/>
              <a:ahLst/>
              <a:cxnLst/>
              <a:rect l="l" t="t" r="r" b="b"/>
              <a:pathLst>
                <a:path w="719455" h="719454">
                  <a:moveTo>
                    <a:pt x="359663" y="0"/>
                  </a:moveTo>
                  <a:lnTo>
                    <a:pt x="310861" y="3283"/>
                  </a:lnTo>
                  <a:lnTo>
                    <a:pt x="264054" y="12848"/>
                  </a:lnTo>
                  <a:lnTo>
                    <a:pt x="219670" y="28265"/>
                  </a:lnTo>
                  <a:lnTo>
                    <a:pt x="178138" y="49106"/>
                  </a:lnTo>
                  <a:lnTo>
                    <a:pt x="139887" y="74943"/>
                  </a:lnTo>
                  <a:lnTo>
                    <a:pt x="105346" y="105346"/>
                  </a:lnTo>
                  <a:lnTo>
                    <a:pt x="74943" y="139887"/>
                  </a:lnTo>
                  <a:lnTo>
                    <a:pt x="49106" y="178138"/>
                  </a:lnTo>
                  <a:lnTo>
                    <a:pt x="28265" y="219670"/>
                  </a:lnTo>
                  <a:lnTo>
                    <a:pt x="12848" y="264054"/>
                  </a:lnTo>
                  <a:lnTo>
                    <a:pt x="3283" y="310861"/>
                  </a:lnTo>
                  <a:lnTo>
                    <a:pt x="0" y="359664"/>
                  </a:lnTo>
                  <a:lnTo>
                    <a:pt x="3283" y="408466"/>
                  </a:lnTo>
                  <a:lnTo>
                    <a:pt x="12848" y="455273"/>
                  </a:lnTo>
                  <a:lnTo>
                    <a:pt x="28265" y="499657"/>
                  </a:lnTo>
                  <a:lnTo>
                    <a:pt x="49106" y="541189"/>
                  </a:lnTo>
                  <a:lnTo>
                    <a:pt x="74943" y="579440"/>
                  </a:lnTo>
                  <a:lnTo>
                    <a:pt x="105346" y="613981"/>
                  </a:lnTo>
                  <a:lnTo>
                    <a:pt x="139887" y="644384"/>
                  </a:lnTo>
                  <a:lnTo>
                    <a:pt x="178138" y="670221"/>
                  </a:lnTo>
                  <a:lnTo>
                    <a:pt x="219670" y="691062"/>
                  </a:lnTo>
                  <a:lnTo>
                    <a:pt x="264054" y="706479"/>
                  </a:lnTo>
                  <a:lnTo>
                    <a:pt x="310861" y="716044"/>
                  </a:lnTo>
                  <a:lnTo>
                    <a:pt x="359663" y="719328"/>
                  </a:lnTo>
                  <a:lnTo>
                    <a:pt x="408466" y="716044"/>
                  </a:lnTo>
                  <a:lnTo>
                    <a:pt x="455273" y="706479"/>
                  </a:lnTo>
                  <a:lnTo>
                    <a:pt x="499657" y="691062"/>
                  </a:lnTo>
                  <a:lnTo>
                    <a:pt x="541189" y="670221"/>
                  </a:lnTo>
                  <a:lnTo>
                    <a:pt x="579440" y="644384"/>
                  </a:lnTo>
                  <a:lnTo>
                    <a:pt x="613981" y="613981"/>
                  </a:lnTo>
                  <a:lnTo>
                    <a:pt x="644384" y="579440"/>
                  </a:lnTo>
                  <a:lnTo>
                    <a:pt x="670221" y="541189"/>
                  </a:lnTo>
                  <a:lnTo>
                    <a:pt x="691062" y="499657"/>
                  </a:lnTo>
                  <a:lnTo>
                    <a:pt x="706479" y="455273"/>
                  </a:lnTo>
                  <a:lnTo>
                    <a:pt x="716044" y="408466"/>
                  </a:lnTo>
                  <a:lnTo>
                    <a:pt x="719328" y="359664"/>
                  </a:lnTo>
                  <a:lnTo>
                    <a:pt x="716044" y="310861"/>
                  </a:lnTo>
                  <a:lnTo>
                    <a:pt x="706479" y="264054"/>
                  </a:lnTo>
                  <a:lnTo>
                    <a:pt x="691062" y="219670"/>
                  </a:lnTo>
                  <a:lnTo>
                    <a:pt x="670221" y="178138"/>
                  </a:lnTo>
                  <a:lnTo>
                    <a:pt x="644384" y="139887"/>
                  </a:lnTo>
                  <a:lnTo>
                    <a:pt x="613981" y="105346"/>
                  </a:lnTo>
                  <a:lnTo>
                    <a:pt x="579440" y="74943"/>
                  </a:lnTo>
                  <a:lnTo>
                    <a:pt x="541189" y="49106"/>
                  </a:lnTo>
                  <a:lnTo>
                    <a:pt x="499657" y="28265"/>
                  </a:lnTo>
                  <a:lnTo>
                    <a:pt x="455273" y="12848"/>
                  </a:lnTo>
                  <a:lnTo>
                    <a:pt x="408466" y="3283"/>
                  </a:lnTo>
                  <a:lnTo>
                    <a:pt x="359663" y="0"/>
                  </a:lnTo>
                  <a:close/>
                </a:path>
              </a:pathLst>
            </a:custGeom>
            <a:solidFill>
              <a:srgbClr val="99FFCC"/>
            </a:solidFill>
          </p:spPr>
          <p:txBody>
            <a:bodyPr wrap="square" lIns="0" tIns="0" rIns="0" bIns="0" rtlCol="0"/>
            <a:lstStyle/>
            <a:p>
              <a:endParaRPr/>
            </a:p>
          </p:txBody>
        </p:sp>
        <p:sp>
          <p:nvSpPr>
            <p:cNvPr id="83" name="object 83"/>
            <p:cNvSpPr/>
            <p:nvPr/>
          </p:nvSpPr>
          <p:spPr>
            <a:xfrm>
              <a:off x="2257044" y="4486655"/>
              <a:ext cx="719455" cy="719455"/>
            </a:xfrm>
            <a:custGeom>
              <a:avLst/>
              <a:gdLst/>
              <a:ahLst/>
              <a:cxnLst/>
              <a:rect l="l" t="t" r="r" b="b"/>
              <a:pathLst>
                <a:path w="719455" h="719454">
                  <a:moveTo>
                    <a:pt x="0" y="359664"/>
                  </a:moveTo>
                  <a:lnTo>
                    <a:pt x="3283" y="310861"/>
                  </a:lnTo>
                  <a:lnTo>
                    <a:pt x="12848" y="264054"/>
                  </a:lnTo>
                  <a:lnTo>
                    <a:pt x="28265" y="219670"/>
                  </a:lnTo>
                  <a:lnTo>
                    <a:pt x="49106" y="178138"/>
                  </a:lnTo>
                  <a:lnTo>
                    <a:pt x="74943" y="139887"/>
                  </a:lnTo>
                  <a:lnTo>
                    <a:pt x="105346" y="105346"/>
                  </a:lnTo>
                  <a:lnTo>
                    <a:pt x="139887" y="74943"/>
                  </a:lnTo>
                  <a:lnTo>
                    <a:pt x="178138" y="49106"/>
                  </a:lnTo>
                  <a:lnTo>
                    <a:pt x="219670" y="28265"/>
                  </a:lnTo>
                  <a:lnTo>
                    <a:pt x="264054" y="12848"/>
                  </a:lnTo>
                  <a:lnTo>
                    <a:pt x="310861" y="3283"/>
                  </a:lnTo>
                  <a:lnTo>
                    <a:pt x="359663" y="0"/>
                  </a:lnTo>
                  <a:lnTo>
                    <a:pt x="408466" y="3283"/>
                  </a:lnTo>
                  <a:lnTo>
                    <a:pt x="455273" y="12848"/>
                  </a:lnTo>
                  <a:lnTo>
                    <a:pt x="499657" y="28265"/>
                  </a:lnTo>
                  <a:lnTo>
                    <a:pt x="541189" y="49106"/>
                  </a:lnTo>
                  <a:lnTo>
                    <a:pt x="579440" y="74943"/>
                  </a:lnTo>
                  <a:lnTo>
                    <a:pt x="613981" y="105346"/>
                  </a:lnTo>
                  <a:lnTo>
                    <a:pt x="644384" y="139887"/>
                  </a:lnTo>
                  <a:lnTo>
                    <a:pt x="670221" y="178138"/>
                  </a:lnTo>
                  <a:lnTo>
                    <a:pt x="691062" y="219670"/>
                  </a:lnTo>
                  <a:lnTo>
                    <a:pt x="706479" y="264054"/>
                  </a:lnTo>
                  <a:lnTo>
                    <a:pt x="716044" y="310861"/>
                  </a:lnTo>
                  <a:lnTo>
                    <a:pt x="719328" y="359664"/>
                  </a:lnTo>
                  <a:lnTo>
                    <a:pt x="716044" y="408466"/>
                  </a:lnTo>
                  <a:lnTo>
                    <a:pt x="706479" y="455273"/>
                  </a:lnTo>
                  <a:lnTo>
                    <a:pt x="691062" y="499657"/>
                  </a:lnTo>
                  <a:lnTo>
                    <a:pt x="670221" y="541189"/>
                  </a:lnTo>
                  <a:lnTo>
                    <a:pt x="644384" y="579440"/>
                  </a:lnTo>
                  <a:lnTo>
                    <a:pt x="613981" y="613981"/>
                  </a:lnTo>
                  <a:lnTo>
                    <a:pt x="579440" y="644384"/>
                  </a:lnTo>
                  <a:lnTo>
                    <a:pt x="541189" y="670221"/>
                  </a:lnTo>
                  <a:lnTo>
                    <a:pt x="499657" y="691062"/>
                  </a:lnTo>
                  <a:lnTo>
                    <a:pt x="455273" y="706479"/>
                  </a:lnTo>
                  <a:lnTo>
                    <a:pt x="408466" y="716044"/>
                  </a:lnTo>
                  <a:lnTo>
                    <a:pt x="359663" y="719328"/>
                  </a:lnTo>
                  <a:lnTo>
                    <a:pt x="310861" y="716044"/>
                  </a:lnTo>
                  <a:lnTo>
                    <a:pt x="264054" y="706479"/>
                  </a:lnTo>
                  <a:lnTo>
                    <a:pt x="219670" y="691062"/>
                  </a:lnTo>
                  <a:lnTo>
                    <a:pt x="178138" y="670221"/>
                  </a:lnTo>
                  <a:lnTo>
                    <a:pt x="139887" y="644384"/>
                  </a:lnTo>
                  <a:lnTo>
                    <a:pt x="105346" y="613981"/>
                  </a:lnTo>
                  <a:lnTo>
                    <a:pt x="74943" y="579440"/>
                  </a:lnTo>
                  <a:lnTo>
                    <a:pt x="49106" y="541189"/>
                  </a:lnTo>
                  <a:lnTo>
                    <a:pt x="28265" y="499657"/>
                  </a:lnTo>
                  <a:lnTo>
                    <a:pt x="12848" y="455273"/>
                  </a:lnTo>
                  <a:lnTo>
                    <a:pt x="3283" y="408466"/>
                  </a:lnTo>
                  <a:lnTo>
                    <a:pt x="0" y="359664"/>
                  </a:lnTo>
                  <a:close/>
                </a:path>
              </a:pathLst>
            </a:custGeom>
            <a:ln w="9525">
              <a:solidFill>
                <a:srgbClr val="C5C5FA"/>
              </a:solidFill>
            </a:ln>
          </p:spPr>
          <p:txBody>
            <a:bodyPr wrap="square" lIns="0" tIns="0" rIns="0" bIns="0" rtlCol="0"/>
            <a:lstStyle/>
            <a:p>
              <a:endParaRPr/>
            </a:p>
          </p:txBody>
        </p:sp>
      </p:grpSp>
      <p:sp>
        <p:nvSpPr>
          <p:cNvPr id="84" name="object 84"/>
          <p:cNvSpPr txBox="1"/>
          <p:nvPr/>
        </p:nvSpPr>
        <p:spPr>
          <a:xfrm>
            <a:off x="2518917" y="4644390"/>
            <a:ext cx="194945" cy="391160"/>
          </a:xfrm>
          <a:prstGeom prst="rect">
            <a:avLst/>
          </a:prstGeom>
        </p:spPr>
        <p:txBody>
          <a:bodyPr vert="horz" wrap="square" lIns="0" tIns="12700" rIns="0" bIns="0" rtlCol="0">
            <a:spAutoFit/>
          </a:bodyPr>
          <a:lstStyle/>
          <a:p>
            <a:pPr marL="12700">
              <a:lnSpc>
                <a:spcPct val="100000"/>
              </a:lnSpc>
              <a:spcBef>
                <a:spcPts val="100"/>
              </a:spcBef>
            </a:pPr>
            <a:r>
              <a:rPr sz="2400" spc="-5" dirty="0">
                <a:latin typeface="Arial MT"/>
                <a:cs typeface="Arial MT"/>
              </a:rPr>
              <a:t>2</a:t>
            </a:r>
            <a:endParaRPr sz="2400">
              <a:latin typeface="Arial MT"/>
              <a:cs typeface="Arial MT"/>
            </a:endParaRPr>
          </a:p>
        </p:txBody>
      </p:sp>
      <p:grpSp>
        <p:nvGrpSpPr>
          <p:cNvPr id="85" name="object 85"/>
          <p:cNvGrpSpPr/>
          <p:nvPr/>
        </p:nvGrpSpPr>
        <p:grpSpPr>
          <a:xfrm>
            <a:off x="2987039" y="4395215"/>
            <a:ext cx="937260" cy="937260"/>
            <a:chOff x="2987039" y="4395215"/>
            <a:chExt cx="937260" cy="937260"/>
          </a:xfrm>
        </p:grpSpPr>
        <p:pic>
          <p:nvPicPr>
            <p:cNvPr id="86" name="object 86"/>
            <p:cNvPicPr/>
            <p:nvPr/>
          </p:nvPicPr>
          <p:blipFill>
            <a:blip r:embed="rId19" cstate="print"/>
            <a:stretch>
              <a:fillRect/>
            </a:stretch>
          </p:blipFill>
          <p:spPr>
            <a:xfrm>
              <a:off x="2987039" y="4395215"/>
              <a:ext cx="937260" cy="937260"/>
            </a:xfrm>
            <a:prstGeom prst="rect">
              <a:avLst/>
            </a:prstGeom>
          </p:spPr>
        </p:pic>
        <p:pic>
          <p:nvPicPr>
            <p:cNvPr id="87" name="object 87"/>
            <p:cNvPicPr/>
            <p:nvPr/>
          </p:nvPicPr>
          <p:blipFill>
            <a:blip r:embed="rId20" cstate="print"/>
            <a:stretch>
              <a:fillRect/>
            </a:stretch>
          </p:blipFill>
          <p:spPr>
            <a:xfrm>
              <a:off x="3147059" y="4549165"/>
              <a:ext cx="615708" cy="720826"/>
            </a:xfrm>
            <a:prstGeom prst="rect">
              <a:avLst/>
            </a:prstGeom>
          </p:spPr>
        </p:pic>
        <p:pic>
          <p:nvPicPr>
            <p:cNvPr id="88" name="object 88"/>
            <p:cNvPicPr/>
            <p:nvPr/>
          </p:nvPicPr>
          <p:blipFill>
            <a:blip r:embed="rId21" cstate="print"/>
            <a:stretch>
              <a:fillRect/>
            </a:stretch>
          </p:blipFill>
          <p:spPr>
            <a:xfrm>
              <a:off x="3028187" y="4416551"/>
              <a:ext cx="857250" cy="857250"/>
            </a:xfrm>
            <a:prstGeom prst="rect">
              <a:avLst/>
            </a:prstGeom>
          </p:spPr>
        </p:pic>
        <p:sp>
          <p:nvSpPr>
            <p:cNvPr id="89" name="object 89"/>
            <p:cNvSpPr/>
            <p:nvPr/>
          </p:nvSpPr>
          <p:spPr>
            <a:xfrm>
              <a:off x="3098291" y="4486655"/>
              <a:ext cx="719455" cy="719455"/>
            </a:xfrm>
            <a:custGeom>
              <a:avLst/>
              <a:gdLst/>
              <a:ahLst/>
              <a:cxnLst/>
              <a:rect l="l" t="t" r="r" b="b"/>
              <a:pathLst>
                <a:path w="719454" h="719454">
                  <a:moveTo>
                    <a:pt x="359663" y="0"/>
                  </a:moveTo>
                  <a:lnTo>
                    <a:pt x="310861" y="3283"/>
                  </a:lnTo>
                  <a:lnTo>
                    <a:pt x="264054" y="12848"/>
                  </a:lnTo>
                  <a:lnTo>
                    <a:pt x="219670" y="28265"/>
                  </a:lnTo>
                  <a:lnTo>
                    <a:pt x="178138" y="49106"/>
                  </a:lnTo>
                  <a:lnTo>
                    <a:pt x="139887" y="74943"/>
                  </a:lnTo>
                  <a:lnTo>
                    <a:pt x="105346" y="105346"/>
                  </a:lnTo>
                  <a:lnTo>
                    <a:pt x="74943" y="139887"/>
                  </a:lnTo>
                  <a:lnTo>
                    <a:pt x="49106" y="178138"/>
                  </a:lnTo>
                  <a:lnTo>
                    <a:pt x="28265" y="219670"/>
                  </a:lnTo>
                  <a:lnTo>
                    <a:pt x="12848" y="264054"/>
                  </a:lnTo>
                  <a:lnTo>
                    <a:pt x="3283" y="310861"/>
                  </a:lnTo>
                  <a:lnTo>
                    <a:pt x="0" y="359664"/>
                  </a:lnTo>
                  <a:lnTo>
                    <a:pt x="3283" y="408466"/>
                  </a:lnTo>
                  <a:lnTo>
                    <a:pt x="12848" y="455273"/>
                  </a:lnTo>
                  <a:lnTo>
                    <a:pt x="28265" y="499657"/>
                  </a:lnTo>
                  <a:lnTo>
                    <a:pt x="49106" y="541189"/>
                  </a:lnTo>
                  <a:lnTo>
                    <a:pt x="74943" y="579440"/>
                  </a:lnTo>
                  <a:lnTo>
                    <a:pt x="105346" y="613981"/>
                  </a:lnTo>
                  <a:lnTo>
                    <a:pt x="139887" y="644384"/>
                  </a:lnTo>
                  <a:lnTo>
                    <a:pt x="178138" y="670221"/>
                  </a:lnTo>
                  <a:lnTo>
                    <a:pt x="219670" y="691062"/>
                  </a:lnTo>
                  <a:lnTo>
                    <a:pt x="264054" y="706479"/>
                  </a:lnTo>
                  <a:lnTo>
                    <a:pt x="310861" y="716044"/>
                  </a:lnTo>
                  <a:lnTo>
                    <a:pt x="359663" y="719328"/>
                  </a:lnTo>
                  <a:lnTo>
                    <a:pt x="408466" y="716044"/>
                  </a:lnTo>
                  <a:lnTo>
                    <a:pt x="455273" y="706479"/>
                  </a:lnTo>
                  <a:lnTo>
                    <a:pt x="499657" y="691062"/>
                  </a:lnTo>
                  <a:lnTo>
                    <a:pt x="541189" y="670221"/>
                  </a:lnTo>
                  <a:lnTo>
                    <a:pt x="579440" y="644384"/>
                  </a:lnTo>
                  <a:lnTo>
                    <a:pt x="613981" y="613981"/>
                  </a:lnTo>
                  <a:lnTo>
                    <a:pt x="644384" y="579440"/>
                  </a:lnTo>
                  <a:lnTo>
                    <a:pt x="670221" y="541189"/>
                  </a:lnTo>
                  <a:lnTo>
                    <a:pt x="691062" y="499657"/>
                  </a:lnTo>
                  <a:lnTo>
                    <a:pt x="706479" y="455273"/>
                  </a:lnTo>
                  <a:lnTo>
                    <a:pt x="716044" y="408466"/>
                  </a:lnTo>
                  <a:lnTo>
                    <a:pt x="719328" y="359664"/>
                  </a:lnTo>
                  <a:lnTo>
                    <a:pt x="716044" y="310861"/>
                  </a:lnTo>
                  <a:lnTo>
                    <a:pt x="706479" y="264054"/>
                  </a:lnTo>
                  <a:lnTo>
                    <a:pt x="691062" y="219670"/>
                  </a:lnTo>
                  <a:lnTo>
                    <a:pt x="670221" y="178138"/>
                  </a:lnTo>
                  <a:lnTo>
                    <a:pt x="644384" y="139887"/>
                  </a:lnTo>
                  <a:lnTo>
                    <a:pt x="613981" y="105346"/>
                  </a:lnTo>
                  <a:lnTo>
                    <a:pt x="579440" y="74943"/>
                  </a:lnTo>
                  <a:lnTo>
                    <a:pt x="541189" y="49106"/>
                  </a:lnTo>
                  <a:lnTo>
                    <a:pt x="499657" y="28265"/>
                  </a:lnTo>
                  <a:lnTo>
                    <a:pt x="455273" y="12848"/>
                  </a:lnTo>
                  <a:lnTo>
                    <a:pt x="408466" y="3283"/>
                  </a:lnTo>
                  <a:lnTo>
                    <a:pt x="359663" y="0"/>
                  </a:lnTo>
                  <a:close/>
                </a:path>
              </a:pathLst>
            </a:custGeom>
            <a:solidFill>
              <a:srgbClr val="99FFCC"/>
            </a:solidFill>
          </p:spPr>
          <p:txBody>
            <a:bodyPr wrap="square" lIns="0" tIns="0" rIns="0" bIns="0" rtlCol="0"/>
            <a:lstStyle/>
            <a:p>
              <a:endParaRPr/>
            </a:p>
          </p:txBody>
        </p:sp>
        <p:sp>
          <p:nvSpPr>
            <p:cNvPr id="90" name="object 90"/>
            <p:cNvSpPr/>
            <p:nvPr/>
          </p:nvSpPr>
          <p:spPr>
            <a:xfrm>
              <a:off x="3098291" y="4486655"/>
              <a:ext cx="719455" cy="719455"/>
            </a:xfrm>
            <a:custGeom>
              <a:avLst/>
              <a:gdLst/>
              <a:ahLst/>
              <a:cxnLst/>
              <a:rect l="l" t="t" r="r" b="b"/>
              <a:pathLst>
                <a:path w="719454" h="719454">
                  <a:moveTo>
                    <a:pt x="0" y="359664"/>
                  </a:moveTo>
                  <a:lnTo>
                    <a:pt x="3283" y="310861"/>
                  </a:lnTo>
                  <a:lnTo>
                    <a:pt x="12848" y="264054"/>
                  </a:lnTo>
                  <a:lnTo>
                    <a:pt x="28265" y="219670"/>
                  </a:lnTo>
                  <a:lnTo>
                    <a:pt x="49106" y="178138"/>
                  </a:lnTo>
                  <a:lnTo>
                    <a:pt x="74943" y="139887"/>
                  </a:lnTo>
                  <a:lnTo>
                    <a:pt x="105346" y="105346"/>
                  </a:lnTo>
                  <a:lnTo>
                    <a:pt x="139887" y="74943"/>
                  </a:lnTo>
                  <a:lnTo>
                    <a:pt x="178138" y="49106"/>
                  </a:lnTo>
                  <a:lnTo>
                    <a:pt x="219670" y="28265"/>
                  </a:lnTo>
                  <a:lnTo>
                    <a:pt x="264054" y="12848"/>
                  </a:lnTo>
                  <a:lnTo>
                    <a:pt x="310861" y="3283"/>
                  </a:lnTo>
                  <a:lnTo>
                    <a:pt x="359663" y="0"/>
                  </a:lnTo>
                  <a:lnTo>
                    <a:pt x="408466" y="3283"/>
                  </a:lnTo>
                  <a:lnTo>
                    <a:pt x="455273" y="12848"/>
                  </a:lnTo>
                  <a:lnTo>
                    <a:pt x="499657" y="28265"/>
                  </a:lnTo>
                  <a:lnTo>
                    <a:pt x="541189" y="49106"/>
                  </a:lnTo>
                  <a:lnTo>
                    <a:pt x="579440" y="74943"/>
                  </a:lnTo>
                  <a:lnTo>
                    <a:pt x="613981" y="105346"/>
                  </a:lnTo>
                  <a:lnTo>
                    <a:pt x="644384" y="139887"/>
                  </a:lnTo>
                  <a:lnTo>
                    <a:pt x="670221" y="178138"/>
                  </a:lnTo>
                  <a:lnTo>
                    <a:pt x="691062" y="219670"/>
                  </a:lnTo>
                  <a:lnTo>
                    <a:pt x="706479" y="264054"/>
                  </a:lnTo>
                  <a:lnTo>
                    <a:pt x="716044" y="310861"/>
                  </a:lnTo>
                  <a:lnTo>
                    <a:pt x="719328" y="359664"/>
                  </a:lnTo>
                  <a:lnTo>
                    <a:pt x="716044" y="408466"/>
                  </a:lnTo>
                  <a:lnTo>
                    <a:pt x="706479" y="455273"/>
                  </a:lnTo>
                  <a:lnTo>
                    <a:pt x="691062" y="499657"/>
                  </a:lnTo>
                  <a:lnTo>
                    <a:pt x="670221" y="541189"/>
                  </a:lnTo>
                  <a:lnTo>
                    <a:pt x="644384" y="579440"/>
                  </a:lnTo>
                  <a:lnTo>
                    <a:pt x="613981" y="613981"/>
                  </a:lnTo>
                  <a:lnTo>
                    <a:pt x="579440" y="644384"/>
                  </a:lnTo>
                  <a:lnTo>
                    <a:pt x="541189" y="670221"/>
                  </a:lnTo>
                  <a:lnTo>
                    <a:pt x="499657" y="691062"/>
                  </a:lnTo>
                  <a:lnTo>
                    <a:pt x="455273" y="706479"/>
                  </a:lnTo>
                  <a:lnTo>
                    <a:pt x="408466" y="716044"/>
                  </a:lnTo>
                  <a:lnTo>
                    <a:pt x="359663" y="719328"/>
                  </a:lnTo>
                  <a:lnTo>
                    <a:pt x="310861" y="716044"/>
                  </a:lnTo>
                  <a:lnTo>
                    <a:pt x="264054" y="706479"/>
                  </a:lnTo>
                  <a:lnTo>
                    <a:pt x="219670" y="691062"/>
                  </a:lnTo>
                  <a:lnTo>
                    <a:pt x="178138" y="670221"/>
                  </a:lnTo>
                  <a:lnTo>
                    <a:pt x="139887" y="644384"/>
                  </a:lnTo>
                  <a:lnTo>
                    <a:pt x="105346" y="613981"/>
                  </a:lnTo>
                  <a:lnTo>
                    <a:pt x="74943" y="579440"/>
                  </a:lnTo>
                  <a:lnTo>
                    <a:pt x="49106" y="541189"/>
                  </a:lnTo>
                  <a:lnTo>
                    <a:pt x="28265" y="499657"/>
                  </a:lnTo>
                  <a:lnTo>
                    <a:pt x="12848" y="455273"/>
                  </a:lnTo>
                  <a:lnTo>
                    <a:pt x="3283" y="408466"/>
                  </a:lnTo>
                  <a:lnTo>
                    <a:pt x="0" y="359664"/>
                  </a:lnTo>
                  <a:close/>
                </a:path>
              </a:pathLst>
            </a:custGeom>
            <a:ln w="9525">
              <a:solidFill>
                <a:srgbClr val="C5C5FA"/>
              </a:solidFill>
            </a:ln>
          </p:spPr>
          <p:txBody>
            <a:bodyPr wrap="square" lIns="0" tIns="0" rIns="0" bIns="0" rtlCol="0"/>
            <a:lstStyle/>
            <a:p>
              <a:endParaRPr/>
            </a:p>
          </p:txBody>
        </p:sp>
      </p:grpSp>
      <p:sp>
        <p:nvSpPr>
          <p:cNvPr id="91" name="object 91"/>
          <p:cNvSpPr txBox="1"/>
          <p:nvPr/>
        </p:nvSpPr>
        <p:spPr>
          <a:xfrm>
            <a:off x="3360165" y="4644390"/>
            <a:ext cx="194945" cy="391160"/>
          </a:xfrm>
          <a:prstGeom prst="rect">
            <a:avLst/>
          </a:prstGeom>
        </p:spPr>
        <p:txBody>
          <a:bodyPr vert="horz" wrap="square" lIns="0" tIns="12700" rIns="0" bIns="0" rtlCol="0">
            <a:spAutoFit/>
          </a:bodyPr>
          <a:lstStyle/>
          <a:p>
            <a:pPr marL="12700">
              <a:lnSpc>
                <a:spcPct val="100000"/>
              </a:lnSpc>
              <a:spcBef>
                <a:spcPts val="100"/>
              </a:spcBef>
            </a:pPr>
            <a:r>
              <a:rPr sz="2400" spc="-5" dirty="0">
                <a:latin typeface="Arial MT"/>
                <a:cs typeface="Arial MT"/>
              </a:rPr>
              <a:t>1</a:t>
            </a:r>
            <a:endParaRPr sz="2400">
              <a:latin typeface="Arial MT"/>
              <a:cs typeface="Arial MT"/>
            </a:endParaRPr>
          </a:p>
        </p:txBody>
      </p:sp>
      <p:sp>
        <p:nvSpPr>
          <p:cNvPr id="92" name="object 92"/>
          <p:cNvSpPr/>
          <p:nvPr/>
        </p:nvSpPr>
        <p:spPr>
          <a:xfrm>
            <a:off x="2151126" y="3673602"/>
            <a:ext cx="1752600" cy="1676400"/>
          </a:xfrm>
          <a:custGeom>
            <a:avLst/>
            <a:gdLst/>
            <a:ahLst/>
            <a:cxnLst/>
            <a:rect l="l" t="t" r="r" b="b"/>
            <a:pathLst>
              <a:path w="1752600" h="1676400">
                <a:moveTo>
                  <a:pt x="0" y="1676400"/>
                </a:moveTo>
                <a:lnTo>
                  <a:pt x="1752600" y="1676400"/>
                </a:lnTo>
                <a:lnTo>
                  <a:pt x="1752600" y="0"/>
                </a:lnTo>
                <a:lnTo>
                  <a:pt x="0" y="0"/>
                </a:lnTo>
                <a:lnTo>
                  <a:pt x="0" y="1676400"/>
                </a:lnTo>
                <a:close/>
              </a:path>
            </a:pathLst>
          </a:custGeom>
          <a:ln w="25400">
            <a:solidFill>
              <a:srgbClr val="00FF00"/>
            </a:solidFill>
          </a:ln>
        </p:spPr>
        <p:txBody>
          <a:bodyPr wrap="square" lIns="0" tIns="0" rIns="0" bIns="0" rtlCol="0"/>
          <a:lstStyle/>
          <a:p>
            <a:endParaRPr/>
          </a:p>
        </p:txBody>
      </p:sp>
      <p:grpSp>
        <p:nvGrpSpPr>
          <p:cNvPr id="93" name="object 93"/>
          <p:cNvGrpSpPr/>
          <p:nvPr/>
        </p:nvGrpSpPr>
        <p:grpSpPr>
          <a:xfrm>
            <a:off x="5559805" y="52069"/>
            <a:ext cx="1016000" cy="6818630"/>
            <a:chOff x="5559805" y="52069"/>
            <a:chExt cx="1016000" cy="6818630"/>
          </a:xfrm>
        </p:grpSpPr>
        <p:sp>
          <p:nvSpPr>
            <p:cNvPr id="94" name="object 94"/>
            <p:cNvSpPr/>
            <p:nvPr/>
          </p:nvSpPr>
          <p:spPr>
            <a:xfrm>
              <a:off x="5572505" y="64769"/>
              <a:ext cx="990600" cy="3388360"/>
            </a:xfrm>
            <a:custGeom>
              <a:avLst/>
              <a:gdLst/>
              <a:ahLst/>
              <a:cxnLst/>
              <a:rect l="l" t="t" r="r" b="b"/>
              <a:pathLst>
                <a:path w="990600" h="3388360">
                  <a:moveTo>
                    <a:pt x="0" y="3387852"/>
                  </a:moveTo>
                  <a:lnTo>
                    <a:pt x="990600" y="3387852"/>
                  </a:lnTo>
                  <a:lnTo>
                    <a:pt x="990600" y="0"/>
                  </a:lnTo>
                  <a:lnTo>
                    <a:pt x="0" y="0"/>
                  </a:lnTo>
                  <a:lnTo>
                    <a:pt x="0" y="3387852"/>
                  </a:lnTo>
                  <a:close/>
                </a:path>
              </a:pathLst>
            </a:custGeom>
            <a:ln w="25400">
              <a:solidFill>
                <a:srgbClr val="FF0000"/>
              </a:solidFill>
            </a:ln>
          </p:spPr>
          <p:txBody>
            <a:bodyPr wrap="square" lIns="0" tIns="0" rIns="0" bIns="0" rtlCol="0"/>
            <a:lstStyle/>
            <a:p>
              <a:endParaRPr/>
            </a:p>
          </p:txBody>
        </p:sp>
        <p:sp>
          <p:nvSpPr>
            <p:cNvPr id="95" name="object 95"/>
            <p:cNvSpPr/>
            <p:nvPr/>
          </p:nvSpPr>
          <p:spPr>
            <a:xfrm>
              <a:off x="5572505" y="3493769"/>
              <a:ext cx="990600" cy="3364229"/>
            </a:xfrm>
            <a:custGeom>
              <a:avLst/>
              <a:gdLst/>
              <a:ahLst/>
              <a:cxnLst/>
              <a:rect l="l" t="t" r="r" b="b"/>
              <a:pathLst>
                <a:path w="990600" h="3364229">
                  <a:moveTo>
                    <a:pt x="990600" y="3364226"/>
                  </a:moveTo>
                  <a:lnTo>
                    <a:pt x="990600" y="0"/>
                  </a:lnTo>
                  <a:lnTo>
                    <a:pt x="0" y="0"/>
                  </a:lnTo>
                  <a:lnTo>
                    <a:pt x="0" y="3364226"/>
                  </a:lnTo>
                </a:path>
              </a:pathLst>
            </a:custGeom>
            <a:ln w="25400">
              <a:solidFill>
                <a:srgbClr val="00FF00"/>
              </a:solidFill>
            </a:ln>
          </p:spPr>
          <p:txBody>
            <a:bodyPr wrap="square" lIns="0" tIns="0" rIns="0" bIns="0" rtlCol="0"/>
            <a:lstStyle/>
            <a:p>
              <a:endParaRPr/>
            </a:p>
          </p:txBody>
        </p:sp>
      </p:grpSp>
      <p:sp>
        <p:nvSpPr>
          <p:cNvPr id="96" name="object 96"/>
          <p:cNvSpPr/>
          <p:nvPr/>
        </p:nvSpPr>
        <p:spPr>
          <a:xfrm>
            <a:off x="8897239" y="1880107"/>
            <a:ext cx="635" cy="0"/>
          </a:xfrm>
          <a:custGeom>
            <a:avLst/>
            <a:gdLst/>
            <a:ahLst/>
            <a:cxnLst/>
            <a:rect l="l" t="t" r="r" b="b"/>
            <a:pathLst>
              <a:path w="634">
                <a:moveTo>
                  <a:pt x="0" y="0"/>
                </a:moveTo>
                <a:lnTo>
                  <a:pt x="0" y="0"/>
                </a:lnTo>
                <a:lnTo>
                  <a:pt x="380" y="0"/>
                </a:lnTo>
              </a:path>
            </a:pathLst>
          </a:custGeom>
          <a:ln w="19051">
            <a:solidFill>
              <a:srgbClr val="FF0000"/>
            </a:solidFill>
          </a:ln>
        </p:spPr>
        <p:txBody>
          <a:bodyPr wrap="square" lIns="0" tIns="0" rIns="0" bIns="0" rtlCol="0"/>
          <a:lstStyle/>
          <a:p>
            <a:endParaRPr/>
          </a:p>
        </p:txBody>
      </p:sp>
      <p:sp>
        <p:nvSpPr>
          <p:cNvPr id="2" name="Slide Number Placeholder 1">
            <a:extLst>
              <a:ext uri="{FF2B5EF4-FFF2-40B4-BE49-F238E27FC236}">
                <a16:creationId xmlns:a16="http://schemas.microsoft.com/office/drawing/2014/main" id="{D684987F-1AA8-988C-036B-65A73C033604}"/>
              </a:ext>
            </a:extLst>
          </p:cNvPr>
          <p:cNvSpPr>
            <a:spLocks noGrp="1"/>
          </p:cNvSpPr>
          <p:nvPr>
            <p:ph type="sldNum" sz="quarter" idx="7"/>
          </p:nvPr>
        </p:nvSpPr>
        <p:spPr/>
        <p:txBody>
          <a:bodyPr/>
          <a:lstStyle/>
          <a:p>
            <a:fld id="{B6F15528-21DE-4FAA-801E-634DDDAF4B2B}" type="slidenum">
              <a:rPr lang="en-IN" smtClean="0"/>
              <a:t>46</a:t>
            </a:fld>
            <a:endParaRPr lang="en-IN"/>
          </a:p>
        </p:txBody>
      </p:sp>
      <p:pic>
        <p:nvPicPr>
          <p:cNvPr id="46" name="Picture 2" descr="E:\NIET\Project\xLogo11.png.pagespeed.ic.pydHLuCQEZ.png">
            <a:extLst>
              <a:ext uri="{FF2B5EF4-FFF2-40B4-BE49-F238E27FC236}">
                <a16:creationId xmlns:a16="http://schemas.microsoft.com/office/drawing/2014/main" id="{BA6ECAC7-4143-CE2E-956A-20AE28DFF40D}"/>
              </a:ext>
            </a:extLst>
          </p:cNvPr>
          <p:cNvPicPr>
            <a:picLocks noChangeAspect="1" noChangeArrowheads="1"/>
          </p:cNvPicPr>
          <p:nvPr/>
        </p:nvPicPr>
        <p:blipFill>
          <a:blip r:embed="rId24" cstate="print"/>
          <a:srcRect/>
          <a:stretch>
            <a:fillRect/>
          </a:stretch>
        </p:blipFill>
        <p:spPr bwMode="auto">
          <a:xfrm>
            <a:off x="0" y="15548"/>
            <a:ext cx="1447800" cy="817163"/>
          </a:xfrm>
          <a:prstGeom prst="rect">
            <a:avLst/>
          </a:prstGeom>
          <a:noFill/>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6067931" y="0"/>
            <a:ext cx="4742308" cy="516284"/>
          </a:xfrm>
          <a:prstGeom prst="rect">
            <a:avLst/>
          </a:prstGeom>
          <a:solidFill>
            <a:srgbClr val="00B0F0"/>
          </a:solidFill>
        </p:spPr>
      </p:pic>
      <p:sp>
        <p:nvSpPr>
          <p:cNvPr id="3" name="object 3"/>
          <p:cNvSpPr txBox="1">
            <a:spLocks noGrp="1"/>
          </p:cNvSpPr>
          <p:nvPr>
            <p:ph type="title" idx="4294967295"/>
          </p:nvPr>
        </p:nvSpPr>
        <p:spPr>
          <a:xfrm>
            <a:off x="0" y="396875"/>
            <a:ext cx="3241675" cy="635000"/>
          </a:xfrm>
          <a:prstGeom prst="rect">
            <a:avLst/>
          </a:prstGeom>
        </p:spPr>
        <p:txBody>
          <a:bodyPr vert="horz" wrap="square" lIns="0" tIns="12065" rIns="0" bIns="0" rtlCol="0">
            <a:spAutoFit/>
          </a:bodyPr>
          <a:lstStyle/>
          <a:p>
            <a:pPr marL="12700">
              <a:lnSpc>
                <a:spcPct val="100000"/>
              </a:lnSpc>
              <a:spcBef>
                <a:spcPts val="95"/>
              </a:spcBef>
            </a:pPr>
            <a:r>
              <a:rPr spc="175" dirty="0"/>
              <a:t>Pooling</a:t>
            </a:r>
            <a:r>
              <a:rPr spc="-200" dirty="0"/>
              <a:t> </a:t>
            </a:r>
            <a:r>
              <a:rPr spc="215" dirty="0"/>
              <a:t>layer</a:t>
            </a:r>
          </a:p>
        </p:txBody>
      </p:sp>
      <p:sp>
        <p:nvSpPr>
          <p:cNvPr id="4" name="object 4"/>
          <p:cNvSpPr txBox="1"/>
          <p:nvPr/>
        </p:nvSpPr>
        <p:spPr>
          <a:xfrm>
            <a:off x="1145539" y="1395729"/>
            <a:ext cx="9664700" cy="4342765"/>
          </a:xfrm>
          <a:prstGeom prst="rect">
            <a:avLst/>
          </a:prstGeom>
        </p:spPr>
        <p:txBody>
          <a:bodyPr vert="horz" wrap="square" lIns="0" tIns="12065" rIns="0" bIns="0" rtlCol="0">
            <a:spAutoFit/>
          </a:bodyPr>
          <a:lstStyle/>
          <a:p>
            <a:pPr marL="355600" marR="5080" indent="-343535">
              <a:lnSpc>
                <a:spcPct val="100000"/>
              </a:lnSpc>
              <a:spcBef>
                <a:spcPts val="95"/>
              </a:spcBef>
              <a:buClr>
                <a:srgbClr val="6A6AFF"/>
              </a:buClr>
              <a:buFont typeface="Wingdings"/>
              <a:buChar char=""/>
              <a:tabLst>
                <a:tab pos="356235" algn="l"/>
              </a:tabLst>
            </a:pPr>
            <a:r>
              <a:rPr sz="2800" spc="-5" dirty="0">
                <a:latin typeface="Arial MT"/>
                <a:cs typeface="Arial MT"/>
              </a:rPr>
              <a:t>When</a:t>
            </a:r>
            <a:r>
              <a:rPr sz="2800" dirty="0">
                <a:latin typeface="Arial MT"/>
                <a:cs typeface="Arial MT"/>
              </a:rPr>
              <a:t> </a:t>
            </a:r>
            <a:r>
              <a:rPr sz="2800" spc="-5" dirty="0">
                <a:latin typeface="Arial MT"/>
                <a:cs typeface="Arial MT"/>
              </a:rPr>
              <a:t>the</a:t>
            </a:r>
            <a:r>
              <a:rPr sz="2800" spc="10" dirty="0">
                <a:latin typeface="Arial MT"/>
                <a:cs typeface="Arial MT"/>
              </a:rPr>
              <a:t> </a:t>
            </a:r>
            <a:r>
              <a:rPr sz="2800" spc="-5" dirty="0">
                <a:latin typeface="Arial MT"/>
                <a:cs typeface="Arial MT"/>
              </a:rPr>
              <a:t>image</a:t>
            </a:r>
            <a:r>
              <a:rPr sz="2800" spc="20" dirty="0">
                <a:latin typeface="Arial MT"/>
                <a:cs typeface="Arial MT"/>
              </a:rPr>
              <a:t> </a:t>
            </a:r>
            <a:r>
              <a:rPr sz="2800" spc="-5" dirty="0">
                <a:latin typeface="Arial MT"/>
                <a:cs typeface="Arial MT"/>
              </a:rPr>
              <a:t>is</a:t>
            </a:r>
            <a:r>
              <a:rPr sz="2800" dirty="0">
                <a:latin typeface="Arial MT"/>
                <a:cs typeface="Arial MT"/>
              </a:rPr>
              <a:t> </a:t>
            </a:r>
            <a:r>
              <a:rPr sz="2800" spc="-5" dirty="0">
                <a:latin typeface="Arial MT"/>
                <a:cs typeface="Arial MT"/>
              </a:rPr>
              <a:t>large,</a:t>
            </a:r>
            <a:r>
              <a:rPr sz="2800" spc="15" dirty="0">
                <a:latin typeface="Arial MT"/>
                <a:cs typeface="Arial MT"/>
              </a:rPr>
              <a:t> </a:t>
            </a:r>
            <a:r>
              <a:rPr sz="2800" spc="-5" dirty="0">
                <a:latin typeface="Arial MT"/>
                <a:cs typeface="Arial MT"/>
              </a:rPr>
              <a:t>one</a:t>
            </a:r>
            <a:r>
              <a:rPr sz="2800" dirty="0">
                <a:latin typeface="Arial MT"/>
                <a:cs typeface="Arial MT"/>
              </a:rPr>
              <a:t> needs</a:t>
            </a:r>
            <a:r>
              <a:rPr sz="2800" spc="10" dirty="0">
                <a:latin typeface="Arial MT"/>
                <a:cs typeface="Arial MT"/>
              </a:rPr>
              <a:t> </a:t>
            </a:r>
            <a:r>
              <a:rPr sz="2800" spc="-5" dirty="0">
                <a:latin typeface="Arial MT"/>
                <a:cs typeface="Arial MT"/>
              </a:rPr>
              <a:t>to</a:t>
            </a:r>
            <a:r>
              <a:rPr sz="2800" spc="10" dirty="0">
                <a:latin typeface="Arial MT"/>
                <a:cs typeface="Arial MT"/>
              </a:rPr>
              <a:t> </a:t>
            </a:r>
            <a:r>
              <a:rPr sz="2800" spc="-5" dirty="0">
                <a:latin typeface="Arial MT"/>
                <a:cs typeface="Arial MT"/>
              </a:rPr>
              <a:t>compress</a:t>
            </a:r>
            <a:r>
              <a:rPr sz="2800" spc="15" dirty="0">
                <a:latin typeface="Arial MT"/>
                <a:cs typeface="Arial MT"/>
              </a:rPr>
              <a:t> </a:t>
            </a:r>
            <a:r>
              <a:rPr sz="2800" spc="-5" dirty="0">
                <a:latin typeface="Arial MT"/>
                <a:cs typeface="Arial MT"/>
              </a:rPr>
              <a:t>the</a:t>
            </a:r>
            <a:r>
              <a:rPr sz="2800" dirty="0">
                <a:latin typeface="Arial MT"/>
                <a:cs typeface="Arial MT"/>
              </a:rPr>
              <a:t> </a:t>
            </a:r>
            <a:r>
              <a:rPr sz="2800" spc="-5" dirty="0">
                <a:latin typeface="Arial MT"/>
                <a:cs typeface="Arial MT"/>
              </a:rPr>
              <a:t>same </a:t>
            </a:r>
            <a:r>
              <a:rPr sz="2800" spc="-765" dirty="0">
                <a:latin typeface="Arial MT"/>
                <a:cs typeface="Arial MT"/>
              </a:rPr>
              <a:t> </a:t>
            </a:r>
            <a:r>
              <a:rPr sz="2800" spc="-5" dirty="0">
                <a:latin typeface="Arial MT"/>
                <a:cs typeface="Arial MT"/>
              </a:rPr>
              <a:t>for</a:t>
            </a:r>
            <a:r>
              <a:rPr sz="2800" spc="-10" dirty="0">
                <a:latin typeface="Arial MT"/>
                <a:cs typeface="Arial MT"/>
              </a:rPr>
              <a:t> </a:t>
            </a:r>
            <a:r>
              <a:rPr sz="2800" dirty="0">
                <a:latin typeface="Arial MT"/>
                <a:cs typeface="Arial MT"/>
              </a:rPr>
              <a:t>managing</a:t>
            </a:r>
            <a:r>
              <a:rPr sz="2800" spc="25" dirty="0">
                <a:latin typeface="Arial MT"/>
                <a:cs typeface="Arial MT"/>
              </a:rPr>
              <a:t> </a:t>
            </a:r>
            <a:r>
              <a:rPr sz="2800" spc="-5" dirty="0">
                <a:latin typeface="Arial MT"/>
                <a:cs typeface="Arial MT"/>
              </a:rPr>
              <a:t>the</a:t>
            </a:r>
            <a:r>
              <a:rPr sz="2800" spc="5" dirty="0">
                <a:latin typeface="Arial MT"/>
                <a:cs typeface="Arial MT"/>
              </a:rPr>
              <a:t> </a:t>
            </a:r>
            <a:r>
              <a:rPr sz="2800" dirty="0">
                <a:latin typeface="Arial MT"/>
                <a:cs typeface="Arial MT"/>
              </a:rPr>
              <a:t>input</a:t>
            </a:r>
            <a:r>
              <a:rPr sz="2800" spc="5" dirty="0">
                <a:latin typeface="Arial MT"/>
                <a:cs typeface="Arial MT"/>
              </a:rPr>
              <a:t> </a:t>
            </a:r>
            <a:r>
              <a:rPr sz="2800" dirty="0">
                <a:latin typeface="Arial MT"/>
                <a:cs typeface="Arial MT"/>
              </a:rPr>
              <a:t>and output </a:t>
            </a:r>
            <a:r>
              <a:rPr sz="2800" spc="-5" dirty="0">
                <a:latin typeface="Arial MT"/>
                <a:cs typeface="Arial MT"/>
              </a:rPr>
              <a:t>volumes</a:t>
            </a:r>
            <a:r>
              <a:rPr sz="2800" spc="15" dirty="0">
                <a:latin typeface="Arial MT"/>
                <a:cs typeface="Arial MT"/>
              </a:rPr>
              <a:t> </a:t>
            </a:r>
            <a:r>
              <a:rPr sz="2800" spc="-5" dirty="0">
                <a:latin typeface="Arial MT"/>
                <a:cs typeface="Arial MT"/>
              </a:rPr>
              <a:t>between </a:t>
            </a:r>
            <a:r>
              <a:rPr sz="2800" dirty="0">
                <a:latin typeface="Arial MT"/>
                <a:cs typeface="Arial MT"/>
              </a:rPr>
              <a:t> different</a:t>
            </a:r>
            <a:r>
              <a:rPr sz="2800" spc="-10" dirty="0">
                <a:latin typeface="Arial MT"/>
                <a:cs typeface="Arial MT"/>
              </a:rPr>
              <a:t> </a:t>
            </a:r>
            <a:r>
              <a:rPr sz="2800" spc="-5" dirty="0">
                <a:latin typeface="Arial MT"/>
                <a:cs typeface="Arial MT"/>
              </a:rPr>
              <a:t>convolution</a:t>
            </a:r>
            <a:r>
              <a:rPr sz="2800" spc="5" dirty="0">
                <a:latin typeface="Arial MT"/>
                <a:cs typeface="Arial MT"/>
              </a:rPr>
              <a:t> </a:t>
            </a:r>
            <a:r>
              <a:rPr sz="2800" dirty="0">
                <a:latin typeface="Arial MT"/>
                <a:cs typeface="Arial MT"/>
              </a:rPr>
              <a:t>layers.</a:t>
            </a:r>
            <a:endParaRPr sz="2800">
              <a:latin typeface="Arial MT"/>
              <a:cs typeface="Arial MT"/>
            </a:endParaRPr>
          </a:p>
          <a:p>
            <a:pPr marL="355600" indent="-343535">
              <a:lnSpc>
                <a:spcPct val="100000"/>
              </a:lnSpc>
              <a:spcBef>
                <a:spcPts val="675"/>
              </a:spcBef>
              <a:buClr>
                <a:srgbClr val="6A6AFF"/>
              </a:buClr>
              <a:buFont typeface="Wingdings"/>
              <a:buChar char=""/>
              <a:tabLst>
                <a:tab pos="356235" algn="l"/>
              </a:tabLst>
            </a:pPr>
            <a:r>
              <a:rPr sz="2800" spc="-5" dirty="0">
                <a:latin typeface="Arial MT"/>
                <a:cs typeface="Arial MT"/>
              </a:rPr>
              <a:t>Pooling</a:t>
            </a:r>
            <a:r>
              <a:rPr sz="2800" spc="15" dirty="0">
                <a:latin typeface="Arial MT"/>
                <a:cs typeface="Arial MT"/>
              </a:rPr>
              <a:t> </a:t>
            </a:r>
            <a:r>
              <a:rPr sz="2800" spc="-5" dirty="0">
                <a:latin typeface="Arial MT"/>
                <a:cs typeface="Arial MT"/>
              </a:rPr>
              <a:t>layers</a:t>
            </a:r>
            <a:r>
              <a:rPr sz="2800" dirty="0">
                <a:latin typeface="Arial MT"/>
                <a:cs typeface="Arial MT"/>
              </a:rPr>
              <a:t> </a:t>
            </a:r>
            <a:r>
              <a:rPr sz="2800" spc="-5" dirty="0">
                <a:latin typeface="Arial MT"/>
                <a:cs typeface="Arial MT"/>
              </a:rPr>
              <a:t>make</a:t>
            </a:r>
            <a:r>
              <a:rPr sz="2800" spc="15" dirty="0">
                <a:latin typeface="Arial MT"/>
                <a:cs typeface="Arial MT"/>
              </a:rPr>
              <a:t> </a:t>
            </a:r>
            <a:r>
              <a:rPr sz="2800" spc="-5" dirty="0">
                <a:latin typeface="Arial MT"/>
                <a:cs typeface="Arial MT"/>
              </a:rPr>
              <a:t>the</a:t>
            </a:r>
            <a:r>
              <a:rPr sz="2800" spc="5" dirty="0">
                <a:latin typeface="Arial MT"/>
                <a:cs typeface="Arial MT"/>
              </a:rPr>
              <a:t> </a:t>
            </a:r>
            <a:r>
              <a:rPr sz="2800" dirty="0">
                <a:latin typeface="Arial MT"/>
                <a:cs typeface="Arial MT"/>
              </a:rPr>
              <a:t>representations</a:t>
            </a:r>
            <a:r>
              <a:rPr sz="2800" spc="10" dirty="0">
                <a:latin typeface="Arial MT"/>
                <a:cs typeface="Arial MT"/>
              </a:rPr>
              <a:t> </a:t>
            </a:r>
            <a:r>
              <a:rPr sz="2800" spc="-5" dirty="0">
                <a:latin typeface="Arial MT"/>
                <a:cs typeface="Arial MT"/>
              </a:rPr>
              <a:t>smaller.</a:t>
            </a:r>
            <a:endParaRPr sz="2800">
              <a:latin typeface="Arial MT"/>
              <a:cs typeface="Arial MT"/>
            </a:endParaRPr>
          </a:p>
          <a:p>
            <a:pPr marL="355600" indent="-343535">
              <a:lnSpc>
                <a:spcPct val="100000"/>
              </a:lnSpc>
              <a:spcBef>
                <a:spcPts val="670"/>
              </a:spcBef>
              <a:buClr>
                <a:srgbClr val="6A6AFF"/>
              </a:buClr>
              <a:buFont typeface="Wingdings"/>
              <a:buChar char=""/>
              <a:tabLst>
                <a:tab pos="356235" algn="l"/>
              </a:tabLst>
            </a:pPr>
            <a:r>
              <a:rPr sz="2800" dirty="0">
                <a:latin typeface="Arial MT"/>
                <a:cs typeface="Arial MT"/>
              </a:rPr>
              <a:t>Output</a:t>
            </a:r>
            <a:r>
              <a:rPr sz="2800" spc="-15" dirty="0">
                <a:latin typeface="Arial MT"/>
                <a:cs typeface="Arial MT"/>
              </a:rPr>
              <a:t> </a:t>
            </a:r>
            <a:r>
              <a:rPr sz="2800" dirty="0">
                <a:latin typeface="Arial MT"/>
                <a:cs typeface="Arial MT"/>
              </a:rPr>
              <a:t>volumes</a:t>
            </a:r>
            <a:r>
              <a:rPr sz="2800" spc="-15" dirty="0">
                <a:latin typeface="Arial MT"/>
                <a:cs typeface="Arial MT"/>
              </a:rPr>
              <a:t> </a:t>
            </a:r>
            <a:r>
              <a:rPr sz="2800" dirty="0">
                <a:latin typeface="Arial MT"/>
                <a:cs typeface="Arial MT"/>
              </a:rPr>
              <a:t>are</a:t>
            </a:r>
            <a:r>
              <a:rPr sz="2800" spc="-10" dirty="0">
                <a:latin typeface="Arial MT"/>
                <a:cs typeface="Arial MT"/>
              </a:rPr>
              <a:t> </a:t>
            </a:r>
            <a:r>
              <a:rPr sz="2800" spc="-5" dirty="0">
                <a:latin typeface="Arial MT"/>
                <a:cs typeface="Arial MT"/>
              </a:rPr>
              <a:t>more</a:t>
            </a:r>
            <a:r>
              <a:rPr sz="2800" dirty="0">
                <a:latin typeface="Arial MT"/>
                <a:cs typeface="Arial MT"/>
              </a:rPr>
              <a:t> manageable.</a:t>
            </a:r>
            <a:endParaRPr sz="2800">
              <a:latin typeface="Arial MT"/>
              <a:cs typeface="Arial MT"/>
            </a:endParaRPr>
          </a:p>
          <a:p>
            <a:pPr marL="355600" indent="-343535">
              <a:lnSpc>
                <a:spcPct val="100000"/>
              </a:lnSpc>
              <a:spcBef>
                <a:spcPts val="675"/>
              </a:spcBef>
              <a:buClr>
                <a:srgbClr val="6A6AFF"/>
              </a:buClr>
              <a:buFont typeface="Wingdings"/>
              <a:buChar char=""/>
              <a:tabLst>
                <a:tab pos="356235" algn="l"/>
              </a:tabLst>
            </a:pPr>
            <a:r>
              <a:rPr sz="2800" spc="-5" dirty="0">
                <a:latin typeface="Arial MT"/>
                <a:cs typeface="Arial MT"/>
              </a:rPr>
              <a:t>Operates over</a:t>
            </a:r>
            <a:r>
              <a:rPr sz="2800" dirty="0">
                <a:latin typeface="Arial MT"/>
                <a:cs typeface="Arial MT"/>
              </a:rPr>
              <a:t> each activation</a:t>
            </a:r>
            <a:r>
              <a:rPr sz="2800" spc="-10" dirty="0">
                <a:latin typeface="Arial MT"/>
                <a:cs typeface="Arial MT"/>
              </a:rPr>
              <a:t> </a:t>
            </a:r>
            <a:r>
              <a:rPr sz="2800" spc="-5" dirty="0">
                <a:latin typeface="Arial MT"/>
                <a:cs typeface="Arial MT"/>
              </a:rPr>
              <a:t>map</a:t>
            </a:r>
            <a:r>
              <a:rPr sz="2800" spc="5" dirty="0">
                <a:latin typeface="Arial MT"/>
                <a:cs typeface="Arial MT"/>
              </a:rPr>
              <a:t> </a:t>
            </a:r>
            <a:r>
              <a:rPr sz="2800" dirty="0">
                <a:latin typeface="Arial MT"/>
                <a:cs typeface="Arial MT"/>
              </a:rPr>
              <a:t>independently.</a:t>
            </a:r>
            <a:endParaRPr sz="2800">
              <a:latin typeface="Arial MT"/>
              <a:cs typeface="Arial MT"/>
            </a:endParaRPr>
          </a:p>
          <a:p>
            <a:pPr marL="355600" indent="-343535">
              <a:lnSpc>
                <a:spcPct val="100000"/>
              </a:lnSpc>
              <a:spcBef>
                <a:spcPts val="675"/>
              </a:spcBef>
              <a:buClr>
                <a:srgbClr val="6A6AFF"/>
              </a:buClr>
              <a:buFont typeface="Wingdings"/>
              <a:buChar char=""/>
              <a:tabLst>
                <a:tab pos="356235" algn="l"/>
              </a:tabLst>
            </a:pPr>
            <a:r>
              <a:rPr sz="2800" spc="-5" dirty="0">
                <a:latin typeface="Arial MT"/>
                <a:cs typeface="Arial MT"/>
              </a:rPr>
              <a:t>Frequently</a:t>
            </a:r>
            <a:r>
              <a:rPr sz="2800" spc="5" dirty="0">
                <a:latin typeface="Arial MT"/>
                <a:cs typeface="Arial MT"/>
              </a:rPr>
              <a:t> </a:t>
            </a:r>
            <a:r>
              <a:rPr sz="2800" spc="-5" dirty="0">
                <a:latin typeface="Arial MT"/>
                <a:cs typeface="Arial MT"/>
              </a:rPr>
              <a:t>used </a:t>
            </a:r>
            <a:r>
              <a:rPr sz="2800" dirty="0">
                <a:latin typeface="Arial MT"/>
                <a:cs typeface="Arial MT"/>
              </a:rPr>
              <a:t>pooling</a:t>
            </a:r>
            <a:r>
              <a:rPr sz="2800" spc="-15" dirty="0">
                <a:latin typeface="Arial MT"/>
                <a:cs typeface="Arial MT"/>
              </a:rPr>
              <a:t> </a:t>
            </a:r>
            <a:r>
              <a:rPr sz="2800" dirty="0">
                <a:latin typeface="Arial MT"/>
                <a:cs typeface="Arial MT"/>
              </a:rPr>
              <a:t>types</a:t>
            </a:r>
            <a:endParaRPr sz="2800">
              <a:latin typeface="Arial MT"/>
              <a:cs typeface="Arial MT"/>
            </a:endParaRPr>
          </a:p>
          <a:p>
            <a:pPr marL="776605" lvl="1" indent="-307340">
              <a:lnSpc>
                <a:spcPct val="100000"/>
              </a:lnSpc>
              <a:spcBef>
                <a:spcPts val="650"/>
              </a:spcBef>
              <a:buClr>
                <a:srgbClr val="6A6AFF"/>
              </a:buClr>
              <a:buSzPct val="96296"/>
              <a:buFont typeface="Wingdings"/>
              <a:buChar char=""/>
              <a:tabLst>
                <a:tab pos="777240" algn="l"/>
              </a:tabLst>
            </a:pPr>
            <a:r>
              <a:rPr sz="2700" spc="-5" dirty="0">
                <a:latin typeface="Arial MT"/>
                <a:cs typeface="Arial MT"/>
              </a:rPr>
              <a:t>Max</a:t>
            </a:r>
            <a:r>
              <a:rPr sz="2700" spc="-35" dirty="0">
                <a:latin typeface="Arial MT"/>
                <a:cs typeface="Arial MT"/>
              </a:rPr>
              <a:t> </a:t>
            </a:r>
            <a:r>
              <a:rPr sz="2700" spc="-5" dirty="0">
                <a:latin typeface="Arial MT"/>
                <a:cs typeface="Arial MT"/>
              </a:rPr>
              <a:t>pooling</a:t>
            </a:r>
            <a:endParaRPr sz="2700">
              <a:latin typeface="Arial MT"/>
              <a:cs typeface="Arial MT"/>
            </a:endParaRPr>
          </a:p>
          <a:p>
            <a:pPr marL="775970" lvl="1" indent="-306705">
              <a:lnSpc>
                <a:spcPct val="100000"/>
              </a:lnSpc>
              <a:spcBef>
                <a:spcPts val="650"/>
              </a:spcBef>
              <a:buClr>
                <a:srgbClr val="6A6AFF"/>
              </a:buClr>
              <a:buSzPct val="96296"/>
              <a:buFont typeface="Wingdings"/>
              <a:buChar char=""/>
              <a:tabLst>
                <a:tab pos="776605" algn="l"/>
              </a:tabLst>
            </a:pPr>
            <a:r>
              <a:rPr sz="2700" spc="-5" dirty="0">
                <a:latin typeface="Arial MT"/>
                <a:cs typeface="Arial MT"/>
              </a:rPr>
              <a:t>Average</a:t>
            </a:r>
            <a:r>
              <a:rPr sz="2700" spc="-25" dirty="0">
                <a:latin typeface="Arial MT"/>
                <a:cs typeface="Arial MT"/>
              </a:rPr>
              <a:t> </a:t>
            </a:r>
            <a:r>
              <a:rPr sz="2700" spc="-5" dirty="0">
                <a:latin typeface="Arial MT"/>
                <a:cs typeface="Arial MT"/>
              </a:rPr>
              <a:t>pooling</a:t>
            </a:r>
            <a:endParaRPr sz="2700">
              <a:latin typeface="Arial MT"/>
              <a:cs typeface="Arial MT"/>
            </a:endParaRPr>
          </a:p>
        </p:txBody>
      </p:sp>
      <p:sp>
        <p:nvSpPr>
          <p:cNvPr id="6" name="Slide Number Placeholder 5">
            <a:extLst>
              <a:ext uri="{FF2B5EF4-FFF2-40B4-BE49-F238E27FC236}">
                <a16:creationId xmlns:a16="http://schemas.microsoft.com/office/drawing/2014/main" id="{F39FA057-6583-8461-749A-005F8449A5AD}"/>
              </a:ext>
            </a:extLst>
          </p:cNvPr>
          <p:cNvSpPr>
            <a:spLocks noGrp="1"/>
          </p:cNvSpPr>
          <p:nvPr>
            <p:ph type="sldNum" sz="quarter" idx="7"/>
          </p:nvPr>
        </p:nvSpPr>
        <p:spPr/>
        <p:txBody>
          <a:bodyPr/>
          <a:lstStyle/>
          <a:p>
            <a:fld id="{B6F15528-21DE-4FAA-801E-634DDDAF4B2B}" type="slidenum">
              <a:rPr lang="en-IN" smtClean="0"/>
              <a:t>47</a:t>
            </a:fld>
            <a:endParaRPr lang="en-IN"/>
          </a:p>
        </p:txBody>
      </p:sp>
      <p:pic>
        <p:nvPicPr>
          <p:cNvPr id="7" name="Picture 2" descr="E:\NIET\Project\xLogo11.png.pagespeed.ic.pydHLuCQEZ.png">
            <a:extLst>
              <a:ext uri="{FF2B5EF4-FFF2-40B4-BE49-F238E27FC236}">
                <a16:creationId xmlns:a16="http://schemas.microsoft.com/office/drawing/2014/main" id="{B356A5F7-BC30-44C0-73A9-05146F6A6E59}"/>
              </a:ext>
            </a:extLst>
          </p:cNvPr>
          <p:cNvPicPr>
            <a:picLocks noChangeAspect="1" noChangeArrowheads="1"/>
          </p:cNvPicPr>
          <p:nvPr/>
        </p:nvPicPr>
        <p:blipFill>
          <a:blip r:embed="rId4" cstate="print"/>
          <a:srcRect/>
          <a:stretch>
            <a:fillRect/>
          </a:stretch>
        </p:blipFill>
        <p:spPr bwMode="auto">
          <a:xfrm>
            <a:off x="0" y="15548"/>
            <a:ext cx="1447800" cy="817163"/>
          </a:xfrm>
          <a:prstGeom prst="rect">
            <a:avLst/>
          </a:prstGeom>
          <a:noFill/>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5214601" y="210459"/>
            <a:ext cx="4620301" cy="516284"/>
          </a:xfrm>
          <a:prstGeom prst="rect">
            <a:avLst/>
          </a:prstGeom>
          <a:solidFill>
            <a:srgbClr val="00B0F0"/>
          </a:solidFill>
        </p:spPr>
      </p:pic>
      <p:sp>
        <p:nvSpPr>
          <p:cNvPr id="3" name="object 3"/>
          <p:cNvSpPr txBox="1">
            <a:spLocks noGrp="1"/>
          </p:cNvSpPr>
          <p:nvPr>
            <p:ph type="title" idx="4294967295"/>
          </p:nvPr>
        </p:nvSpPr>
        <p:spPr>
          <a:xfrm>
            <a:off x="0" y="701675"/>
            <a:ext cx="4667250" cy="635000"/>
          </a:xfrm>
          <a:prstGeom prst="rect">
            <a:avLst/>
          </a:prstGeom>
        </p:spPr>
        <p:txBody>
          <a:bodyPr vert="horz" wrap="square" lIns="0" tIns="12065" rIns="0" bIns="0" rtlCol="0">
            <a:spAutoFit/>
          </a:bodyPr>
          <a:lstStyle/>
          <a:p>
            <a:pPr marL="12700">
              <a:lnSpc>
                <a:spcPct val="100000"/>
              </a:lnSpc>
              <a:spcBef>
                <a:spcPts val="95"/>
              </a:spcBef>
            </a:pPr>
            <a:r>
              <a:rPr spc="170" dirty="0"/>
              <a:t>Pooling</a:t>
            </a:r>
            <a:r>
              <a:rPr spc="-150" dirty="0"/>
              <a:t> </a:t>
            </a:r>
            <a:r>
              <a:rPr spc="200" dirty="0"/>
              <a:t>Advantage</a:t>
            </a:r>
          </a:p>
        </p:txBody>
      </p:sp>
      <p:sp>
        <p:nvSpPr>
          <p:cNvPr id="4" name="object 4"/>
          <p:cNvSpPr txBox="1"/>
          <p:nvPr/>
        </p:nvSpPr>
        <p:spPr>
          <a:xfrm>
            <a:off x="947115" y="5449620"/>
            <a:ext cx="8869680" cy="878840"/>
          </a:xfrm>
          <a:prstGeom prst="rect">
            <a:avLst/>
          </a:prstGeom>
        </p:spPr>
        <p:txBody>
          <a:bodyPr vert="horz" wrap="square" lIns="0" tIns="12065" rIns="0" bIns="0" rtlCol="0">
            <a:spAutoFit/>
          </a:bodyPr>
          <a:lstStyle/>
          <a:p>
            <a:pPr marL="12700" marR="5080">
              <a:lnSpc>
                <a:spcPct val="100000"/>
              </a:lnSpc>
              <a:spcBef>
                <a:spcPts val="95"/>
              </a:spcBef>
            </a:pPr>
            <a:r>
              <a:rPr sz="2800" spc="-5" dirty="0">
                <a:latin typeface="Arial MT"/>
                <a:cs typeface="Arial MT"/>
              </a:rPr>
              <a:t>Fewer</a:t>
            </a:r>
            <a:r>
              <a:rPr sz="2800" spc="30" dirty="0">
                <a:latin typeface="Arial MT"/>
                <a:cs typeface="Arial MT"/>
              </a:rPr>
              <a:t> </a:t>
            </a:r>
            <a:r>
              <a:rPr sz="2800" spc="-5" dirty="0">
                <a:latin typeface="Arial MT"/>
                <a:cs typeface="Arial MT"/>
              </a:rPr>
              <a:t>parameters</a:t>
            </a:r>
            <a:r>
              <a:rPr sz="2800" spc="15" dirty="0">
                <a:latin typeface="Arial MT"/>
                <a:cs typeface="Arial MT"/>
              </a:rPr>
              <a:t> </a:t>
            </a:r>
            <a:r>
              <a:rPr sz="2800" spc="-5" dirty="0">
                <a:latin typeface="Arial MT"/>
                <a:cs typeface="Arial MT"/>
              </a:rPr>
              <a:t>needed</a:t>
            </a:r>
            <a:r>
              <a:rPr sz="2800" spc="5" dirty="0">
                <a:latin typeface="Arial MT"/>
                <a:cs typeface="Arial MT"/>
              </a:rPr>
              <a:t> </a:t>
            </a:r>
            <a:r>
              <a:rPr sz="2800" spc="-5" dirty="0">
                <a:latin typeface="Arial MT"/>
                <a:cs typeface="Arial MT"/>
              </a:rPr>
              <a:t>to</a:t>
            </a:r>
            <a:r>
              <a:rPr sz="2800" spc="5" dirty="0">
                <a:latin typeface="Arial MT"/>
                <a:cs typeface="Arial MT"/>
              </a:rPr>
              <a:t> </a:t>
            </a:r>
            <a:r>
              <a:rPr sz="2800" dirty="0">
                <a:latin typeface="Arial MT"/>
                <a:cs typeface="Arial MT"/>
              </a:rPr>
              <a:t>extract</a:t>
            </a:r>
            <a:r>
              <a:rPr sz="2800" spc="-20" dirty="0">
                <a:latin typeface="Arial MT"/>
                <a:cs typeface="Arial MT"/>
              </a:rPr>
              <a:t> </a:t>
            </a:r>
            <a:r>
              <a:rPr sz="2800" dirty="0">
                <a:latin typeface="Arial MT"/>
                <a:cs typeface="Arial MT"/>
              </a:rPr>
              <a:t>features</a:t>
            </a:r>
            <a:r>
              <a:rPr sz="2800" spc="5" dirty="0">
                <a:latin typeface="Arial MT"/>
                <a:cs typeface="Arial MT"/>
              </a:rPr>
              <a:t> </a:t>
            </a:r>
            <a:r>
              <a:rPr sz="2800" dirty="0">
                <a:latin typeface="Arial MT"/>
                <a:cs typeface="Arial MT"/>
              </a:rPr>
              <a:t>for</a:t>
            </a:r>
            <a:r>
              <a:rPr sz="2800" spc="-5" dirty="0">
                <a:latin typeface="Arial MT"/>
                <a:cs typeface="Arial MT"/>
              </a:rPr>
              <a:t> </a:t>
            </a:r>
            <a:r>
              <a:rPr sz="2800" dirty="0">
                <a:latin typeface="Arial MT"/>
                <a:cs typeface="Arial MT"/>
              </a:rPr>
              <a:t>pattern </a:t>
            </a:r>
            <a:r>
              <a:rPr sz="2800" spc="-765" dirty="0">
                <a:latin typeface="Arial MT"/>
                <a:cs typeface="Arial MT"/>
              </a:rPr>
              <a:t> </a:t>
            </a:r>
            <a:r>
              <a:rPr sz="2800" spc="-5" dirty="0">
                <a:latin typeface="Arial MT"/>
                <a:cs typeface="Arial MT"/>
              </a:rPr>
              <a:t>recognition</a:t>
            </a:r>
            <a:r>
              <a:rPr sz="2800" dirty="0">
                <a:latin typeface="Arial MT"/>
                <a:cs typeface="Arial MT"/>
              </a:rPr>
              <a:t> and</a:t>
            </a:r>
            <a:r>
              <a:rPr sz="2800" spc="15" dirty="0">
                <a:latin typeface="Arial MT"/>
                <a:cs typeface="Arial MT"/>
              </a:rPr>
              <a:t> </a:t>
            </a:r>
            <a:r>
              <a:rPr sz="2800" dirty="0">
                <a:latin typeface="Arial MT"/>
                <a:cs typeface="Arial MT"/>
              </a:rPr>
              <a:t>characterizing</a:t>
            </a:r>
            <a:r>
              <a:rPr sz="2800" spc="-5" dirty="0">
                <a:latin typeface="Arial MT"/>
                <a:cs typeface="Arial MT"/>
              </a:rPr>
              <a:t> the</a:t>
            </a:r>
            <a:r>
              <a:rPr sz="2800" spc="5" dirty="0">
                <a:latin typeface="Arial MT"/>
                <a:cs typeface="Arial MT"/>
              </a:rPr>
              <a:t> </a:t>
            </a:r>
            <a:r>
              <a:rPr sz="2800" spc="-5" dirty="0">
                <a:latin typeface="Arial MT"/>
                <a:cs typeface="Arial MT"/>
              </a:rPr>
              <a:t>image.</a:t>
            </a:r>
            <a:endParaRPr sz="2800">
              <a:latin typeface="Arial MT"/>
              <a:cs typeface="Arial MT"/>
            </a:endParaRPr>
          </a:p>
        </p:txBody>
      </p:sp>
      <p:pic>
        <p:nvPicPr>
          <p:cNvPr id="5" name="object 5"/>
          <p:cNvPicPr/>
          <p:nvPr/>
        </p:nvPicPr>
        <p:blipFill>
          <a:blip r:embed="rId3" cstate="print"/>
          <a:stretch>
            <a:fillRect/>
          </a:stretch>
        </p:blipFill>
        <p:spPr>
          <a:xfrm>
            <a:off x="2872739" y="2959607"/>
            <a:ext cx="3048000" cy="2286000"/>
          </a:xfrm>
          <a:prstGeom prst="rect">
            <a:avLst/>
          </a:prstGeom>
        </p:spPr>
      </p:pic>
      <p:pic>
        <p:nvPicPr>
          <p:cNvPr id="6" name="object 6"/>
          <p:cNvPicPr/>
          <p:nvPr/>
        </p:nvPicPr>
        <p:blipFill>
          <a:blip r:embed="rId3" cstate="print"/>
          <a:stretch>
            <a:fillRect/>
          </a:stretch>
        </p:blipFill>
        <p:spPr>
          <a:xfrm>
            <a:off x="7808976" y="3429000"/>
            <a:ext cx="1524000" cy="1143000"/>
          </a:xfrm>
          <a:prstGeom prst="rect">
            <a:avLst/>
          </a:prstGeom>
        </p:spPr>
      </p:pic>
      <p:sp>
        <p:nvSpPr>
          <p:cNvPr id="7" name="object 7"/>
          <p:cNvSpPr txBox="1"/>
          <p:nvPr/>
        </p:nvSpPr>
        <p:spPr>
          <a:xfrm>
            <a:off x="840739" y="1423695"/>
            <a:ext cx="9740900" cy="1967230"/>
          </a:xfrm>
          <a:prstGeom prst="rect">
            <a:avLst/>
          </a:prstGeom>
        </p:spPr>
        <p:txBody>
          <a:bodyPr vert="horz" wrap="square" lIns="0" tIns="98425" rIns="0" bIns="0" rtlCol="0">
            <a:spAutoFit/>
          </a:bodyPr>
          <a:lstStyle/>
          <a:p>
            <a:pPr marL="355600" indent="-342900">
              <a:lnSpc>
                <a:spcPct val="100000"/>
              </a:lnSpc>
              <a:spcBef>
                <a:spcPts val="775"/>
              </a:spcBef>
              <a:buClr>
                <a:srgbClr val="6A6AFF"/>
              </a:buClr>
              <a:buFont typeface="Wingdings"/>
              <a:buChar char=""/>
              <a:tabLst>
                <a:tab pos="355600" algn="l"/>
              </a:tabLst>
            </a:pPr>
            <a:r>
              <a:rPr sz="2800" dirty="0">
                <a:latin typeface="Arial MT"/>
                <a:cs typeface="Arial MT"/>
              </a:rPr>
              <a:t>Pooling </a:t>
            </a:r>
            <a:r>
              <a:rPr sz="2800" spc="-5" dirty="0">
                <a:latin typeface="Arial MT"/>
                <a:cs typeface="Arial MT"/>
              </a:rPr>
              <a:t>is</a:t>
            </a:r>
            <a:r>
              <a:rPr sz="2800" spc="-15" dirty="0">
                <a:latin typeface="Arial MT"/>
                <a:cs typeface="Arial MT"/>
              </a:rPr>
              <a:t> </a:t>
            </a:r>
            <a:r>
              <a:rPr sz="2800" spc="-5" dirty="0">
                <a:latin typeface="Arial MT"/>
                <a:cs typeface="Arial MT"/>
              </a:rPr>
              <a:t>a </a:t>
            </a:r>
            <a:r>
              <a:rPr sz="2800" dirty="0">
                <a:latin typeface="Arial MT"/>
                <a:cs typeface="Arial MT"/>
              </a:rPr>
              <a:t>kind</a:t>
            </a:r>
            <a:r>
              <a:rPr sz="2800" spc="-10" dirty="0">
                <a:latin typeface="Arial MT"/>
                <a:cs typeface="Arial MT"/>
              </a:rPr>
              <a:t> </a:t>
            </a:r>
            <a:r>
              <a:rPr sz="2800" spc="-5" dirty="0">
                <a:latin typeface="Arial MT"/>
                <a:cs typeface="Arial MT"/>
              </a:rPr>
              <a:t>of</a:t>
            </a:r>
            <a:r>
              <a:rPr sz="2800" spc="-15" dirty="0">
                <a:latin typeface="Arial MT"/>
                <a:cs typeface="Arial MT"/>
              </a:rPr>
              <a:t> </a:t>
            </a:r>
            <a:r>
              <a:rPr sz="2800" dirty="0">
                <a:latin typeface="Arial MT"/>
                <a:cs typeface="Arial MT"/>
              </a:rPr>
              <a:t>subsampling.</a:t>
            </a:r>
          </a:p>
          <a:p>
            <a:pPr marL="355600" indent="-342900">
              <a:lnSpc>
                <a:spcPct val="100000"/>
              </a:lnSpc>
              <a:spcBef>
                <a:spcPts val="675"/>
              </a:spcBef>
              <a:buClr>
                <a:srgbClr val="6A6AFF"/>
              </a:buClr>
              <a:buFont typeface="Wingdings"/>
              <a:buChar char=""/>
              <a:tabLst>
                <a:tab pos="355600" algn="l"/>
              </a:tabLst>
            </a:pPr>
            <a:r>
              <a:rPr sz="2800" dirty="0">
                <a:latin typeface="Arial MT"/>
                <a:cs typeface="Arial MT"/>
              </a:rPr>
              <a:t>Subsampling</a:t>
            </a:r>
            <a:r>
              <a:rPr sz="2800" spc="25" dirty="0">
                <a:latin typeface="Arial MT"/>
                <a:cs typeface="Arial MT"/>
              </a:rPr>
              <a:t> </a:t>
            </a:r>
            <a:r>
              <a:rPr sz="2800" spc="-5" dirty="0">
                <a:latin typeface="Arial MT"/>
                <a:cs typeface="Arial MT"/>
              </a:rPr>
              <a:t>the image</a:t>
            </a:r>
            <a:r>
              <a:rPr sz="2800" spc="15" dirty="0">
                <a:latin typeface="Arial MT"/>
                <a:cs typeface="Arial MT"/>
              </a:rPr>
              <a:t> </a:t>
            </a:r>
            <a:r>
              <a:rPr sz="2800" dirty="0">
                <a:latin typeface="Arial MT"/>
                <a:cs typeface="Arial MT"/>
              </a:rPr>
              <a:t>does</a:t>
            </a:r>
            <a:r>
              <a:rPr sz="2800" spc="10" dirty="0">
                <a:latin typeface="Arial MT"/>
                <a:cs typeface="Arial MT"/>
              </a:rPr>
              <a:t> </a:t>
            </a:r>
            <a:r>
              <a:rPr sz="2800" spc="-5" dirty="0">
                <a:latin typeface="Arial MT"/>
                <a:cs typeface="Arial MT"/>
              </a:rPr>
              <a:t>not</a:t>
            </a:r>
            <a:r>
              <a:rPr sz="2800" dirty="0">
                <a:latin typeface="Arial MT"/>
                <a:cs typeface="Arial MT"/>
              </a:rPr>
              <a:t> loose</a:t>
            </a:r>
            <a:r>
              <a:rPr sz="2800" spc="5" dirty="0">
                <a:latin typeface="Arial MT"/>
                <a:cs typeface="Arial MT"/>
              </a:rPr>
              <a:t> </a:t>
            </a:r>
            <a:r>
              <a:rPr sz="2800" spc="-5" dirty="0">
                <a:latin typeface="Arial MT"/>
                <a:cs typeface="Arial MT"/>
              </a:rPr>
              <a:t>image</a:t>
            </a:r>
            <a:r>
              <a:rPr sz="2800" spc="20" dirty="0">
                <a:latin typeface="Arial MT"/>
                <a:cs typeface="Arial MT"/>
              </a:rPr>
              <a:t> </a:t>
            </a:r>
            <a:r>
              <a:rPr sz="2800" dirty="0">
                <a:latin typeface="Arial MT"/>
                <a:cs typeface="Arial MT"/>
              </a:rPr>
              <a:t>information.</a:t>
            </a:r>
          </a:p>
          <a:p>
            <a:pPr marL="1886585">
              <a:lnSpc>
                <a:spcPct val="100000"/>
              </a:lnSpc>
              <a:spcBef>
                <a:spcPts val="440"/>
              </a:spcBef>
            </a:pPr>
            <a:r>
              <a:rPr sz="2300" dirty="0">
                <a:latin typeface="Arial MT"/>
                <a:cs typeface="Arial MT"/>
              </a:rPr>
              <a:t>A</a:t>
            </a:r>
            <a:r>
              <a:rPr sz="2300" spc="-140" dirty="0">
                <a:latin typeface="Arial MT"/>
                <a:cs typeface="Arial MT"/>
              </a:rPr>
              <a:t> </a:t>
            </a:r>
            <a:r>
              <a:rPr sz="2300" dirty="0">
                <a:latin typeface="Arial MT"/>
                <a:cs typeface="Arial MT"/>
              </a:rPr>
              <a:t>food</a:t>
            </a:r>
            <a:r>
              <a:rPr sz="2300" spc="-30" dirty="0">
                <a:latin typeface="Arial MT"/>
                <a:cs typeface="Arial MT"/>
              </a:rPr>
              <a:t> </a:t>
            </a:r>
            <a:r>
              <a:rPr sz="2300" dirty="0">
                <a:latin typeface="Arial MT"/>
                <a:cs typeface="Arial MT"/>
              </a:rPr>
              <a:t>bowl</a:t>
            </a:r>
            <a:r>
              <a:rPr sz="2300" spc="-35" dirty="0">
                <a:latin typeface="Arial MT"/>
                <a:cs typeface="Arial MT"/>
              </a:rPr>
              <a:t> </a:t>
            </a:r>
            <a:r>
              <a:rPr sz="2300" dirty="0">
                <a:latin typeface="Arial MT"/>
                <a:cs typeface="Arial MT"/>
              </a:rPr>
              <a:t>on</a:t>
            </a:r>
            <a:r>
              <a:rPr sz="2300" spc="-30" dirty="0">
                <a:latin typeface="Arial MT"/>
                <a:cs typeface="Arial MT"/>
              </a:rPr>
              <a:t> </a:t>
            </a:r>
            <a:r>
              <a:rPr sz="2300" dirty="0">
                <a:latin typeface="Arial MT"/>
                <a:cs typeface="Arial MT"/>
              </a:rPr>
              <a:t>a</a:t>
            </a:r>
            <a:r>
              <a:rPr sz="2300" spc="-5" dirty="0">
                <a:latin typeface="Arial MT"/>
                <a:cs typeface="Arial MT"/>
              </a:rPr>
              <a:t> </a:t>
            </a:r>
            <a:r>
              <a:rPr sz="2300" dirty="0">
                <a:latin typeface="Arial MT"/>
                <a:cs typeface="Arial MT"/>
              </a:rPr>
              <a:t>wooden</a:t>
            </a:r>
            <a:r>
              <a:rPr sz="2300" spc="-70" dirty="0">
                <a:latin typeface="Arial MT"/>
                <a:cs typeface="Arial MT"/>
              </a:rPr>
              <a:t> </a:t>
            </a:r>
            <a:r>
              <a:rPr sz="2300" dirty="0">
                <a:latin typeface="Arial MT"/>
                <a:cs typeface="Arial MT"/>
              </a:rPr>
              <a:t>top</a:t>
            </a:r>
          </a:p>
          <a:p>
            <a:pPr marL="5983605">
              <a:lnSpc>
                <a:spcPct val="100000"/>
              </a:lnSpc>
              <a:spcBef>
                <a:spcPts val="1250"/>
              </a:spcBef>
            </a:pPr>
            <a:r>
              <a:rPr sz="2300" dirty="0">
                <a:latin typeface="Arial MT"/>
                <a:cs typeface="Arial MT"/>
              </a:rPr>
              <a:t>A</a:t>
            </a:r>
            <a:r>
              <a:rPr sz="2300" spc="-140" dirty="0">
                <a:latin typeface="Arial MT"/>
                <a:cs typeface="Arial MT"/>
              </a:rPr>
              <a:t> </a:t>
            </a:r>
            <a:r>
              <a:rPr sz="2300" dirty="0">
                <a:latin typeface="Arial MT"/>
                <a:cs typeface="Arial MT"/>
              </a:rPr>
              <a:t>food</a:t>
            </a:r>
            <a:r>
              <a:rPr sz="2300" spc="-35" dirty="0">
                <a:latin typeface="Arial MT"/>
                <a:cs typeface="Arial MT"/>
              </a:rPr>
              <a:t> </a:t>
            </a:r>
            <a:r>
              <a:rPr sz="2300" dirty="0">
                <a:latin typeface="Arial MT"/>
                <a:cs typeface="Arial MT"/>
              </a:rPr>
              <a:t>bowl</a:t>
            </a:r>
            <a:r>
              <a:rPr sz="2300" spc="-30" dirty="0">
                <a:latin typeface="Arial MT"/>
                <a:cs typeface="Arial MT"/>
              </a:rPr>
              <a:t> </a:t>
            </a:r>
            <a:r>
              <a:rPr sz="2300" dirty="0">
                <a:latin typeface="Arial MT"/>
                <a:cs typeface="Arial MT"/>
              </a:rPr>
              <a:t>on</a:t>
            </a:r>
            <a:r>
              <a:rPr sz="2300" spc="-30" dirty="0">
                <a:latin typeface="Arial MT"/>
                <a:cs typeface="Arial MT"/>
              </a:rPr>
              <a:t> </a:t>
            </a:r>
            <a:r>
              <a:rPr sz="2300" dirty="0">
                <a:latin typeface="Arial MT"/>
                <a:cs typeface="Arial MT"/>
              </a:rPr>
              <a:t>a</a:t>
            </a:r>
            <a:r>
              <a:rPr sz="2300" spc="-5" dirty="0">
                <a:latin typeface="Arial MT"/>
                <a:cs typeface="Arial MT"/>
              </a:rPr>
              <a:t> </a:t>
            </a:r>
            <a:r>
              <a:rPr sz="2300" dirty="0">
                <a:latin typeface="Arial MT"/>
                <a:cs typeface="Arial MT"/>
              </a:rPr>
              <a:t>wooden</a:t>
            </a:r>
            <a:r>
              <a:rPr sz="2300" spc="-65" dirty="0">
                <a:latin typeface="Arial MT"/>
                <a:cs typeface="Arial MT"/>
              </a:rPr>
              <a:t> </a:t>
            </a:r>
            <a:r>
              <a:rPr sz="2300" dirty="0">
                <a:latin typeface="Arial MT"/>
                <a:cs typeface="Arial MT"/>
              </a:rPr>
              <a:t>top</a:t>
            </a:r>
          </a:p>
        </p:txBody>
      </p:sp>
      <p:grpSp>
        <p:nvGrpSpPr>
          <p:cNvPr id="8" name="object 8"/>
          <p:cNvGrpSpPr/>
          <p:nvPr/>
        </p:nvGrpSpPr>
        <p:grpSpPr>
          <a:xfrm>
            <a:off x="6126734" y="3857497"/>
            <a:ext cx="1549400" cy="345440"/>
            <a:chOff x="6126734" y="3857497"/>
            <a:chExt cx="1549400" cy="345440"/>
          </a:xfrm>
        </p:grpSpPr>
        <p:sp>
          <p:nvSpPr>
            <p:cNvPr id="9" name="object 9"/>
            <p:cNvSpPr/>
            <p:nvPr/>
          </p:nvSpPr>
          <p:spPr>
            <a:xfrm>
              <a:off x="6139434" y="3870197"/>
              <a:ext cx="1524000" cy="320040"/>
            </a:xfrm>
            <a:custGeom>
              <a:avLst/>
              <a:gdLst/>
              <a:ahLst/>
              <a:cxnLst/>
              <a:rect l="l" t="t" r="r" b="b"/>
              <a:pathLst>
                <a:path w="1524000" h="320039">
                  <a:moveTo>
                    <a:pt x="1363980" y="0"/>
                  </a:moveTo>
                  <a:lnTo>
                    <a:pt x="1363980" y="80009"/>
                  </a:lnTo>
                  <a:lnTo>
                    <a:pt x="0" y="80009"/>
                  </a:lnTo>
                  <a:lnTo>
                    <a:pt x="0" y="240029"/>
                  </a:lnTo>
                  <a:lnTo>
                    <a:pt x="1363980" y="240029"/>
                  </a:lnTo>
                  <a:lnTo>
                    <a:pt x="1363980" y="320039"/>
                  </a:lnTo>
                  <a:lnTo>
                    <a:pt x="1523999" y="160019"/>
                  </a:lnTo>
                  <a:lnTo>
                    <a:pt x="1363980" y="0"/>
                  </a:lnTo>
                  <a:close/>
                </a:path>
              </a:pathLst>
            </a:custGeom>
            <a:solidFill>
              <a:srgbClr val="C00000"/>
            </a:solidFill>
          </p:spPr>
          <p:txBody>
            <a:bodyPr wrap="square" lIns="0" tIns="0" rIns="0" bIns="0" rtlCol="0"/>
            <a:lstStyle/>
            <a:p>
              <a:endParaRPr/>
            </a:p>
          </p:txBody>
        </p:sp>
        <p:sp>
          <p:nvSpPr>
            <p:cNvPr id="10" name="object 10"/>
            <p:cNvSpPr/>
            <p:nvPr/>
          </p:nvSpPr>
          <p:spPr>
            <a:xfrm>
              <a:off x="6139434" y="3870197"/>
              <a:ext cx="1524000" cy="320040"/>
            </a:xfrm>
            <a:custGeom>
              <a:avLst/>
              <a:gdLst/>
              <a:ahLst/>
              <a:cxnLst/>
              <a:rect l="l" t="t" r="r" b="b"/>
              <a:pathLst>
                <a:path w="1524000" h="320039">
                  <a:moveTo>
                    <a:pt x="0" y="80009"/>
                  </a:moveTo>
                  <a:lnTo>
                    <a:pt x="1363980" y="80009"/>
                  </a:lnTo>
                  <a:lnTo>
                    <a:pt x="1363980" y="0"/>
                  </a:lnTo>
                  <a:lnTo>
                    <a:pt x="1523999" y="160019"/>
                  </a:lnTo>
                  <a:lnTo>
                    <a:pt x="1363980" y="320039"/>
                  </a:lnTo>
                  <a:lnTo>
                    <a:pt x="1363980" y="240029"/>
                  </a:lnTo>
                  <a:lnTo>
                    <a:pt x="0" y="240029"/>
                  </a:lnTo>
                  <a:lnTo>
                    <a:pt x="0" y="80009"/>
                  </a:lnTo>
                  <a:close/>
                </a:path>
              </a:pathLst>
            </a:custGeom>
            <a:ln w="25400">
              <a:solidFill>
                <a:srgbClr val="9494BB"/>
              </a:solidFill>
            </a:ln>
          </p:spPr>
          <p:txBody>
            <a:bodyPr wrap="square" lIns="0" tIns="0" rIns="0" bIns="0" rtlCol="0"/>
            <a:lstStyle/>
            <a:p>
              <a:endParaRPr/>
            </a:p>
          </p:txBody>
        </p:sp>
      </p:grpSp>
      <p:sp>
        <p:nvSpPr>
          <p:cNvPr id="12" name="Slide Number Placeholder 11">
            <a:extLst>
              <a:ext uri="{FF2B5EF4-FFF2-40B4-BE49-F238E27FC236}">
                <a16:creationId xmlns:a16="http://schemas.microsoft.com/office/drawing/2014/main" id="{752F462A-819B-E095-6629-33D26194356C}"/>
              </a:ext>
            </a:extLst>
          </p:cNvPr>
          <p:cNvSpPr>
            <a:spLocks noGrp="1"/>
          </p:cNvSpPr>
          <p:nvPr>
            <p:ph type="sldNum" sz="quarter" idx="7"/>
          </p:nvPr>
        </p:nvSpPr>
        <p:spPr/>
        <p:txBody>
          <a:bodyPr/>
          <a:lstStyle/>
          <a:p>
            <a:fld id="{B6F15528-21DE-4FAA-801E-634DDDAF4B2B}" type="slidenum">
              <a:rPr lang="en-IN" smtClean="0"/>
              <a:t>48</a:t>
            </a:fld>
            <a:endParaRPr lang="en-IN"/>
          </a:p>
        </p:txBody>
      </p:sp>
      <p:pic>
        <p:nvPicPr>
          <p:cNvPr id="13" name="Picture 2" descr="E:\NIET\Project\xLogo11.png.pagespeed.ic.pydHLuCQEZ.png">
            <a:extLst>
              <a:ext uri="{FF2B5EF4-FFF2-40B4-BE49-F238E27FC236}">
                <a16:creationId xmlns:a16="http://schemas.microsoft.com/office/drawing/2014/main" id="{BDE68C29-9B9B-A80D-C99D-59F7E86D5E0C}"/>
              </a:ext>
            </a:extLst>
          </p:cNvPr>
          <p:cNvPicPr>
            <a:picLocks noChangeAspect="1" noChangeArrowheads="1"/>
          </p:cNvPicPr>
          <p:nvPr/>
        </p:nvPicPr>
        <p:blipFill>
          <a:blip r:embed="rId4" cstate="print"/>
          <a:srcRect/>
          <a:stretch>
            <a:fillRect/>
          </a:stretch>
        </p:blipFill>
        <p:spPr bwMode="auto">
          <a:xfrm>
            <a:off x="0" y="15548"/>
            <a:ext cx="1447800" cy="817163"/>
          </a:xfrm>
          <a:prstGeom prst="rect">
            <a:avLst/>
          </a:prstGeom>
          <a:noFill/>
        </p:spPr>
      </p:pic>
      <p:sp>
        <p:nvSpPr>
          <p:cNvPr id="15" name="TextBox 14">
            <a:extLst>
              <a:ext uri="{FF2B5EF4-FFF2-40B4-BE49-F238E27FC236}">
                <a16:creationId xmlns:a16="http://schemas.microsoft.com/office/drawing/2014/main" id="{A8022F85-FC1C-B59D-FD34-CCFEE7A1C14B}"/>
              </a:ext>
            </a:extLst>
          </p:cNvPr>
          <p:cNvSpPr txBox="1"/>
          <p:nvPr/>
        </p:nvSpPr>
        <p:spPr>
          <a:xfrm>
            <a:off x="2914096" y="3246553"/>
            <a:ext cx="6183296" cy="369332"/>
          </a:xfrm>
          <a:prstGeom prst="rect">
            <a:avLst/>
          </a:prstGeom>
          <a:noFill/>
        </p:spPr>
        <p:txBody>
          <a:bodyPr wrap="square">
            <a:spAutoFit/>
          </a:bodyPr>
          <a:lstStyle/>
          <a:p>
            <a:r>
              <a:rPr lang="en-IN" dirty="0"/>
              <a:t> </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786080" y="764722"/>
            <a:ext cx="7410240" cy="6027031"/>
          </a:xfrm>
          <a:prstGeom prst="rect">
            <a:avLst/>
          </a:prstGeom>
        </p:spPr>
      </p:pic>
      <p:sp>
        <p:nvSpPr>
          <p:cNvPr id="3" name="object 3"/>
          <p:cNvSpPr txBox="1"/>
          <p:nvPr/>
        </p:nvSpPr>
        <p:spPr>
          <a:xfrm>
            <a:off x="4989560" y="1137412"/>
            <a:ext cx="4739640" cy="1692910"/>
          </a:xfrm>
          <a:prstGeom prst="rect">
            <a:avLst/>
          </a:prstGeom>
        </p:spPr>
        <p:txBody>
          <a:bodyPr vert="horz" wrap="square" lIns="0" tIns="173990" rIns="0" bIns="0" rtlCol="0">
            <a:spAutoFit/>
          </a:bodyPr>
          <a:lstStyle/>
          <a:p>
            <a:pPr marL="12700">
              <a:spcBef>
                <a:spcPts val="1370"/>
              </a:spcBef>
            </a:pPr>
            <a:r>
              <a:rPr sz="2200" dirty="0">
                <a:latin typeface="Calibri"/>
                <a:cs typeface="Calibri"/>
              </a:rPr>
              <a:t>By</a:t>
            </a:r>
            <a:r>
              <a:rPr sz="2200" spc="-30" dirty="0">
                <a:latin typeface="Calibri"/>
                <a:cs typeface="Calibri"/>
              </a:rPr>
              <a:t> </a:t>
            </a:r>
            <a:r>
              <a:rPr sz="2200" dirty="0">
                <a:latin typeface="Calibri"/>
                <a:cs typeface="Calibri"/>
              </a:rPr>
              <a:t>“</a:t>
            </a:r>
            <a:r>
              <a:rPr sz="2200" dirty="0">
                <a:solidFill>
                  <a:srgbClr val="FF0000"/>
                </a:solidFill>
                <a:latin typeface="Calibri"/>
                <a:cs typeface="Calibri"/>
              </a:rPr>
              <a:t>pooling</a:t>
            </a:r>
            <a:r>
              <a:rPr sz="2200" dirty="0">
                <a:latin typeface="Calibri"/>
                <a:cs typeface="Calibri"/>
              </a:rPr>
              <a:t>”</a:t>
            </a:r>
            <a:r>
              <a:rPr sz="2200" spc="-25" dirty="0">
                <a:latin typeface="Calibri"/>
                <a:cs typeface="Calibri"/>
              </a:rPr>
              <a:t> </a:t>
            </a:r>
            <a:r>
              <a:rPr sz="2200" dirty="0">
                <a:latin typeface="Calibri"/>
                <a:cs typeface="Calibri"/>
              </a:rPr>
              <a:t>(e.g.,</a:t>
            </a:r>
            <a:r>
              <a:rPr sz="2200" spc="-25" dirty="0">
                <a:latin typeface="Calibri"/>
                <a:cs typeface="Calibri"/>
              </a:rPr>
              <a:t> </a:t>
            </a:r>
            <a:r>
              <a:rPr sz="2200" dirty="0">
                <a:latin typeface="Calibri"/>
                <a:cs typeface="Calibri"/>
              </a:rPr>
              <a:t>taking</a:t>
            </a:r>
            <a:r>
              <a:rPr sz="2200" spc="-30" dirty="0">
                <a:latin typeface="Calibri"/>
                <a:cs typeface="Calibri"/>
              </a:rPr>
              <a:t> </a:t>
            </a:r>
            <a:r>
              <a:rPr sz="2200" dirty="0">
                <a:latin typeface="Calibri"/>
                <a:cs typeface="Calibri"/>
              </a:rPr>
              <a:t>max)</a:t>
            </a:r>
            <a:r>
              <a:rPr sz="2200" spc="-35" dirty="0">
                <a:latin typeface="Calibri"/>
                <a:cs typeface="Calibri"/>
              </a:rPr>
              <a:t> </a:t>
            </a:r>
            <a:r>
              <a:rPr sz="2200" spc="-10" dirty="0">
                <a:latin typeface="Calibri"/>
                <a:cs typeface="Calibri"/>
              </a:rPr>
              <a:t>filter</a:t>
            </a:r>
            <a:endParaRPr sz="2200">
              <a:latin typeface="Calibri"/>
              <a:cs typeface="Calibri"/>
            </a:endParaRPr>
          </a:p>
          <a:p>
            <a:pPr marL="12700" marR="5080">
              <a:lnSpc>
                <a:spcPct val="100499"/>
              </a:lnSpc>
              <a:spcBef>
                <a:spcPts val="1260"/>
              </a:spcBef>
            </a:pPr>
            <a:r>
              <a:rPr sz="2200" dirty="0">
                <a:latin typeface="Calibri"/>
                <a:cs typeface="Calibri"/>
              </a:rPr>
              <a:t>responses</a:t>
            </a:r>
            <a:r>
              <a:rPr sz="2200" spc="-80" dirty="0">
                <a:latin typeface="Calibri"/>
                <a:cs typeface="Calibri"/>
              </a:rPr>
              <a:t> </a:t>
            </a:r>
            <a:r>
              <a:rPr sz="2200" dirty="0">
                <a:latin typeface="Calibri"/>
                <a:cs typeface="Calibri"/>
              </a:rPr>
              <a:t>at</a:t>
            </a:r>
            <a:r>
              <a:rPr sz="2200" spc="-80" dirty="0">
                <a:latin typeface="Calibri"/>
                <a:cs typeface="Calibri"/>
              </a:rPr>
              <a:t> </a:t>
            </a:r>
            <a:r>
              <a:rPr sz="2200" spc="-10" dirty="0">
                <a:latin typeface="Calibri"/>
                <a:cs typeface="Calibri"/>
              </a:rPr>
              <a:t>different</a:t>
            </a:r>
            <a:r>
              <a:rPr sz="2200" spc="-80" dirty="0">
                <a:latin typeface="Calibri"/>
                <a:cs typeface="Calibri"/>
              </a:rPr>
              <a:t> </a:t>
            </a:r>
            <a:r>
              <a:rPr sz="2200" dirty="0">
                <a:latin typeface="Calibri"/>
                <a:cs typeface="Calibri"/>
              </a:rPr>
              <a:t>locations</a:t>
            </a:r>
            <a:r>
              <a:rPr sz="2200" spc="-75" dirty="0">
                <a:latin typeface="Calibri"/>
                <a:cs typeface="Calibri"/>
              </a:rPr>
              <a:t> </a:t>
            </a:r>
            <a:r>
              <a:rPr sz="2200" dirty="0">
                <a:latin typeface="Calibri"/>
                <a:cs typeface="Calibri"/>
              </a:rPr>
              <a:t>we</a:t>
            </a:r>
            <a:r>
              <a:rPr sz="2200" spc="-80" dirty="0">
                <a:latin typeface="Calibri"/>
                <a:cs typeface="Calibri"/>
              </a:rPr>
              <a:t> </a:t>
            </a:r>
            <a:r>
              <a:rPr sz="2200" spc="-20" dirty="0">
                <a:latin typeface="Calibri"/>
                <a:cs typeface="Calibri"/>
              </a:rPr>
              <a:t>gain </a:t>
            </a:r>
            <a:r>
              <a:rPr sz="2200" spc="-10" dirty="0">
                <a:latin typeface="Calibri"/>
                <a:cs typeface="Calibri"/>
              </a:rPr>
              <a:t>robustness</a:t>
            </a:r>
            <a:r>
              <a:rPr sz="2200" spc="-60" dirty="0">
                <a:latin typeface="Calibri"/>
                <a:cs typeface="Calibri"/>
              </a:rPr>
              <a:t> </a:t>
            </a:r>
            <a:r>
              <a:rPr sz="2200" dirty="0">
                <a:latin typeface="Calibri"/>
                <a:cs typeface="Calibri"/>
              </a:rPr>
              <a:t>to</a:t>
            </a:r>
            <a:r>
              <a:rPr sz="2200" spc="-55" dirty="0">
                <a:latin typeface="Calibri"/>
                <a:cs typeface="Calibri"/>
              </a:rPr>
              <a:t> </a:t>
            </a:r>
            <a:r>
              <a:rPr sz="2200" dirty="0">
                <a:latin typeface="Calibri"/>
                <a:cs typeface="Calibri"/>
              </a:rPr>
              <a:t>the</a:t>
            </a:r>
            <a:r>
              <a:rPr sz="2200" spc="-60" dirty="0">
                <a:latin typeface="Calibri"/>
                <a:cs typeface="Calibri"/>
              </a:rPr>
              <a:t> </a:t>
            </a:r>
            <a:r>
              <a:rPr sz="2200" dirty="0">
                <a:latin typeface="Calibri"/>
                <a:cs typeface="Calibri"/>
              </a:rPr>
              <a:t>exact</a:t>
            </a:r>
            <a:r>
              <a:rPr sz="2200" spc="-60" dirty="0">
                <a:latin typeface="Calibri"/>
                <a:cs typeface="Calibri"/>
              </a:rPr>
              <a:t> </a:t>
            </a:r>
            <a:r>
              <a:rPr sz="2200" dirty="0">
                <a:latin typeface="Calibri"/>
                <a:cs typeface="Calibri"/>
              </a:rPr>
              <a:t>spatial</a:t>
            </a:r>
            <a:r>
              <a:rPr sz="2200" spc="-70" dirty="0">
                <a:latin typeface="Calibri"/>
                <a:cs typeface="Calibri"/>
              </a:rPr>
              <a:t> </a:t>
            </a:r>
            <a:r>
              <a:rPr sz="2200" dirty="0">
                <a:latin typeface="Calibri"/>
                <a:cs typeface="Calibri"/>
              </a:rPr>
              <a:t>location</a:t>
            </a:r>
            <a:r>
              <a:rPr sz="2200" spc="-65" dirty="0">
                <a:latin typeface="Calibri"/>
                <a:cs typeface="Calibri"/>
              </a:rPr>
              <a:t> </a:t>
            </a:r>
            <a:r>
              <a:rPr sz="2200" spc="-25" dirty="0">
                <a:latin typeface="Calibri"/>
                <a:cs typeface="Calibri"/>
              </a:rPr>
              <a:t>of </a:t>
            </a:r>
            <a:r>
              <a:rPr sz="2200" spc="-10" dirty="0">
                <a:latin typeface="Calibri"/>
                <a:cs typeface="Calibri"/>
              </a:rPr>
              <a:t>features.</a:t>
            </a:r>
            <a:endParaRPr sz="2200">
              <a:latin typeface="Calibri"/>
              <a:cs typeface="Calibri"/>
            </a:endParaRPr>
          </a:p>
        </p:txBody>
      </p:sp>
      <p:sp>
        <p:nvSpPr>
          <p:cNvPr id="4" name="object 4"/>
          <p:cNvSpPr txBox="1">
            <a:spLocks noGrp="1"/>
          </p:cNvSpPr>
          <p:nvPr>
            <p:ph type="title"/>
          </p:nvPr>
        </p:nvSpPr>
        <p:spPr>
          <a:xfrm>
            <a:off x="2173969" y="1588388"/>
            <a:ext cx="10892061" cy="382156"/>
          </a:xfrm>
          <a:prstGeom prst="rect">
            <a:avLst/>
          </a:prstGeom>
        </p:spPr>
        <p:txBody>
          <a:bodyPr vert="horz" wrap="square" lIns="0" tIns="12700" rIns="0" bIns="0" rtlCol="0">
            <a:spAutoFit/>
          </a:bodyPr>
          <a:lstStyle/>
          <a:p>
            <a:pPr marL="1804670">
              <a:spcBef>
                <a:spcPts val="100"/>
              </a:spcBef>
            </a:pPr>
            <a:r>
              <a:rPr dirty="0"/>
              <a:t>Pooling</a:t>
            </a:r>
            <a:r>
              <a:rPr spc="-110" dirty="0"/>
              <a:t> </a:t>
            </a:r>
            <a:r>
              <a:rPr spc="-20" dirty="0"/>
              <a:t>Layer</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5</a:t>
            </a:fld>
            <a:endParaRPr lang="en-US" dirty="0"/>
          </a:p>
        </p:txBody>
      </p:sp>
      <p:sp>
        <p:nvSpPr>
          <p:cNvPr id="9" name="Title 1"/>
          <p:cNvSpPr txBox="1">
            <a:spLocks/>
          </p:cNvSpPr>
          <p:nvPr/>
        </p:nvSpPr>
        <p:spPr>
          <a:xfrm>
            <a:off x="3124200" y="2"/>
            <a:ext cx="7543800" cy="685799"/>
          </a:xfrm>
          <a:prstGeom prst="rect">
            <a:avLst/>
          </a:prstGeom>
          <a:solidFill>
            <a:schemeClr val="accent2">
              <a:lumMod val="40000"/>
              <a:lumOff val="60000"/>
            </a:schemeClr>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IN" sz="3200" b="1" dirty="0"/>
              <a:t>UNIT-III</a:t>
            </a:r>
            <a:endParaRPr lang="en-US" sz="3200" b="1" dirty="0">
              <a:solidFill>
                <a:schemeClr val="tx1"/>
              </a:solidFill>
              <a:latin typeface="Times New Roman" panose="02020603050405020304" pitchFamily="18" charset="0"/>
              <a:cs typeface="Times New Roman" panose="02020603050405020304" pitchFamily="18" charset="0"/>
            </a:endParaRPr>
          </a:p>
        </p:txBody>
      </p:sp>
      <p:pic>
        <p:nvPicPr>
          <p:cNvPr id="11" name="Picture 10">
            <a:extLst>
              <a:ext uri="{FF2B5EF4-FFF2-40B4-BE49-F238E27FC236}">
                <a16:creationId xmlns:a16="http://schemas.microsoft.com/office/drawing/2014/main" id="{7A9FF7AF-256B-4FAE-8C83-E5E9D30A5C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104044"/>
            <a:ext cx="1327052" cy="581757"/>
          </a:xfrm>
          <a:prstGeom prst="rect">
            <a:avLst/>
          </a:prstGeom>
        </p:spPr>
      </p:pic>
      <p:sp>
        <p:nvSpPr>
          <p:cNvPr id="8" name="TextBox 7">
            <a:extLst>
              <a:ext uri="{FF2B5EF4-FFF2-40B4-BE49-F238E27FC236}">
                <a16:creationId xmlns:a16="http://schemas.microsoft.com/office/drawing/2014/main" id="{067567D3-B65B-4752-8952-9BA2BB96D648}"/>
              </a:ext>
            </a:extLst>
          </p:cNvPr>
          <p:cNvSpPr txBox="1"/>
          <p:nvPr/>
        </p:nvSpPr>
        <p:spPr>
          <a:xfrm>
            <a:off x="2987040" y="1067772"/>
            <a:ext cx="7071360" cy="523220"/>
          </a:xfrm>
          <a:prstGeom prst="rect">
            <a:avLst/>
          </a:prstGeom>
          <a:gradFill>
            <a:gsLst>
              <a:gs pos="0">
                <a:schemeClr val="accent6">
                  <a:shade val="51000"/>
                  <a:satMod val="130000"/>
                  <a:lumMod val="95000"/>
                </a:schemeClr>
              </a:gs>
              <a:gs pos="80000">
                <a:schemeClr val="accent6">
                  <a:shade val="93000"/>
                  <a:satMod val="130000"/>
                </a:schemeClr>
              </a:gs>
              <a:gs pos="100000">
                <a:schemeClr val="accent6">
                  <a:shade val="94000"/>
                  <a:satMod val="135000"/>
                </a:schemeClr>
              </a:gs>
            </a:gsLst>
          </a:gradFill>
          <a:ln/>
          <a:effectLst>
            <a:outerShdw blurRad="40000" dist="23000" dir="5400000" rotWithShape="0">
              <a:srgbClr val="000000">
                <a:alpha val="35000"/>
              </a:srgbClr>
            </a:outerShdw>
            <a:softEdge rad="76200"/>
          </a:effectLst>
        </p:spPr>
        <p:style>
          <a:lnRef idx="0">
            <a:schemeClr val="accent6"/>
          </a:lnRef>
          <a:fillRef idx="3">
            <a:schemeClr val="accent6"/>
          </a:fillRef>
          <a:effectRef idx="3">
            <a:schemeClr val="accent6"/>
          </a:effectRef>
          <a:fontRef idx="minor">
            <a:schemeClr val="lt1"/>
          </a:fontRef>
        </p:style>
        <p:txBody>
          <a:bodyPr wrap="square">
            <a:spAutoFit/>
          </a:bodyPr>
          <a:lstStyle/>
          <a:p>
            <a:pPr fontAlgn="base"/>
            <a:r>
              <a:rPr lang="en-IN" sz="2500" b="1" dirty="0"/>
              <a:t>UNIT-III: </a:t>
            </a:r>
            <a:r>
              <a:rPr lang="en-GB" sz="2800" b="1" dirty="0"/>
              <a:t>Segmentation </a:t>
            </a:r>
            <a:r>
              <a:rPr lang="en-GB" sz="2800" dirty="0"/>
              <a:t> </a:t>
            </a:r>
            <a:r>
              <a:rPr lang="en-GB" sz="2500" dirty="0"/>
              <a:t> </a:t>
            </a:r>
            <a:endParaRPr lang="en-IN" sz="2500" dirty="0"/>
          </a:p>
        </p:txBody>
      </p:sp>
      <p:graphicFrame>
        <p:nvGraphicFramePr>
          <p:cNvPr id="10" name="Diagram 9">
            <a:extLst>
              <a:ext uri="{FF2B5EF4-FFF2-40B4-BE49-F238E27FC236}">
                <a16:creationId xmlns:a16="http://schemas.microsoft.com/office/drawing/2014/main" id="{5BD0C95D-4009-4941-AFEE-6336F152559B}"/>
              </a:ext>
            </a:extLst>
          </p:cNvPr>
          <p:cNvGraphicFramePr/>
          <p:nvPr/>
        </p:nvGraphicFramePr>
        <p:xfrm>
          <a:off x="1752600" y="2133600"/>
          <a:ext cx="8839200" cy="319400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1956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Graphic spid="10" grpId="0">
        <p:bldAsOne/>
      </p:bldGraphic>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2"/>
          <p:cNvGraphicFramePr>
            <a:graphicFrameLocks noGrp="1"/>
          </p:cNvGraphicFramePr>
          <p:nvPr/>
        </p:nvGraphicFramePr>
        <p:xfrm>
          <a:off x="2470151" y="2260600"/>
          <a:ext cx="2423159" cy="2423160"/>
        </p:xfrm>
        <a:graphic>
          <a:graphicData uri="http://schemas.openxmlformats.org/drawingml/2006/table">
            <a:tbl>
              <a:tblPr firstRow="1" bandRow="1">
                <a:tableStyleId>{2D5ABB26-0587-4C30-8999-92F81FD0307C}</a:tableStyleId>
              </a:tblPr>
              <a:tblGrid>
                <a:gridCol w="605790">
                  <a:extLst>
                    <a:ext uri="{9D8B030D-6E8A-4147-A177-3AD203B41FA5}">
                      <a16:colId xmlns:a16="http://schemas.microsoft.com/office/drawing/2014/main" val="20000"/>
                    </a:ext>
                  </a:extLst>
                </a:gridCol>
                <a:gridCol w="605790">
                  <a:extLst>
                    <a:ext uri="{9D8B030D-6E8A-4147-A177-3AD203B41FA5}">
                      <a16:colId xmlns:a16="http://schemas.microsoft.com/office/drawing/2014/main" val="20001"/>
                    </a:ext>
                  </a:extLst>
                </a:gridCol>
                <a:gridCol w="605790">
                  <a:extLst>
                    <a:ext uri="{9D8B030D-6E8A-4147-A177-3AD203B41FA5}">
                      <a16:colId xmlns:a16="http://schemas.microsoft.com/office/drawing/2014/main" val="20002"/>
                    </a:ext>
                  </a:extLst>
                </a:gridCol>
                <a:gridCol w="605789">
                  <a:extLst>
                    <a:ext uri="{9D8B030D-6E8A-4147-A177-3AD203B41FA5}">
                      <a16:colId xmlns:a16="http://schemas.microsoft.com/office/drawing/2014/main" val="20003"/>
                    </a:ext>
                  </a:extLst>
                </a:gridCol>
              </a:tblGrid>
              <a:tr h="605790">
                <a:tc>
                  <a:txBody>
                    <a:bodyPr/>
                    <a:lstStyle/>
                    <a:p>
                      <a:pPr algn="ctr">
                        <a:lnSpc>
                          <a:spcPct val="100000"/>
                        </a:lnSpc>
                        <a:spcBef>
                          <a:spcPts val="630"/>
                        </a:spcBef>
                      </a:pPr>
                      <a:r>
                        <a:rPr sz="2400" spc="-50" dirty="0">
                          <a:latin typeface="Arial"/>
                          <a:cs typeface="Arial"/>
                        </a:rPr>
                        <a:t>1</a:t>
                      </a:r>
                      <a:endParaRPr sz="2400">
                        <a:latin typeface="Arial"/>
                        <a:cs typeface="Arial"/>
                      </a:endParaRPr>
                    </a:p>
                  </a:txBody>
                  <a:tcPr marL="0" marR="0" marT="8001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4CCCC"/>
                    </a:solidFill>
                  </a:tcPr>
                </a:tc>
                <a:tc>
                  <a:txBody>
                    <a:bodyPr/>
                    <a:lstStyle/>
                    <a:p>
                      <a:pPr algn="ctr">
                        <a:lnSpc>
                          <a:spcPct val="100000"/>
                        </a:lnSpc>
                        <a:spcBef>
                          <a:spcPts val="630"/>
                        </a:spcBef>
                      </a:pPr>
                      <a:r>
                        <a:rPr sz="2400" spc="-50" dirty="0">
                          <a:latin typeface="Arial"/>
                          <a:cs typeface="Arial"/>
                        </a:rPr>
                        <a:t>1</a:t>
                      </a:r>
                      <a:endParaRPr sz="2400">
                        <a:latin typeface="Arial"/>
                        <a:cs typeface="Arial"/>
                      </a:endParaRPr>
                    </a:p>
                  </a:txBody>
                  <a:tcPr marL="0" marR="0" marT="8001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4CCCC"/>
                    </a:solidFill>
                  </a:tcPr>
                </a:tc>
                <a:tc>
                  <a:txBody>
                    <a:bodyPr/>
                    <a:lstStyle/>
                    <a:p>
                      <a:pPr algn="ctr">
                        <a:lnSpc>
                          <a:spcPct val="100000"/>
                        </a:lnSpc>
                        <a:spcBef>
                          <a:spcPts val="630"/>
                        </a:spcBef>
                      </a:pPr>
                      <a:r>
                        <a:rPr sz="2400" spc="-50" dirty="0">
                          <a:latin typeface="Arial"/>
                          <a:cs typeface="Arial"/>
                        </a:rPr>
                        <a:t>2</a:t>
                      </a:r>
                      <a:endParaRPr sz="2400">
                        <a:latin typeface="Arial"/>
                        <a:cs typeface="Arial"/>
                      </a:endParaRPr>
                    </a:p>
                  </a:txBody>
                  <a:tcPr marL="0" marR="0" marT="8001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9EAD3"/>
                    </a:solidFill>
                  </a:tcPr>
                </a:tc>
                <a:tc>
                  <a:txBody>
                    <a:bodyPr/>
                    <a:lstStyle/>
                    <a:p>
                      <a:pPr algn="ctr">
                        <a:lnSpc>
                          <a:spcPct val="100000"/>
                        </a:lnSpc>
                        <a:spcBef>
                          <a:spcPts val="630"/>
                        </a:spcBef>
                      </a:pPr>
                      <a:r>
                        <a:rPr sz="2400" spc="-50" dirty="0">
                          <a:latin typeface="Arial"/>
                          <a:cs typeface="Arial"/>
                        </a:rPr>
                        <a:t>4</a:t>
                      </a:r>
                      <a:endParaRPr sz="2400">
                        <a:latin typeface="Arial"/>
                        <a:cs typeface="Arial"/>
                      </a:endParaRPr>
                    </a:p>
                  </a:txBody>
                  <a:tcPr marL="0" marR="0" marT="8001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9EAD3"/>
                    </a:solidFill>
                  </a:tcPr>
                </a:tc>
                <a:extLst>
                  <a:ext uri="{0D108BD9-81ED-4DB2-BD59-A6C34878D82A}">
                    <a16:rowId xmlns:a16="http://schemas.microsoft.com/office/drawing/2014/main" val="10000"/>
                  </a:ext>
                </a:extLst>
              </a:tr>
              <a:tr h="605790">
                <a:tc>
                  <a:txBody>
                    <a:bodyPr/>
                    <a:lstStyle/>
                    <a:p>
                      <a:pPr algn="ctr">
                        <a:lnSpc>
                          <a:spcPct val="100000"/>
                        </a:lnSpc>
                        <a:spcBef>
                          <a:spcPts val="610"/>
                        </a:spcBef>
                      </a:pPr>
                      <a:r>
                        <a:rPr sz="2400" spc="-50" dirty="0">
                          <a:latin typeface="Arial"/>
                          <a:cs typeface="Arial"/>
                        </a:rPr>
                        <a:t>5</a:t>
                      </a:r>
                      <a:endParaRPr sz="2400">
                        <a:latin typeface="Arial"/>
                        <a:cs typeface="Arial"/>
                      </a:endParaRPr>
                    </a:p>
                  </a:txBody>
                  <a:tcPr marL="0" marR="0" marT="7747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4CCCC"/>
                    </a:solidFill>
                  </a:tcPr>
                </a:tc>
                <a:tc>
                  <a:txBody>
                    <a:bodyPr/>
                    <a:lstStyle/>
                    <a:p>
                      <a:pPr algn="ctr">
                        <a:lnSpc>
                          <a:spcPct val="100000"/>
                        </a:lnSpc>
                        <a:spcBef>
                          <a:spcPts val="610"/>
                        </a:spcBef>
                      </a:pPr>
                      <a:r>
                        <a:rPr sz="2400" spc="-50" dirty="0">
                          <a:latin typeface="Arial"/>
                          <a:cs typeface="Arial"/>
                        </a:rPr>
                        <a:t>6</a:t>
                      </a:r>
                      <a:endParaRPr sz="2400">
                        <a:latin typeface="Arial"/>
                        <a:cs typeface="Arial"/>
                      </a:endParaRPr>
                    </a:p>
                  </a:txBody>
                  <a:tcPr marL="0" marR="0" marT="7747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4CCCC"/>
                    </a:solidFill>
                  </a:tcPr>
                </a:tc>
                <a:tc>
                  <a:txBody>
                    <a:bodyPr/>
                    <a:lstStyle/>
                    <a:p>
                      <a:pPr algn="ctr">
                        <a:lnSpc>
                          <a:spcPct val="100000"/>
                        </a:lnSpc>
                        <a:spcBef>
                          <a:spcPts val="610"/>
                        </a:spcBef>
                      </a:pPr>
                      <a:r>
                        <a:rPr sz="2400" spc="-50" dirty="0">
                          <a:latin typeface="Arial"/>
                          <a:cs typeface="Arial"/>
                        </a:rPr>
                        <a:t>7</a:t>
                      </a:r>
                      <a:endParaRPr sz="2400">
                        <a:latin typeface="Arial"/>
                        <a:cs typeface="Arial"/>
                      </a:endParaRPr>
                    </a:p>
                  </a:txBody>
                  <a:tcPr marL="0" marR="0" marT="7747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9EAD3"/>
                    </a:solidFill>
                  </a:tcPr>
                </a:tc>
                <a:tc>
                  <a:txBody>
                    <a:bodyPr/>
                    <a:lstStyle/>
                    <a:p>
                      <a:pPr algn="ctr">
                        <a:lnSpc>
                          <a:spcPct val="100000"/>
                        </a:lnSpc>
                        <a:spcBef>
                          <a:spcPts val="610"/>
                        </a:spcBef>
                      </a:pPr>
                      <a:r>
                        <a:rPr sz="2400" spc="-50" dirty="0">
                          <a:latin typeface="Arial"/>
                          <a:cs typeface="Arial"/>
                        </a:rPr>
                        <a:t>8</a:t>
                      </a:r>
                      <a:endParaRPr sz="2400">
                        <a:latin typeface="Arial"/>
                        <a:cs typeface="Arial"/>
                      </a:endParaRPr>
                    </a:p>
                  </a:txBody>
                  <a:tcPr marL="0" marR="0" marT="7747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9EAD3"/>
                    </a:solidFill>
                  </a:tcPr>
                </a:tc>
                <a:extLst>
                  <a:ext uri="{0D108BD9-81ED-4DB2-BD59-A6C34878D82A}">
                    <a16:rowId xmlns:a16="http://schemas.microsoft.com/office/drawing/2014/main" val="10001"/>
                  </a:ext>
                </a:extLst>
              </a:tr>
              <a:tr h="605790">
                <a:tc>
                  <a:txBody>
                    <a:bodyPr/>
                    <a:lstStyle/>
                    <a:p>
                      <a:pPr algn="ctr">
                        <a:lnSpc>
                          <a:spcPct val="100000"/>
                        </a:lnSpc>
                        <a:spcBef>
                          <a:spcPts val="615"/>
                        </a:spcBef>
                      </a:pPr>
                      <a:r>
                        <a:rPr sz="2400" spc="-50" dirty="0">
                          <a:latin typeface="Arial"/>
                          <a:cs typeface="Arial"/>
                        </a:rPr>
                        <a:t>3</a:t>
                      </a:r>
                      <a:endParaRPr sz="2400">
                        <a:latin typeface="Arial"/>
                        <a:cs typeface="Arial"/>
                      </a:endParaRPr>
                    </a:p>
                  </a:txBody>
                  <a:tcPr marL="0" marR="0" marT="7810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FF2CC"/>
                    </a:solidFill>
                  </a:tcPr>
                </a:tc>
                <a:tc>
                  <a:txBody>
                    <a:bodyPr/>
                    <a:lstStyle/>
                    <a:p>
                      <a:pPr algn="ctr">
                        <a:lnSpc>
                          <a:spcPct val="100000"/>
                        </a:lnSpc>
                        <a:spcBef>
                          <a:spcPts val="615"/>
                        </a:spcBef>
                      </a:pPr>
                      <a:r>
                        <a:rPr sz="2400" spc="-50" dirty="0">
                          <a:latin typeface="Arial"/>
                          <a:cs typeface="Arial"/>
                        </a:rPr>
                        <a:t>2</a:t>
                      </a:r>
                      <a:endParaRPr sz="2400">
                        <a:latin typeface="Arial"/>
                        <a:cs typeface="Arial"/>
                      </a:endParaRPr>
                    </a:p>
                  </a:txBody>
                  <a:tcPr marL="0" marR="0" marT="7810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FF2CC"/>
                    </a:solidFill>
                  </a:tcPr>
                </a:tc>
                <a:tc>
                  <a:txBody>
                    <a:bodyPr/>
                    <a:lstStyle/>
                    <a:p>
                      <a:pPr algn="ctr">
                        <a:lnSpc>
                          <a:spcPct val="100000"/>
                        </a:lnSpc>
                        <a:spcBef>
                          <a:spcPts val="615"/>
                        </a:spcBef>
                      </a:pPr>
                      <a:r>
                        <a:rPr sz="2400" spc="-50" dirty="0">
                          <a:latin typeface="Arial"/>
                          <a:cs typeface="Arial"/>
                        </a:rPr>
                        <a:t>1</a:t>
                      </a:r>
                      <a:endParaRPr sz="2400">
                        <a:latin typeface="Arial"/>
                        <a:cs typeface="Arial"/>
                      </a:endParaRPr>
                    </a:p>
                  </a:txBody>
                  <a:tcPr marL="0" marR="0" marT="7810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C9DAF8"/>
                    </a:solidFill>
                  </a:tcPr>
                </a:tc>
                <a:tc>
                  <a:txBody>
                    <a:bodyPr/>
                    <a:lstStyle/>
                    <a:p>
                      <a:pPr algn="ctr">
                        <a:lnSpc>
                          <a:spcPct val="100000"/>
                        </a:lnSpc>
                        <a:spcBef>
                          <a:spcPts val="615"/>
                        </a:spcBef>
                      </a:pPr>
                      <a:r>
                        <a:rPr sz="2400" spc="-50" dirty="0">
                          <a:latin typeface="Arial"/>
                          <a:cs typeface="Arial"/>
                        </a:rPr>
                        <a:t>0</a:t>
                      </a:r>
                      <a:endParaRPr sz="2400">
                        <a:latin typeface="Arial"/>
                        <a:cs typeface="Arial"/>
                      </a:endParaRPr>
                    </a:p>
                  </a:txBody>
                  <a:tcPr marL="0" marR="0" marT="7810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C9DAF8"/>
                    </a:solidFill>
                  </a:tcPr>
                </a:tc>
                <a:extLst>
                  <a:ext uri="{0D108BD9-81ED-4DB2-BD59-A6C34878D82A}">
                    <a16:rowId xmlns:a16="http://schemas.microsoft.com/office/drawing/2014/main" val="10002"/>
                  </a:ext>
                </a:extLst>
              </a:tr>
              <a:tr h="605790">
                <a:tc>
                  <a:txBody>
                    <a:bodyPr/>
                    <a:lstStyle/>
                    <a:p>
                      <a:pPr algn="ctr">
                        <a:lnSpc>
                          <a:spcPct val="100000"/>
                        </a:lnSpc>
                        <a:spcBef>
                          <a:spcPts val="620"/>
                        </a:spcBef>
                      </a:pPr>
                      <a:r>
                        <a:rPr sz="2400" spc="-50" dirty="0">
                          <a:latin typeface="Arial"/>
                          <a:cs typeface="Arial"/>
                        </a:rPr>
                        <a:t>1</a:t>
                      </a:r>
                      <a:endParaRPr sz="2400">
                        <a:latin typeface="Arial"/>
                        <a:cs typeface="Arial"/>
                      </a:endParaRPr>
                    </a:p>
                  </a:txBody>
                  <a:tcPr marL="0" marR="0" marT="7874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FF2CC"/>
                    </a:solidFill>
                  </a:tcPr>
                </a:tc>
                <a:tc>
                  <a:txBody>
                    <a:bodyPr/>
                    <a:lstStyle/>
                    <a:p>
                      <a:pPr algn="ctr">
                        <a:lnSpc>
                          <a:spcPct val="100000"/>
                        </a:lnSpc>
                        <a:spcBef>
                          <a:spcPts val="620"/>
                        </a:spcBef>
                      </a:pPr>
                      <a:r>
                        <a:rPr sz="2400" spc="-50" dirty="0">
                          <a:latin typeface="Arial"/>
                          <a:cs typeface="Arial"/>
                        </a:rPr>
                        <a:t>2</a:t>
                      </a:r>
                      <a:endParaRPr sz="2400">
                        <a:latin typeface="Arial"/>
                        <a:cs typeface="Arial"/>
                      </a:endParaRPr>
                    </a:p>
                  </a:txBody>
                  <a:tcPr marL="0" marR="0" marT="7874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FF2CC"/>
                    </a:solidFill>
                  </a:tcPr>
                </a:tc>
                <a:tc>
                  <a:txBody>
                    <a:bodyPr/>
                    <a:lstStyle/>
                    <a:p>
                      <a:pPr algn="ctr">
                        <a:lnSpc>
                          <a:spcPct val="100000"/>
                        </a:lnSpc>
                        <a:spcBef>
                          <a:spcPts val="620"/>
                        </a:spcBef>
                      </a:pPr>
                      <a:r>
                        <a:rPr sz="2400" spc="-50" dirty="0">
                          <a:latin typeface="Arial"/>
                          <a:cs typeface="Arial"/>
                        </a:rPr>
                        <a:t>3</a:t>
                      </a:r>
                      <a:endParaRPr sz="2400">
                        <a:latin typeface="Arial"/>
                        <a:cs typeface="Arial"/>
                      </a:endParaRPr>
                    </a:p>
                  </a:txBody>
                  <a:tcPr marL="0" marR="0" marT="7874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C9DAF8"/>
                    </a:solidFill>
                  </a:tcPr>
                </a:tc>
                <a:tc>
                  <a:txBody>
                    <a:bodyPr/>
                    <a:lstStyle/>
                    <a:p>
                      <a:pPr algn="ctr">
                        <a:lnSpc>
                          <a:spcPct val="100000"/>
                        </a:lnSpc>
                        <a:spcBef>
                          <a:spcPts val="620"/>
                        </a:spcBef>
                      </a:pPr>
                      <a:r>
                        <a:rPr sz="2400" spc="-50" dirty="0">
                          <a:latin typeface="Arial"/>
                          <a:cs typeface="Arial"/>
                        </a:rPr>
                        <a:t>4</a:t>
                      </a:r>
                      <a:endParaRPr sz="2400">
                        <a:latin typeface="Arial"/>
                        <a:cs typeface="Arial"/>
                      </a:endParaRPr>
                    </a:p>
                  </a:txBody>
                  <a:tcPr marL="0" marR="0" marT="7874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C9DAF8"/>
                    </a:solidFill>
                  </a:tcPr>
                </a:tc>
                <a:extLst>
                  <a:ext uri="{0D108BD9-81ED-4DB2-BD59-A6C34878D82A}">
                    <a16:rowId xmlns:a16="http://schemas.microsoft.com/office/drawing/2014/main" val="10003"/>
                  </a:ext>
                </a:extLst>
              </a:tr>
            </a:tbl>
          </a:graphicData>
        </a:graphic>
      </p:graphicFrame>
      <p:sp>
        <p:nvSpPr>
          <p:cNvPr id="3" name="object 3"/>
          <p:cNvSpPr/>
          <p:nvPr/>
        </p:nvSpPr>
        <p:spPr>
          <a:xfrm>
            <a:off x="2103424" y="2296700"/>
            <a:ext cx="127000" cy="2364105"/>
          </a:xfrm>
          <a:custGeom>
            <a:avLst/>
            <a:gdLst/>
            <a:ahLst/>
            <a:cxnLst/>
            <a:rect l="l" t="t" r="r" b="b"/>
            <a:pathLst>
              <a:path w="127000" h="2364104">
                <a:moveTo>
                  <a:pt x="53974" y="2237000"/>
                </a:moveTo>
                <a:lnTo>
                  <a:pt x="0" y="2237000"/>
                </a:lnTo>
                <a:lnTo>
                  <a:pt x="63500" y="2363999"/>
                </a:lnTo>
                <a:lnTo>
                  <a:pt x="120650" y="2249699"/>
                </a:lnTo>
                <a:lnTo>
                  <a:pt x="53975" y="2249699"/>
                </a:lnTo>
                <a:lnTo>
                  <a:pt x="53974" y="2237000"/>
                </a:lnTo>
                <a:close/>
              </a:path>
              <a:path w="127000" h="2364104">
                <a:moveTo>
                  <a:pt x="73024" y="2237000"/>
                </a:moveTo>
                <a:lnTo>
                  <a:pt x="53974" y="2237000"/>
                </a:lnTo>
                <a:lnTo>
                  <a:pt x="53975" y="2249699"/>
                </a:lnTo>
                <a:lnTo>
                  <a:pt x="73025" y="2249699"/>
                </a:lnTo>
                <a:lnTo>
                  <a:pt x="73024" y="2237000"/>
                </a:lnTo>
                <a:close/>
              </a:path>
              <a:path w="127000" h="2364104">
                <a:moveTo>
                  <a:pt x="127000" y="2236999"/>
                </a:moveTo>
                <a:lnTo>
                  <a:pt x="73024" y="2237000"/>
                </a:lnTo>
                <a:lnTo>
                  <a:pt x="73025" y="2249699"/>
                </a:lnTo>
                <a:lnTo>
                  <a:pt x="120650" y="2249699"/>
                </a:lnTo>
                <a:lnTo>
                  <a:pt x="127000" y="2236999"/>
                </a:lnTo>
                <a:close/>
              </a:path>
              <a:path w="127000" h="2364104">
                <a:moveTo>
                  <a:pt x="73024" y="0"/>
                </a:moveTo>
                <a:lnTo>
                  <a:pt x="53974" y="0"/>
                </a:lnTo>
                <a:lnTo>
                  <a:pt x="53974" y="2237000"/>
                </a:lnTo>
                <a:lnTo>
                  <a:pt x="73024" y="2237000"/>
                </a:lnTo>
                <a:lnTo>
                  <a:pt x="73024" y="0"/>
                </a:lnTo>
                <a:close/>
              </a:path>
            </a:pathLst>
          </a:custGeom>
          <a:solidFill>
            <a:srgbClr val="000000"/>
          </a:solidFill>
        </p:spPr>
        <p:txBody>
          <a:bodyPr wrap="square" lIns="0" tIns="0" rIns="0" bIns="0" rtlCol="0"/>
          <a:lstStyle/>
          <a:p>
            <a:endParaRPr/>
          </a:p>
        </p:txBody>
      </p:sp>
      <p:sp>
        <p:nvSpPr>
          <p:cNvPr id="4" name="object 4"/>
          <p:cNvSpPr txBox="1"/>
          <p:nvPr/>
        </p:nvSpPr>
        <p:spPr>
          <a:xfrm>
            <a:off x="1678925" y="1822196"/>
            <a:ext cx="6049010" cy="1470660"/>
          </a:xfrm>
          <a:prstGeom prst="rect">
            <a:avLst/>
          </a:prstGeom>
        </p:spPr>
        <p:txBody>
          <a:bodyPr vert="horz" wrap="square" lIns="0" tIns="12700" rIns="0" bIns="0" rtlCol="0">
            <a:spAutoFit/>
          </a:bodyPr>
          <a:lstStyle/>
          <a:p>
            <a:pPr marL="868044">
              <a:spcBef>
                <a:spcPts val="100"/>
              </a:spcBef>
            </a:pPr>
            <a:r>
              <a:rPr sz="2400" dirty="0">
                <a:latin typeface="Arial"/>
                <a:cs typeface="Arial"/>
              </a:rPr>
              <a:t>Single</a:t>
            </a:r>
            <a:r>
              <a:rPr sz="2400" spc="-65" dirty="0">
                <a:latin typeface="Arial"/>
                <a:cs typeface="Arial"/>
              </a:rPr>
              <a:t> </a:t>
            </a:r>
            <a:r>
              <a:rPr sz="2400" dirty="0">
                <a:latin typeface="Arial"/>
                <a:cs typeface="Arial"/>
              </a:rPr>
              <a:t>depth</a:t>
            </a:r>
            <a:r>
              <a:rPr sz="2400" spc="-60" dirty="0">
                <a:latin typeface="Arial"/>
                <a:cs typeface="Arial"/>
              </a:rPr>
              <a:t> </a:t>
            </a:r>
            <a:r>
              <a:rPr sz="2400" spc="-20" dirty="0">
                <a:latin typeface="Arial"/>
                <a:cs typeface="Arial"/>
              </a:rPr>
              <a:t>slice</a:t>
            </a:r>
            <a:endParaRPr sz="2400">
              <a:latin typeface="Arial"/>
              <a:cs typeface="Arial"/>
            </a:endParaRPr>
          </a:p>
          <a:p>
            <a:pPr marL="12700">
              <a:lnSpc>
                <a:spcPts val="2140"/>
              </a:lnSpc>
              <a:spcBef>
                <a:spcPts val="2340"/>
              </a:spcBef>
            </a:pPr>
            <a:r>
              <a:rPr sz="2000" dirty="0">
                <a:latin typeface="Arial"/>
                <a:cs typeface="Arial"/>
              </a:rPr>
              <a:t>dim</a:t>
            </a:r>
            <a:r>
              <a:rPr sz="2000" spc="-25" dirty="0">
                <a:latin typeface="Arial"/>
                <a:cs typeface="Arial"/>
              </a:rPr>
              <a:t> </a:t>
            </a:r>
            <a:r>
              <a:rPr sz="2000" spc="-50" dirty="0">
                <a:latin typeface="Arial"/>
                <a:cs typeface="Arial"/>
              </a:rPr>
              <a:t>1</a:t>
            </a:r>
            <a:endParaRPr sz="2000">
              <a:latin typeface="Arial"/>
              <a:cs typeface="Arial"/>
            </a:endParaRPr>
          </a:p>
          <a:p>
            <a:pPr marL="3597275">
              <a:lnSpc>
                <a:spcPts val="1875"/>
              </a:lnSpc>
            </a:pPr>
            <a:r>
              <a:rPr dirty="0">
                <a:latin typeface="Arial"/>
                <a:cs typeface="Arial"/>
              </a:rPr>
              <a:t>max</a:t>
            </a:r>
            <a:r>
              <a:rPr spc="-20" dirty="0">
                <a:latin typeface="Arial"/>
                <a:cs typeface="Arial"/>
              </a:rPr>
              <a:t> </a:t>
            </a:r>
            <a:r>
              <a:rPr dirty="0">
                <a:latin typeface="Arial"/>
                <a:cs typeface="Arial"/>
              </a:rPr>
              <a:t>pool</a:t>
            </a:r>
            <a:r>
              <a:rPr spc="-15" dirty="0">
                <a:latin typeface="Arial"/>
                <a:cs typeface="Arial"/>
              </a:rPr>
              <a:t> </a:t>
            </a:r>
            <a:r>
              <a:rPr dirty="0">
                <a:latin typeface="Arial"/>
                <a:cs typeface="Arial"/>
              </a:rPr>
              <a:t>with</a:t>
            </a:r>
            <a:r>
              <a:rPr spc="-20" dirty="0">
                <a:latin typeface="Arial"/>
                <a:cs typeface="Arial"/>
              </a:rPr>
              <a:t> </a:t>
            </a:r>
            <a:r>
              <a:rPr dirty="0">
                <a:latin typeface="Arial"/>
                <a:cs typeface="Arial"/>
              </a:rPr>
              <a:t>2x2</a:t>
            </a:r>
            <a:r>
              <a:rPr spc="-20" dirty="0">
                <a:latin typeface="Arial"/>
                <a:cs typeface="Arial"/>
              </a:rPr>
              <a:t> </a:t>
            </a:r>
            <a:r>
              <a:rPr spc="-10" dirty="0">
                <a:latin typeface="Arial"/>
                <a:cs typeface="Arial"/>
              </a:rPr>
              <a:t>filters</a:t>
            </a:r>
            <a:endParaRPr>
              <a:latin typeface="Arial"/>
              <a:cs typeface="Arial"/>
            </a:endParaRPr>
          </a:p>
          <a:p>
            <a:pPr marL="3597275">
              <a:lnSpc>
                <a:spcPts val="2135"/>
              </a:lnSpc>
            </a:pPr>
            <a:r>
              <a:rPr dirty="0">
                <a:latin typeface="Arial"/>
                <a:cs typeface="Arial"/>
              </a:rPr>
              <a:t>and</a:t>
            </a:r>
            <a:r>
              <a:rPr spc="-20" dirty="0">
                <a:latin typeface="Arial"/>
                <a:cs typeface="Arial"/>
              </a:rPr>
              <a:t> </a:t>
            </a:r>
            <a:r>
              <a:rPr dirty="0">
                <a:latin typeface="Arial"/>
                <a:cs typeface="Arial"/>
              </a:rPr>
              <a:t>stride</a:t>
            </a:r>
            <a:r>
              <a:rPr spc="-20" dirty="0">
                <a:latin typeface="Arial"/>
                <a:cs typeface="Arial"/>
              </a:rPr>
              <a:t> </a:t>
            </a:r>
            <a:r>
              <a:rPr spc="-50" dirty="0">
                <a:latin typeface="Arial"/>
                <a:cs typeface="Arial"/>
              </a:rPr>
              <a:t>2</a:t>
            </a:r>
            <a:endParaRPr>
              <a:latin typeface="Arial"/>
              <a:cs typeface="Arial"/>
            </a:endParaRPr>
          </a:p>
        </p:txBody>
      </p:sp>
      <p:sp>
        <p:nvSpPr>
          <p:cNvPr id="5" name="object 5"/>
          <p:cNvSpPr/>
          <p:nvPr/>
        </p:nvSpPr>
        <p:spPr>
          <a:xfrm>
            <a:off x="2450000" y="4944426"/>
            <a:ext cx="2476500" cy="127000"/>
          </a:xfrm>
          <a:custGeom>
            <a:avLst/>
            <a:gdLst/>
            <a:ahLst/>
            <a:cxnLst/>
            <a:rect l="l" t="t" r="r" b="b"/>
            <a:pathLst>
              <a:path w="2476500" h="127000">
                <a:moveTo>
                  <a:pt x="2349500" y="0"/>
                </a:moveTo>
                <a:lnTo>
                  <a:pt x="2349500" y="127000"/>
                </a:lnTo>
                <a:lnTo>
                  <a:pt x="2457450" y="73025"/>
                </a:lnTo>
                <a:lnTo>
                  <a:pt x="2362203" y="73025"/>
                </a:lnTo>
                <a:lnTo>
                  <a:pt x="2362203" y="53975"/>
                </a:lnTo>
                <a:lnTo>
                  <a:pt x="2457450" y="53975"/>
                </a:lnTo>
                <a:lnTo>
                  <a:pt x="2349500" y="0"/>
                </a:lnTo>
                <a:close/>
              </a:path>
              <a:path w="2476500" h="127000">
                <a:moveTo>
                  <a:pt x="0" y="53973"/>
                </a:moveTo>
                <a:lnTo>
                  <a:pt x="0" y="73023"/>
                </a:lnTo>
                <a:lnTo>
                  <a:pt x="2362203" y="73025"/>
                </a:lnTo>
                <a:lnTo>
                  <a:pt x="2349500" y="73025"/>
                </a:lnTo>
                <a:lnTo>
                  <a:pt x="2349500" y="53975"/>
                </a:lnTo>
                <a:lnTo>
                  <a:pt x="2362203" y="53975"/>
                </a:lnTo>
                <a:lnTo>
                  <a:pt x="0" y="53973"/>
                </a:lnTo>
                <a:close/>
              </a:path>
              <a:path w="2476500" h="127000">
                <a:moveTo>
                  <a:pt x="2457450" y="53975"/>
                </a:moveTo>
                <a:lnTo>
                  <a:pt x="2362203" y="53975"/>
                </a:lnTo>
                <a:lnTo>
                  <a:pt x="2362203" y="73025"/>
                </a:lnTo>
                <a:lnTo>
                  <a:pt x="2457452" y="73023"/>
                </a:lnTo>
                <a:lnTo>
                  <a:pt x="2476500" y="63500"/>
                </a:lnTo>
                <a:lnTo>
                  <a:pt x="2457450" y="53975"/>
                </a:lnTo>
                <a:close/>
              </a:path>
            </a:pathLst>
          </a:custGeom>
          <a:solidFill>
            <a:srgbClr val="000000"/>
          </a:solidFill>
        </p:spPr>
        <p:txBody>
          <a:bodyPr wrap="square" lIns="0" tIns="0" rIns="0" bIns="0" rtlCol="0"/>
          <a:lstStyle/>
          <a:p>
            <a:endParaRPr/>
          </a:p>
        </p:txBody>
      </p:sp>
      <p:sp>
        <p:nvSpPr>
          <p:cNvPr id="6" name="object 6"/>
          <p:cNvSpPr txBox="1"/>
          <p:nvPr/>
        </p:nvSpPr>
        <p:spPr>
          <a:xfrm>
            <a:off x="3964924" y="5003291"/>
            <a:ext cx="646430" cy="330200"/>
          </a:xfrm>
          <a:prstGeom prst="rect">
            <a:avLst/>
          </a:prstGeom>
        </p:spPr>
        <p:txBody>
          <a:bodyPr vert="horz" wrap="square" lIns="0" tIns="12700" rIns="0" bIns="0" rtlCol="0">
            <a:spAutoFit/>
          </a:bodyPr>
          <a:lstStyle/>
          <a:p>
            <a:pPr marL="12700">
              <a:spcBef>
                <a:spcPts val="100"/>
              </a:spcBef>
            </a:pPr>
            <a:r>
              <a:rPr sz="2000" dirty="0">
                <a:latin typeface="Arial"/>
                <a:cs typeface="Arial"/>
              </a:rPr>
              <a:t>dim</a:t>
            </a:r>
            <a:r>
              <a:rPr sz="2000" spc="-25" dirty="0">
                <a:latin typeface="Arial"/>
                <a:cs typeface="Arial"/>
              </a:rPr>
              <a:t> </a:t>
            </a:r>
            <a:r>
              <a:rPr sz="2000" spc="-50" dirty="0">
                <a:latin typeface="Arial"/>
                <a:cs typeface="Arial"/>
              </a:rPr>
              <a:t>2</a:t>
            </a:r>
            <a:endParaRPr sz="2000">
              <a:latin typeface="Arial"/>
              <a:cs typeface="Arial"/>
            </a:endParaRPr>
          </a:p>
        </p:txBody>
      </p:sp>
      <p:sp>
        <p:nvSpPr>
          <p:cNvPr id="7" name="object 7"/>
          <p:cNvSpPr/>
          <p:nvPr/>
        </p:nvSpPr>
        <p:spPr>
          <a:xfrm>
            <a:off x="5277699" y="3415201"/>
            <a:ext cx="2033270" cy="127000"/>
          </a:xfrm>
          <a:custGeom>
            <a:avLst/>
            <a:gdLst/>
            <a:ahLst/>
            <a:cxnLst/>
            <a:rect l="l" t="t" r="r" b="b"/>
            <a:pathLst>
              <a:path w="2033270" h="127000">
                <a:moveTo>
                  <a:pt x="1905800" y="0"/>
                </a:moveTo>
                <a:lnTo>
                  <a:pt x="1905800" y="127000"/>
                </a:lnTo>
                <a:lnTo>
                  <a:pt x="2013750" y="73025"/>
                </a:lnTo>
                <a:lnTo>
                  <a:pt x="1918500" y="73025"/>
                </a:lnTo>
                <a:lnTo>
                  <a:pt x="1918500" y="53975"/>
                </a:lnTo>
                <a:lnTo>
                  <a:pt x="2013750" y="53975"/>
                </a:lnTo>
                <a:lnTo>
                  <a:pt x="1905800" y="0"/>
                </a:lnTo>
                <a:close/>
              </a:path>
              <a:path w="2033270" h="127000">
                <a:moveTo>
                  <a:pt x="0" y="53973"/>
                </a:moveTo>
                <a:lnTo>
                  <a:pt x="0" y="73023"/>
                </a:lnTo>
                <a:lnTo>
                  <a:pt x="1918500" y="73025"/>
                </a:lnTo>
                <a:lnTo>
                  <a:pt x="1905800" y="73025"/>
                </a:lnTo>
                <a:lnTo>
                  <a:pt x="1905800" y="53975"/>
                </a:lnTo>
                <a:lnTo>
                  <a:pt x="1918500" y="53975"/>
                </a:lnTo>
                <a:lnTo>
                  <a:pt x="0" y="53973"/>
                </a:lnTo>
                <a:close/>
              </a:path>
              <a:path w="2033270" h="127000">
                <a:moveTo>
                  <a:pt x="2013750" y="53975"/>
                </a:moveTo>
                <a:lnTo>
                  <a:pt x="1918500" y="53975"/>
                </a:lnTo>
                <a:lnTo>
                  <a:pt x="1918500" y="73025"/>
                </a:lnTo>
                <a:lnTo>
                  <a:pt x="2013752" y="73023"/>
                </a:lnTo>
                <a:lnTo>
                  <a:pt x="2032800" y="63500"/>
                </a:lnTo>
                <a:lnTo>
                  <a:pt x="2013750" y="53975"/>
                </a:lnTo>
                <a:close/>
              </a:path>
            </a:pathLst>
          </a:custGeom>
          <a:solidFill>
            <a:srgbClr val="000000"/>
          </a:solidFill>
        </p:spPr>
        <p:txBody>
          <a:bodyPr wrap="square" lIns="0" tIns="0" rIns="0" bIns="0" rtlCol="0"/>
          <a:lstStyle/>
          <a:p>
            <a:endParaRPr/>
          </a:p>
        </p:txBody>
      </p:sp>
      <p:graphicFrame>
        <p:nvGraphicFramePr>
          <p:cNvPr id="8" name="object 8"/>
          <p:cNvGraphicFramePr>
            <a:graphicFrameLocks noGrp="1"/>
          </p:cNvGraphicFramePr>
          <p:nvPr/>
        </p:nvGraphicFramePr>
        <p:xfrm>
          <a:off x="8139900" y="2827525"/>
          <a:ext cx="1211580" cy="1211580"/>
        </p:xfrm>
        <a:graphic>
          <a:graphicData uri="http://schemas.openxmlformats.org/drawingml/2006/table">
            <a:tbl>
              <a:tblPr firstRow="1" bandRow="1">
                <a:tableStyleId>{2D5ABB26-0587-4C30-8999-92F81FD0307C}</a:tableStyleId>
              </a:tblPr>
              <a:tblGrid>
                <a:gridCol w="605790">
                  <a:extLst>
                    <a:ext uri="{9D8B030D-6E8A-4147-A177-3AD203B41FA5}">
                      <a16:colId xmlns:a16="http://schemas.microsoft.com/office/drawing/2014/main" val="20000"/>
                    </a:ext>
                  </a:extLst>
                </a:gridCol>
                <a:gridCol w="605790">
                  <a:extLst>
                    <a:ext uri="{9D8B030D-6E8A-4147-A177-3AD203B41FA5}">
                      <a16:colId xmlns:a16="http://schemas.microsoft.com/office/drawing/2014/main" val="20001"/>
                    </a:ext>
                  </a:extLst>
                </a:gridCol>
              </a:tblGrid>
              <a:tr h="605790">
                <a:tc>
                  <a:txBody>
                    <a:bodyPr/>
                    <a:lstStyle/>
                    <a:p>
                      <a:pPr algn="ctr">
                        <a:lnSpc>
                          <a:spcPct val="100000"/>
                        </a:lnSpc>
                        <a:spcBef>
                          <a:spcPts val="630"/>
                        </a:spcBef>
                      </a:pPr>
                      <a:r>
                        <a:rPr sz="2400" spc="-50" dirty="0">
                          <a:latin typeface="Arial"/>
                          <a:cs typeface="Arial"/>
                        </a:rPr>
                        <a:t>6</a:t>
                      </a:r>
                      <a:endParaRPr sz="2400">
                        <a:latin typeface="Arial"/>
                        <a:cs typeface="Arial"/>
                      </a:endParaRPr>
                    </a:p>
                  </a:txBody>
                  <a:tcPr marL="0" marR="0" marT="8001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4CCCC"/>
                    </a:solidFill>
                  </a:tcPr>
                </a:tc>
                <a:tc>
                  <a:txBody>
                    <a:bodyPr/>
                    <a:lstStyle/>
                    <a:p>
                      <a:pPr algn="ctr">
                        <a:lnSpc>
                          <a:spcPct val="100000"/>
                        </a:lnSpc>
                        <a:spcBef>
                          <a:spcPts val="630"/>
                        </a:spcBef>
                      </a:pPr>
                      <a:r>
                        <a:rPr sz="2400" spc="-50" dirty="0">
                          <a:latin typeface="Arial"/>
                          <a:cs typeface="Arial"/>
                        </a:rPr>
                        <a:t>8</a:t>
                      </a:r>
                      <a:endParaRPr sz="2400">
                        <a:latin typeface="Arial"/>
                        <a:cs typeface="Arial"/>
                      </a:endParaRPr>
                    </a:p>
                  </a:txBody>
                  <a:tcPr marL="0" marR="0" marT="8001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9EAD3"/>
                    </a:solidFill>
                  </a:tcPr>
                </a:tc>
                <a:extLst>
                  <a:ext uri="{0D108BD9-81ED-4DB2-BD59-A6C34878D82A}">
                    <a16:rowId xmlns:a16="http://schemas.microsoft.com/office/drawing/2014/main" val="10000"/>
                  </a:ext>
                </a:extLst>
              </a:tr>
              <a:tr h="605790">
                <a:tc>
                  <a:txBody>
                    <a:bodyPr/>
                    <a:lstStyle/>
                    <a:p>
                      <a:pPr algn="ctr">
                        <a:lnSpc>
                          <a:spcPct val="100000"/>
                        </a:lnSpc>
                        <a:spcBef>
                          <a:spcPts val="610"/>
                        </a:spcBef>
                      </a:pPr>
                      <a:r>
                        <a:rPr sz="2400" spc="-50" dirty="0">
                          <a:latin typeface="Arial"/>
                          <a:cs typeface="Arial"/>
                        </a:rPr>
                        <a:t>3</a:t>
                      </a:r>
                      <a:endParaRPr sz="2400">
                        <a:latin typeface="Arial"/>
                        <a:cs typeface="Arial"/>
                      </a:endParaRPr>
                    </a:p>
                  </a:txBody>
                  <a:tcPr marL="0" marR="0" marT="7747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FF2CC"/>
                    </a:solidFill>
                  </a:tcPr>
                </a:tc>
                <a:tc>
                  <a:txBody>
                    <a:bodyPr/>
                    <a:lstStyle/>
                    <a:p>
                      <a:pPr algn="ctr">
                        <a:lnSpc>
                          <a:spcPct val="100000"/>
                        </a:lnSpc>
                        <a:spcBef>
                          <a:spcPts val="610"/>
                        </a:spcBef>
                      </a:pPr>
                      <a:r>
                        <a:rPr sz="2400" spc="-50" dirty="0">
                          <a:latin typeface="Arial"/>
                          <a:cs typeface="Arial"/>
                        </a:rPr>
                        <a:t>4</a:t>
                      </a:r>
                      <a:endParaRPr sz="2400">
                        <a:latin typeface="Arial"/>
                        <a:cs typeface="Arial"/>
                      </a:endParaRPr>
                    </a:p>
                  </a:txBody>
                  <a:tcPr marL="0" marR="0" marT="7747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C9DAF8"/>
                    </a:solidFill>
                  </a:tcPr>
                </a:tc>
                <a:extLst>
                  <a:ext uri="{0D108BD9-81ED-4DB2-BD59-A6C34878D82A}">
                    <a16:rowId xmlns:a16="http://schemas.microsoft.com/office/drawing/2014/main" val="10001"/>
                  </a:ext>
                </a:extLst>
              </a:tr>
            </a:tbl>
          </a:graphicData>
        </a:graphic>
      </p:graphicFrame>
      <p:sp>
        <p:nvSpPr>
          <p:cNvPr id="10" name="object 10"/>
          <p:cNvSpPr txBox="1"/>
          <p:nvPr/>
        </p:nvSpPr>
        <p:spPr>
          <a:xfrm>
            <a:off x="3886612" y="6631136"/>
            <a:ext cx="4343400" cy="179536"/>
          </a:xfrm>
          <a:prstGeom prst="rect">
            <a:avLst/>
          </a:prstGeom>
        </p:spPr>
        <p:txBody>
          <a:bodyPr vert="horz" wrap="square" lIns="0" tIns="0" rIns="0" bIns="0" rtlCol="0" anchor="t">
            <a:spAutoFit/>
          </a:bodyPr>
          <a:lstStyle/>
          <a:p>
            <a:pPr marL="12700">
              <a:lnSpc>
                <a:spcPts val="1425"/>
              </a:lnSpc>
            </a:pPr>
            <a:r>
              <a:rPr lang="en-US" sz="1200" dirty="0">
                <a:solidFill>
                  <a:srgbClr val="7F7F7F"/>
                </a:solidFill>
                <a:latin typeface="Arial"/>
                <a:cs typeface="Arial"/>
              </a:rPr>
              <a:t>S</a:t>
            </a:r>
            <a:endParaRPr sz="1200" spc="-20" dirty="0">
              <a:solidFill>
                <a:srgbClr val="7F7F7F"/>
              </a:solidFill>
              <a:latin typeface="Arial"/>
              <a:cs typeface="Arial"/>
            </a:endParaRPr>
          </a:p>
        </p:txBody>
      </p:sp>
      <p:sp>
        <p:nvSpPr>
          <p:cNvPr id="9" name="object 9"/>
          <p:cNvSpPr txBox="1">
            <a:spLocks noGrp="1"/>
          </p:cNvSpPr>
          <p:nvPr>
            <p:ph type="title"/>
          </p:nvPr>
        </p:nvSpPr>
        <p:spPr>
          <a:xfrm>
            <a:off x="4521649" y="971803"/>
            <a:ext cx="2693670" cy="936154"/>
          </a:xfrm>
          <a:prstGeom prst="rect">
            <a:avLst/>
          </a:prstGeom>
        </p:spPr>
        <p:txBody>
          <a:bodyPr vert="horz" wrap="square" lIns="0" tIns="12700" rIns="0" bIns="0" rtlCol="0">
            <a:spAutoFit/>
          </a:bodyPr>
          <a:lstStyle/>
          <a:p>
            <a:pPr marL="12700">
              <a:spcBef>
                <a:spcPts val="100"/>
              </a:spcBef>
            </a:pPr>
            <a:r>
              <a:rPr sz="3000" dirty="0"/>
              <a:t>MAX</a:t>
            </a:r>
            <a:r>
              <a:rPr sz="3000" spc="-5" dirty="0"/>
              <a:t> </a:t>
            </a:r>
            <a:r>
              <a:rPr sz="3000" spc="-10" dirty="0"/>
              <a:t>POOLING</a:t>
            </a:r>
            <a:endParaRPr sz="300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4076647" y="848672"/>
            <a:ext cx="4050138" cy="516284"/>
          </a:xfrm>
          <a:prstGeom prst="rect">
            <a:avLst/>
          </a:prstGeom>
          <a:solidFill>
            <a:srgbClr val="00B0F0"/>
          </a:solidFill>
        </p:spPr>
      </p:pic>
      <p:sp>
        <p:nvSpPr>
          <p:cNvPr id="3" name="object 3"/>
          <p:cNvSpPr txBox="1">
            <a:spLocks noGrp="1"/>
          </p:cNvSpPr>
          <p:nvPr>
            <p:ph type="title" idx="4294967295"/>
          </p:nvPr>
        </p:nvSpPr>
        <p:spPr>
          <a:xfrm>
            <a:off x="0" y="701675"/>
            <a:ext cx="4086225" cy="635000"/>
          </a:xfrm>
          <a:prstGeom prst="rect">
            <a:avLst/>
          </a:prstGeom>
        </p:spPr>
        <p:txBody>
          <a:bodyPr vert="horz" wrap="square" lIns="0" tIns="12065" rIns="0" bIns="0" rtlCol="0">
            <a:spAutoFit/>
          </a:bodyPr>
          <a:lstStyle/>
          <a:p>
            <a:pPr marL="12700">
              <a:lnSpc>
                <a:spcPct val="100000"/>
              </a:lnSpc>
              <a:spcBef>
                <a:spcPts val="95"/>
              </a:spcBef>
            </a:pPr>
            <a:r>
              <a:rPr spc="210" dirty="0"/>
              <a:t>Average</a:t>
            </a:r>
            <a:r>
              <a:rPr spc="-165" dirty="0"/>
              <a:t> </a:t>
            </a:r>
            <a:r>
              <a:rPr spc="170" dirty="0"/>
              <a:t>Pooling</a:t>
            </a:r>
          </a:p>
        </p:txBody>
      </p:sp>
      <p:graphicFrame>
        <p:nvGraphicFramePr>
          <p:cNvPr id="4" name="object 4"/>
          <p:cNvGraphicFramePr>
            <a:graphicFrameLocks noGrp="1"/>
          </p:cNvGraphicFramePr>
          <p:nvPr/>
        </p:nvGraphicFramePr>
        <p:xfrm>
          <a:off x="2433827" y="2512314"/>
          <a:ext cx="3248659" cy="3176013"/>
        </p:xfrm>
        <a:graphic>
          <a:graphicData uri="http://schemas.openxmlformats.org/drawingml/2006/table">
            <a:tbl>
              <a:tblPr firstRow="1" bandRow="1">
                <a:tableStyleId>{2D5ABB26-0587-4C30-8999-92F81FD0307C}</a:tableStyleId>
              </a:tblPr>
              <a:tblGrid>
                <a:gridCol w="755650">
                  <a:extLst>
                    <a:ext uri="{9D8B030D-6E8A-4147-A177-3AD203B41FA5}">
                      <a16:colId xmlns:a16="http://schemas.microsoft.com/office/drawing/2014/main" val="20000"/>
                    </a:ext>
                  </a:extLst>
                </a:gridCol>
                <a:gridCol w="807085">
                  <a:extLst>
                    <a:ext uri="{9D8B030D-6E8A-4147-A177-3AD203B41FA5}">
                      <a16:colId xmlns:a16="http://schemas.microsoft.com/office/drawing/2014/main" val="20001"/>
                    </a:ext>
                  </a:extLst>
                </a:gridCol>
                <a:gridCol w="123825">
                  <a:extLst>
                    <a:ext uri="{9D8B030D-6E8A-4147-A177-3AD203B41FA5}">
                      <a16:colId xmlns:a16="http://schemas.microsoft.com/office/drawing/2014/main" val="20002"/>
                    </a:ext>
                  </a:extLst>
                </a:gridCol>
                <a:gridCol w="780414">
                  <a:extLst>
                    <a:ext uri="{9D8B030D-6E8A-4147-A177-3AD203B41FA5}">
                      <a16:colId xmlns:a16="http://schemas.microsoft.com/office/drawing/2014/main" val="20003"/>
                    </a:ext>
                  </a:extLst>
                </a:gridCol>
                <a:gridCol w="781685">
                  <a:extLst>
                    <a:ext uri="{9D8B030D-6E8A-4147-A177-3AD203B41FA5}">
                      <a16:colId xmlns:a16="http://schemas.microsoft.com/office/drawing/2014/main" val="20004"/>
                    </a:ext>
                  </a:extLst>
                </a:gridCol>
              </a:tblGrid>
              <a:tr h="769362">
                <a:tc>
                  <a:txBody>
                    <a:bodyPr/>
                    <a:lstStyle/>
                    <a:p>
                      <a:pPr marR="28575" algn="ctr">
                        <a:lnSpc>
                          <a:spcPct val="100000"/>
                        </a:lnSpc>
                        <a:spcBef>
                          <a:spcPts val="1340"/>
                        </a:spcBef>
                      </a:pPr>
                      <a:r>
                        <a:rPr sz="2400" dirty="0">
                          <a:latin typeface="Arial MT"/>
                          <a:cs typeface="Arial MT"/>
                        </a:rPr>
                        <a:t>3</a:t>
                      </a:r>
                      <a:endParaRPr sz="2400">
                        <a:latin typeface="Arial MT"/>
                        <a:cs typeface="Arial MT"/>
                      </a:endParaRPr>
                    </a:p>
                  </a:txBody>
                  <a:tcPr marL="0" marR="0" marT="170180" marB="0">
                    <a:lnL w="38100">
                      <a:solidFill>
                        <a:srgbClr val="FF0000"/>
                      </a:solidFill>
                      <a:prstDash val="solid"/>
                    </a:lnL>
                    <a:lnT w="38100">
                      <a:solidFill>
                        <a:srgbClr val="FF0000"/>
                      </a:solidFill>
                      <a:prstDash val="solid"/>
                    </a:lnT>
                  </a:tcPr>
                </a:tc>
                <a:tc>
                  <a:txBody>
                    <a:bodyPr/>
                    <a:lstStyle/>
                    <a:p>
                      <a:pPr marL="85725" algn="ctr">
                        <a:lnSpc>
                          <a:spcPct val="100000"/>
                        </a:lnSpc>
                        <a:spcBef>
                          <a:spcPts val="1340"/>
                        </a:spcBef>
                      </a:pPr>
                      <a:r>
                        <a:rPr sz="2400" dirty="0">
                          <a:latin typeface="Arial MT"/>
                          <a:cs typeface="Arial MT"/>
                        </a:rPr>
                        <a:t>2</a:t>
                      </a:r>
                      <a:endParaRPr sz="2400">
                        <a:latin typeface="Arial MT"/>
                        <a:cs typeface="Arial MT"/>
                      </a:endParaRPr>
                    </a:p>
                  </a:txBody>
                  <a:tcPr marL="0" marR="0" marT="170180" marB="0">
                    <a:lnR w="38100">
                      <a:solidFill>
                        <a:srgbClr val="FF0000"/>
                      </a:solidFill>
                      <a:prstDash val="solid"/>
                    </a:lnR>
                    <a:lnT w="38100">
                      <a:solidFill>
                        <a:srgbClr val="FF0000"/>
                      </a:solidFill>
                      <a:prstDash val="solid"/>
                    </a:lnT>
                  </a:tcPr>
                </a:tc>
                <a:tc>
                  <a:txBody>
                    <a:bodyPr/>
                    <a:lstStyle/>
                    <a:p>
                      <a:pPr>
                        <a:lnSpc>
                          <a:spcPct val="100000"/>
                        </a:lnSpc>
                      </a:pPr>
                      <a:endParaRPr sz="2100">
                        <a:latin typeface="Times New Roman"/>
                        <a:cs typeface="Times New Roman"/>
                      </a:endParaRPr>
                    </a:p>
                  </a:txBody>
                  <a:tcPr marL="0" marR="0" marT="0" marB="0">
                    <a:lnL w="38100">
                      <a:solidFill>
                        <a:srgbClr val="FF0000"/>
                      </a:solidFill>
                      <a:prstDash val="solid"/>
                    </a:lnL>
                  </a:tcPr>
                </a:tc>
                <a:tc>
                  <a:txBody>
                    <a:bodyPr/>
                    <a:lstStyle/>
                    <a:p>
                      <a:pPr marR="53975" algn="ctr">
                        <a:lnSpc>
                          <a:spcPct val="100000"/>
                        </a:lnSpc>
                        <a:spcBef>
                          <a:spcPts val="1340"/>
                        </a:spcBef>
                      </a:pPr>
                      <a:r>
                        <a:rPr sz="2400" spc="-5" dirty="0">
                          <a:latin typeface="Arial MT"/>
                          <a:cs typeface="Arial MT"/>
                        </a:rPr>
                        <a:t>-3</a:t>
                      </a:r>
                      <a:endParaRPr sz="2400">
                        <a:latin typeface="Arial MT"/>
                        <a:cs typeface="Arial MT"/>
                      </a:endParaRPr>
                    </a:p>
                  </a:txBody>
                  <a:tcPr marL="0" marR="0" marT="170180" marB="0">
                    <a:lnT w="38100">
                      <a:solidFill>
                        <a:srgbClr val="FF0000"/>
                      </a:solidFill>
                      <a:prstDash val="solid"/>
                    </a:lnT>
                  </a:tcPr>
                </a:tc>
                <a:tc>
                  <a:txBody>
                    <a:bodyPr/>
                    <a:lstStyle/>
                    <a:p>
                      <a:pPr marL="60325" algn="ctr">
                        <a:lnSpc>
                          <a:spcPct val="100000"/>
                        </a:lnSpc>
                        <a:spcBef>
                          <a:spcPts val="1340"/>
                        </a:spcBef>
                      </a:pPr>
                      <a:r>
                        <a:rPr sz="2400" spc="-5" dirty="0">
                          <a:latin typeface="Arial MT"/>
                          <a:cs typeface="Arial MT"/>
                        </a:rPr>
                        <a:t>-1</a:t>
                      </a:r>
                      <a:endParaRPr sz="2400">
                        <a:latin typeface="Arial MT"/>
                        <a:cs typeface="Arial MT"/>
                      </a:endParaRPr>
                    </a:p>
                  </a:txBody>
                  <a:tcPr marL="0" marR="0" marT="170180" marB="0">
                    <a:lnR w="38100">
                      <a:solidFill>
                        <a:srgbClr val="FF0000"/>
                      </a:solidFill>
                      <a:prstDash val="solid"/>
                    </a:lnR>
                    <a:lnT w="38100">
                      <a:solidFill>
                        <a:srgbClr val="FF0000"/>
                      </a:solidFill>
                      <a:prstDash val="solid"/>
                    </a:lnT>
                  </a:tcPr>
                </a:tc>
                <a:extLst>
                  <a:ext uri="{0D108BD9-81ED-4DB2-BD59-A6C34878D82A}">
                    <a16:rowId xmlns:a16="http://schemas.microsoft.com/office/drawing/2014/main" val="10000"/>
                  </a:ext>
                </a:extLst>
              </a:tr>
              <a:tr h="751589">
                <a:tc>
                  <a:txBody>
                    <a:bodyPr/>
                    <a:lstStyle/>
                    <a:p>
                      <a:pPr marR="28575" algn="ctr">
                        <a:lnSpc>
                          <a:spcPct val="100000"/>
                        </a:lnSpc>
                        <a:spcBef>
                          <a:spcPts val="1580"/>
                        </a:spcBef>
                      </a:pPr>
                      <a:r>
                        <a:rPr sz="2400" dirty="0">
                          <a:latin typeface="Arial MT"/>
                          <a:cs typeface="Arial MT"/>
                        </a:rPr>
                        <a:t>1</a:t>
                      </a:r>
                      <a:endParaRPr sz="2400">
                        <a:latin typeface="Arial MT"/>
                        <a:cs typeface="Arial MT"/>
                      </a:endParaRPr>
                    </a:p>
                  </a:txBody>
                  <a:tcPr marL="0" marR="0" marT="200660" marB="0">
                    <a:lnL w="38100">
                      <a:solidFill>
                        <a:srgbClr val="FF0000"/>
                      </a:solidFill>
                      <a:prstDash val="solid"/>
                    </a:lnL>
                  </a:tcPr>
                </a:tc>
                <a:tc>
                  <a:txBody>
                    <a:bodyPr/>
                    <a:lstStyle/>
                    <a:p>
                      <a:pPr marL="85725" algn="ctr">
                        <a:lnSpc>
                          <a:spcPct val="100000"/>
                        </a:lnSpc>
                        <a:spcBef>
                          <a:spcPts val="1580"/>
                        </a:spcBef>
                      </a:pPr>
                      <a:r>
                        <a:rPr sz="2400" dirty="0">
                          <a:latin typeface="Arial MT"/>
                          <a:cs typeface="Arial MT"/>
                        </a:rPr>
                        <a:t>7</a:t>
                      </a:r>
                      <a:endParaRPr sz="2400">
                        <a:latin typeface="Arial MT"/>
                        <a:cs typeface="Arial MT"/>
                      </a:endParaRPr>
                    </a:p>
                  </a:txBody>
                  <a:tcPr marL="0" marR="0" marT="200660" marB="0">
                    <a:lnR w="38100">
                      <a:solidFill>
                        <a:srgbClr val="FF0000"/>
                      </a:solidFill>
                      <a:prstDash val="solid"/>
                    </a:lnR>
                  </a:tcPr>
                </a:tc>
                <a:tc>
                  <a:txBody>
                    <a:bodyPr/>
                    <a:lstStyle/>
                    <a:p>
                      <a:pPr>
                        <a:lnSpc>
                          <a:spcPct val="100000"/>
                        </a:lnSpc>
                      </a:pPr>
                      <a:endParaRPr sz="2100">
                        <a:latin typeface="Times New Roman"/>
                        <a:cs typeface="Times New Roman"/>
                      </a:endParaRPr>
                    </a:p>
                  </a:txBody>
                  <a:tcPr marL="0" marR="0" marT="0" marB="0">
                    <a:lnL w="38100">
                      <a:solidFill>
                        <a:srgbClr val="FF0000"/>
                      </a:solidFill>
                      <a:prstDash val="solid"/>
                    </a:lnL>
                  </a:tcPr>
                </a:tc>
                <a:tc>
                  <a:txBody>
                    <a:bodyPr/>
                    <a:lstStyle/>
                    <a:p>
                      <a:pPr marR="55244" algn="ctr">
                        <a:lnSpc>
                          <a:spcPct val="100000"/>
                        </a:lnSpc>
                        <a:spcBef>
                          <a:spcPts val="1580"/>
                        </a:spcBef>
                      </a:pPr>
                      <a:r>
                        <a:rPr sz="2400" dirty="0">
                          <a:latin typeface="Arial MT"/>
                          <a:cs typeface="Arial MT"/>
                        </a:rPr>
                        <a:t>0</a:t>
                      </a:r>
                      <a:endParaRPr sz="2400">
                        <a:latin typeface="Arial MT"/>
                        <a:cs typeface="Arial MT"/>
                      </a:endParaRPr>
                    </a:p>
                  </a:txBody>
                  <a:tcPr marL="0" marR="0" marT="200660" marB="0">
                    <a:lnB w="38100">
                      <a:solidFill>
                        <a:srgbClr val="FF0000"/>
                      </a:solidFill>
                      <a:prstDash val="solid"/>
                    </a:lnB>
                  </a:tcPr>
                </a:tc>
                <a:tc>
                  <a:txBody>
                    <a:bodyPr/>
                    <a:lstStyle/>
                    <a:p>
                      <a:pPr marL="60325" algn="ctr">
                        <a:lnSpc>
                          <a:spcPct val="100000"/>
                        </a:lnSpc>
                        <a:spcBef>
                          <a:spcPts val="1580"/>
                        </a:spcBef>
                      </a:pPr>
                      <a:r>
                        <a:rPr sz="2400" spc="-5" dirty="0">
                          <a:latin typeface="Arial MT"/>
                          <a:cs typeface="Arial MT"/>
                        </a:rPr>
                        <a:t>-5</a:t>
                      </a:r>
                      <a:endParaRPr sz="2400">
                        <a:latin typeface="Arial MT"/>
                        <a:cs typeface="Arial MT"/>
                      </a:endParaRPr>
                    </a:p>
                  </a:txBody>
                  <a:tcPr marL="0" marR="0" marT="200660" marB="0">
                    <a:lnR w="38100">
                      <a:solidFill>
                        <a:srgbClr val="FF0000"/>
                      </a:solidFill>
                      <a:prstDash val="solid"/>
                    </a:lnR>
                    <a:lnB w="38100">
                      <a:solidFill>
                        <a:srgbClr val="FF0000"/>
                      </a:solidFill>
                      <a:prstDash val="solid"/>
                    </a:lnB>
                  </a:tcPr>
                </a:tc>
                <a:extLst>
                  <a:ext uri="{0D108BD9-81ED-4DB2-BD59-A6C34878D82A}">
                    <a16:rowId xmlns:a16="http://schemas.microsoft.com/office/drawing/2014/main" val="10001"/>
                  </a:ext>
                </a:extLst>
              </a:tr>
              <a:tr h="134111">
                <a:tc>
                  <a:txBody>
                    <a:bodyPr/>
                    <a:lstStyle/>
                    <a:p>
                      <a:pPr>
                        <a:lnSpc>
                          <a:spcPct val="100000"/>
                        </a:lnSpc>
                      </a:pPr>
                      <a:endParaRPr sz="700">
                        <a:latin typeface="Times New Roman"/>
                        <a:cs typeface="Times New Roman"/>
                      </a:endParaRPr>
                    </a:p>
                  </a:txBody>
                  <a:tcPr marL="0" marR="0" marT="0" marB="0">
                    <a:lnB w="38100">
                      <a:solidFill>
                        <a:srgbClr val="FF0000"/>
                      </a:solidFill>
                      <a:prstDash val="solid"/>
                    </a:lnB>
                  </a:tcPr>
                </a:tc>
                <a:tc>
                  <a:txBody>
                    <a:bodyPr/>
                    <a:lstStyle/>
                    <a:p>
                      <a:pPr>
                        <a:lnSpc>
                          <a:spcPct val="100000"/>
                        </a:lnSpc>
                      </a:pPr>
                      <a:endParaRPr sz="700">
                        <a:latin typeface="Times New Roman"/>
                        <a:cs typeface="Times New Roman"/>
                      </a:endParaRPr>
                    </a:p>
                  </a:txBody>
                  <a:tcPr marL="0" marR="0" marT="0" marB="0">
                    <a:lnB w="38100">
                      <a:solidFill>
                        <a:srgbClr val="FF0000"/>
                      </a:solidFill>
                      <a:prstDash val="solid"/>
                    </a:lnB>
                  </a:tcPr>
                </a:tc>
                <a:tc>
                  <a:txBody>
                    <a:bodyPr/>
                    <a:lstStyle/>
                    <a:p>
                      <a:pPr>
                        <a:lnSpc>
                          <a:spcPct val="100000"/>
                        </a:lnSpc>
                      </a:pPr>
                      <a:endParaRPr sz="700">
                        <a:latin typeface="Times New Roman"/>
                        <a:cs typeface="Times New Roman"/>
                      </a:endParaRPr>
                    </a:p>
                  </a:txBody>
                  <a:tcPr marL="0" marR="0" marT="0" marB="0"/>
                </a:tc>
                <a:tc>
                  <a:txBody>
                    <a:bodyPr/>
                    <a:lstStyle/>
                    <a:p>
                      <a:pPr>
                        <a:lnSpc>
                          <a:spcPct val="100000"/>
                        </a:lnSpc>
                      </a:pPr>
                      <a:endParaRPr sz="700">
                        <a:latin typeface="Times New Roman"/>
                        <a:cs typeface="Times New Roman"/>
                      </a:endParaRPr>
                    </a:p>
                  </a:txBody>
                  <a:tcPr marL="0" marR="0" marT="0" marB="0">
                    <a:lnT w="38100">
                      <a:solidFill>
                        <a:srgbClr val="FF0000"/>
                      </a:solidFill>
                      <a:prstDash val="solid"/>
                    </a:lnT>
                    <a:lnB w="38100">
                      <a:solidFill>
                        <a:srgbClr val="FF0000"/>
                      </a:solidFill>
                      <a:prstDash val="solid"/>
                    </a:lnB>
                  </a:tcPr>
                </a:tc>
                <a:tc>
                  <a:txBody>
                    <a:bodyPr/>
                    <a:lstStyle/>
                    <a:p>
                      <a:pPr>
                        <a:lnSpc>
                          <a:spcPct val="100000"/>
                        </a:lnSpc>
                      </a:pPr>
                      <a:endParaRPr sz="700">
                        <a:latin typeface="Times New Roman"/>
                        <a:cs typeface="Times New Roman"/>
                      </a:endParaRPr>
                    </a:p>
                  </a:txBody>
                  <a:tcPr marL="0" marR="0" marT="0" marB="0">
                    <a:lnT w="38100">
                      <a:solidFill>
                        <a:srgbClr val="FF0000"/>
                      </a:solidFill>
                      <a:prstDash val="solid"/>
                    </a:lnT>
                    <a:lnB w="38100">
                      <a:solidFill>
                        <a:srgbClr val="FF0000"/>
                      </a:solidFill>
                      <a:prstDash val="solid"/>
                    </a:lnB>
                  </a:tcPr>
                </a:tc>
                <a:extLst>
                  <a:ext uri="{0D108BD9-81ED-4DB2-BD59-A6C34878D82A}">
                    <a16:rowId xmlns:a16="http://schemas.microsoft.com/office/drawing/2014/main" val="10002"/>
                  </a:ext>
                </a:extLst>
              </a:tr>
              <a:tr h="772791">
                <a:tc>
                  <a:txBody>
                    <a:bodyPr/>
                    <a:lstStyle/>
                    <a:p>
                      <a:pPr marR="28575" algn="ctr">
                        <a:lnSpc>
                          <a:spcPct val="100000"/>
                        </a:lnSpc>
                        <a:spcBef>
                          <a:spcPts val="1365"/>
                        </a:spcBef>
                      </a:pPr>
                      <a:r>
                        <a:rPr sz="2400" dirty="0">
                          <a:latin typeface="Arial MT"/>
                          <a:cs typeface="Arial MT"/>
                        </a:rPr>
                        <a:t>5</a:t>
                      </a:r>
                      <a:endParaRPr sz="2400">
                        <a:latin typeface="Arial MT"/>
                        <a:cs typeface="Arial MT"/>
                      </a:endParaRPr>
                    </a:p>
                  </a:txBody>
                  <a:tcPr marL="0" marR="0" marT="173355" marB="0">
                    <a:lnL w="38100">
                      <a:solidFill>
                        <a:srgbClr val="FF0000"/>
                      </a:solidFill>
                      <a:prstDash val="solid"/>
                    </a:lnL>
                    <a:lnT w="38100">
                      <a:solidFill>
                        <a:srgbClr val="FF0000"/>
                      </a:solidFill>
                      <a:prstDash val="solid"/>
                    </a:lnT>
                  </a:tcPr>
                </a:tc>
                <a:tc>
                  <a:txBody>
                    <a:bodyPr/>
                    <a:lstStyle/>
                    <a:p>
                      <a:pPr marL="86995" algn="ctr">
                        <a:lnSpc>
                          <a:spcPct val="100000"/>
                        </a:lnSpc>
                        <a:spcBef>
                          <a:spcPts val="1365"/>
                        </a:spcBef>
                      </a:pPr>
                      <a:r>
                        <a:rPr sz="2400" spc="-5" dirty="0">
                          <a:latin typeface="Arial MT"/>
                          <a:cs typeface="Arial MT"/>
                        </a:rPr>
                        <a:t>-2</a:t>
                      </a:r>
                      <a:endParaRPr sz="2400">
                        <a:latin typeface="Arial MT"/>
                        <a:cs typeface="Arial MT"/>
                      </a:endParaRPr>
                    </a:p>
                  </a:txBody>
                  <a:tcPr marL="0" marR="0" marT="173355" marB="0">
                    <a:lnR w="38100">
                      <a:solidFill>
                        <a:srgbClr val="FF0000"/>
                      </a:solidFill>
                      <a:prstDash val="solid"/>
                    </a:lnR>
                    <a:lnT w="38100">
                      <a:solidFill>
                        <a:srgbClr val="FF0000"/>
                      </a:solidFill>
                      <a:prstDash val="solid"/>
                    </a:lnT>
                  </a:tcPr>
                </a:tc>
                <a:tc>
                  <a:txBody>
                    <a:bodyPr/>
                    <a:lstStyle/>
                    <a:p>
                      <a:pPr>
                        <a:lnSpc>
                          <a:spcPct val="100000"/>
                        </a:lnSpc>
                      </a:pPr>
                      <a:endParaRPr sz="2100">
                        <a:latin typeface="Times New Roman"/>
                        <a:cs typeface="Times New Roman"/>
                      </a:endParaRPr>
                    </a:p>
                  </a:txBody>
                  <a:tcPr marL="0" marR="0" marT="0" marB="0">
                    <a:lnL w="38100">
                      <a:solidFill>
                        <a:srgbClr val="FF0000"/>
                      </a:solidFill>
                      <a:prstDash val="solid"/>
                    </a:lnL>
                    <a:lnR w="38100">
                      <a:solidFill>
                        <a:srgbClr val="FF0000"/>
                      </a:solidFill>
                      <a:prstDash val="solid"/>
                    </a:lnR>
                  </a:tcPr>
                </a:tc>
                <a:tc>
                  <a:txBody>
                    <a:bodyPr/>
                    <a:lstStyle/>
                    <a:p>
                      <a:pPr marR="55244" algn="ctr">
                        <a:lnSpc>
                          <a:spcPct val="100000"/>
                        </a:lnSpc>
                        <a:spcBef>
                          <a:spcPts val="1365"/>
                        </a:spcBef>
                      </a:pPr>
                      <a:r>
                        <a:rPr sz="2400" dirty="0">
                          <a:latin typeface="Arial MT"/>
                          <a:cs typeface="Arial MT"/>
                        </a:rPr>
                        <a:t>0</a:t>
                      </a:r>
                      <a:endParaRPr sz="2400">
                        <a:latin typeface="Arial MT"/>
                        <a:cs typeface="Arial MT"/>
                      </a:endParaRPr>
                    </a:p>
                  </a:txBody>
                  <a:tcPr marL="0" marR="0" marT="173355" marB="0">
                    <a:lnL w="38100">
                      <a:solidFill>
                        <a:srgbClr val="FF0000"/>
                      </a:solidFill>
                      <a:prstDash val="solid"/>
                    </a:lnL>
                    <a:lnT w="38100">
                      <a:solidFill>
                        <a:srgbClr val="FF0000"/>
                      </a:solidFill>
                      <a:prstDash val="solid"/>
                    </a:lnT>
                  </a:tcPr>
                </a:tc>
                <a:tc>
                  <a:txBody>
                    <a:bodyPr/>
                    <a:lstStyle/>
                    <a:p>
                      <a:pPr marL="59055" algn="ctr">
                        <a:lnSpc>
                          <a:spcPct val="100000"/>
                        </a:lnSpc>
                        <a:spcBef>
                          <a:spcPts val="1365"/>
                        </a:spcBef>
                      </a:pPr>
                      <a:r>
                        <a:rPr sz="2400" dirty="0">
                          <a:latin typeface="Arial MT"/>
                          <a:cs typeface="Arial MT"/>
                        </a:rPr>
                        <a:t>1</a:t>
                      </a:r>
                      <a:endParaRPr sz="2400">
                        <a:latin typeface="Arial MT"/>
                        <a:cs typeface="Arial MT"/>
                      </a:endParaRPr>
                    </a:p>
                  </a:txBody>
                  <a:tcPr marL="0" marR="0" marT="173355" marB="0">
                    <a:lnR w="38100">
                      <a:solidFill>
                        <a:srgbClr val="FF0000"/>
                      </a:solidFill>
                      <a:prstDash val="solid"/>
                    </a:lnR>
                    <a:lnT w="38100">
                      <a:solidFill>
                        <a:srgbClr val="FF0000"/>
                      </a:solidFill>
                      <a:prstDash val="solid"/>
                    </a:lnT>
                  </a:tcPr>
                </a:tc>
                <a:extLst>
                  <a:ext uri="{0D108BD9-81ED-4DB2-BD59-A6C34878D82A}">
                    <a16:rowId xmlns:a16="http://schemas.microsoft.com/office/drawing/2014/main" val="10003"/>
                  </a:ext>
                </a:extLst>
              </a:tr>
              <a:tr h="748160">
                <a:tc>
                  <a:txBody>
                    <a:bodyPr/>
                    <a:lstStyle/>
                    <a:p>
                      <a:pPr marR="28575" algn="ctr">
                        <a:lnSpc>
                          <a:spcPct val="100000"/>
                        </a:lnSpc>
                        <a:spcBef>
                          <a:spcPts val="1580"/>
                        </a:spcBef>
                      </a:pPr>
                      <a:r>
                        <a:rPr sz="2400" dirty="0">
                          <a:latin typeface="Arial MT"/>
                          <a:cs typeface="Arial MT"/>
                        </a:rPr>
                        <a:t>3</a:t>
                      </a:r>
                      <a:endParaRPr sz="2400">
                        <a:latin typeface="Arial MT"/>
                        <a:cs typeface="Arial MT"/>
                      </a:endParaRPr>
                    </a:p>
                  </a:txBody>
                  <a:tcPr marL="0" marR="0" marT="200660" marB="0">
                    <a:lnL w="38100">
                      <a:solidFill>
                        <a:srgbClr val="FF0000"/>
                      </a:solidFill>
                      <a:prstDash val="solid"/>
                    </a:lnL>
                    <a:lnB w="38100">
                      <a:solidFill>
                        <a:srgbClr val="FF0000"/>
                      </a:solidFill>
                      <a:prstDash val="solid"/>
                    </a:lnB>
                  </a:tcPr>
                </a:tc>
                <a:tc>
                  <a:txBody>
                    <a:bodyPr/>
                    <a:lstStyle/>
                    <a:p>
                      <a:pPr marL="86995" algn="ctr">
                        <a:lnSpc>
                          <a:spcPct val="100000"/>
                        </a:lnSpc>
                        <a:spcBef>
                          <a:spcPts val="1580"/>
                        </a:spcBef>
                      </a:pPr>
                      <a:r>
                        <a:rPr sz="2400" spc="-5" dirty="0">
                          <a:latin typeface="Arial MT"/>
                          <a:cs typeface="Arial MT"/>
                        </a:rPr>
                        <a:t>-1</a:t>
                      </a:r>
                      <a:endParaRPr sz="2400">
                        <a:latin typeface="Arial MT"/>
                        <a:cs typeface="Arial MT"/>
                      </a:endParaRPr>
                    </a:p>
                  </a:txBody>
                  <a:tcPr marL="0" marR="0" marT="200660" marB="0">
                    <a:lnR w="38100">
                      <a:solidFill>
                        <a:srgbClr val="FF0000"/>
                      </a:solidFill>
                      <a:prstDash val="solid"/>
                    </a:lnR>
                    <a:lnB w="38100">
                      <a:solidFill>
                        <a:srgbClr val="FF0000"/>
                      </a:solidFill>
                      <a:prstDash val="solid"/>
                    </a:lnB>
                  </a:tcPr>
                </a:tc>
                <a:tc>
                  <a:txBody>
                    <a:bodyPr/>
                    <a:lstStyle/>
                    <a:p>
                      <a:pPr>
                        <a:lnSpc>
                          <a:spcPct val="100000"/>
                        </a:lnSpc>
                      </a:pPr>
                      <a:endParaRPr sz="2100">
                        <a:latin typeface="Times New Roman"/>
                        <a:cs typeface="Times New Roman"/>
                      </a:endParaRPr>
                    </a:p>
                  </a:txBody>
                  <a:tcPr marL="0" marR="0" marT="0" marB="0">
                    <a:lnL w="38100">
                      <a:solidFill>
                        <a:srgbClr val="FF0000"/>
                      </a:solidFill>
                      <a:prstDash val="solid"/>
                    </a:lnL>
                    <a:lnR w="38100">
                      <a:solidFill>
                        <a:srgbClr val="FF0000"/>
                      </a:solidFill>
                      <a:prstDash val="solid"/>
                    </a:lnR>
                  </a:tcPr>
                </a:tc>
                <a:tc>
                  <a:txBody>
                    <a:bodyPr/>
                    <a:lstStyle/>
                    <a:p>
                      <a:pPr marR="55244" algn="ctr">
                        <a:lnSpc>
                          <a:spcPct val="100000"/>
                        </a:lnSpc>
                        <a:spcBef>
                          <a:spcPts val="1580"/>
                        </a:spcBef>
                      </a:pPr>
                      <a:r>
                        <a:rPr sz="2400" dirty="0">
                          <a:latin typeface="Arial MT"/>
                          <a:cs typeface="Arial MT"/>
                        </a:rPr>
                        <a:t>4</a:t>
                      </a:r>
                      <a:endParaRPr sz="2400">
                        <a:latin typeface="Arial MT"/>
                        <a:cs typeface="Arial MT"/>
                      </a:endParaRPr>
                    </a:p>
                  </a:txBody>
                  <a:tcPr marL="0" marR="0" marT="200660" marB="0">
                    <a:lnL w="38100">
                      <a:solidFill>
                        <a:srgbClr val="FF0000"/>
                      </a:solidFill>
                      <a:prstDash val="solid"/>
                    </a:lnL>
                    <a:lnB w="38100">
                      <a:solidFill>
                        <a:srgbClr val="FF0000"/>
                      </a:solidFill>
                      <a:prstDash val="solid"/>
                    </a:lnB>
                  </a:tcPr>
                </a:tc>
                <a:tc>
                  <a:txBody>
                    <a:bodyPr/>
                    <a:lstStyle/>
                    <a:p>
                      <a:pPr marL="60325" algn="ctr">
                        <a:lnSpc>
                          <a:spcPct val="100000"/>
                        </a:lnSpc>
                        <a:spcBef>
                          <a:spcPts val="1580"/>
                        </a:spcBef>
                      </a:pPr>
                      <a:r>
                        <a:rPr sz="2400" spc="-5" dirty="0">
                          <a:latin typeface="Arial MT"/>
                          <a:cs typeface="Arial MT"/>
                        </a:rPr>
                        <a:t>-1</a:t>
                      </a:r>
                      <a:endParaRPr sz="2400">
                        <a:latin typeface="Arial MT"/>
                        <a:cs typeface="Arial MT"/>
                      </a:endParaRPr>
                    </a:p>
                  </a:txBody>
                  <a:tcPr marL="0" marR="0" marT="200660" marB="0">
                    <a:lnR w="38100">
                      <a:solidFill>
                        <a:srgbClr val="FF0000"/>
                      </a:solidFill>
                      <a:prstDash val="solid"/>
                    </a:lnR>
                    <a:lnB w="38100">
                      <a:solidFill>
                        <a:srgbClr val="FF0000"/>
                      </a:solidFill>
                      <a:prstDash val="solid"/>
                    </a:lnB>
                  </a:tcPr>
                </a:tc>
                <a:extLst>
                  <a:ext uri="{0D108BD9-81ED-4DB2-BD59-A6C34878D82A}">
                    <a16:rowId xmlns:a16="http://schemas.microsoft.com/office/drawing/2014/main" val="10004"/>
                  </a:ext>
                </a:extLst>
              </a:tr>
            </a:tbl>
          </a:graphicData>
        </a:graphic>
      </p:graphicFrame>
      <p:grpSp>
        <p:nvGrpSpPr>
          <p:cNvPr id="5" name="object 5"/>
          <p:cNvGrpSpPr/>
          <p:nvPr/>
        </p:nvGrpSpPr>
        <p:grpSpPr>
          <a:xfrm>
            <a:off x="2301239" y="2380488"/>
            <a:ext cx="3543935" cy="3476625"/>
            <a:chOff x="2301239" y="2380488"/>
            <a:chExt cx="3543935" cy="3476625"/>
          </a:xfrm>
        </p:grpSpPr>
        <p:pic>
          <p:nvPicPr>
            <p:cNvPr id="6" name="object 6"/>
            <p:cNvPicPr/>
            <p:nvPr/>
          </p:nvPicPr>
          <p:blipFill>
            <a:blip r:embed="rId3" cstate="print"/>
            <a:stretch>
              <a:fillRect/>
            </a:stretch>
          </p:blipFill>
          <p:spPr>
            <a:xfrm>
              <a:off x="2301239" y="2380488"/>
              <a:ext cx="1016520" cy="1018031"/>
            </a:xfrm>
            <a:prstGeom prst="rect">
              <a:avLst/>
            </a:prstGeom>
          </p:spPr>
        </p:pic>
        <p:pic>
          <p:nvPicPr>
            <p:cNvPr id="7" name="object 7"/>
            <p:cNvPicPr/>
            <p:nvPr/>
          </p:nvPicPr>
          <p:blipFill>
            <a:blip r:embed="rId4" cstate="print"/>
            <a:stretch>
              <a:fillRect/>
            </a:stretch>
          </p:blipFill>
          <p:spPr>
            <a:xfrm>
              <a:off x="2502407" y="2575585"/>
              <a:ext cx="615708" cy="720826"/>
            </a:xfrm>
            <a:prstGeom prst="rect">
              <a:avLst/>
            </a:prstGeom>
          </p:spPr>
        </p:pic>
        <p:pic>
          <p:nvPicPr>
            <p:cNvPr id="8" name="object 8"/>
            <p:cNvPicPr/>
            <p:nvPr/>
          </p:nvPicPr>
          <p:blipFill>
            <a:blip r:embed="rId5" cstate="print"/>
            <a:stretch>
              <a:fillRect/>
            </a:stretch>
          </p:blipFill>
          <p:spPr>
            <a:xfrm>
              <a:off x="2342387" y="2401811"/>
              <a:ext cx="934224" cy="935748"/>
            </a:xfrm>
            <a:prstGeom prst="rect">
              <a:avLst/>
            </a:prstGeom>
          </p:spPr>
        </p:pic>
        <p:sp>
          <p:nvSpPr>
            <p:cNvPr id="9" name="object 9"/>
            <p:cNvSpPr/>
            <p:nvPr/>
          </p:nvSpPr>
          <p:spPr>
            <a:xfrm>
              <a:off x="2452115" y="2511552"/>
              <a:ext cx="719455" cy="721360"/>
            </a:xfrm>
            <a:custGeom>
              <a:avLst/>
              <a:gdLst/>
              <a:ahLst/>
              <a:cxnLst/>
              <a:rect l="l" t="t" r="r" b="b"/>
              <a:pathLst>
                <a:path w="719455" h="721360">
                  <a:moveTo>
                    <a:pt x="359663" y="0"/>
                  </a:moveTo>
                  <a:lnTo>
                    <a:pt x="310861" y="3291"/>
                  </a:lnTo>
                  <a:lnTo>
                    <a:pt x="264054" y="12878"/>
                  </a:lnTo>
                  <a:lnTo>
                    <a:pt x="219670" y="28330"/>
                  </a:lnTo>
                  <a:lnTo>
                    <a:pt x="178138" y="49219"/>
                  </a:lnTo>
                  <a:lnTo>
                    <a:pt x="139887" y="75114"/>
                  </a:lnTo>
                  <a:lnTo>
                    <a:pt x="105346" y="105584"/>
                  </a:lnTo>
                  <a:lnTo>
                    <a:pt x="74943" y="140201"/>
                  </a:lnTo>
                  <a:lnTo>
                    <a:pt x="49106" y="178533"/>
                  </a:lnTo>
                  <a:lnTo>
                    <a:pt x="28265" y="220152"/>
                  </a:lnTo>
                  <a:lnTo>
                    <a:pt x="12848" y="264627"/>
                  </a:lnTo>
                  <a:lnTo>
                    <a:pt x="3283" y="311528"/>
                  </a:lnTo>
                  <a:lnTo>
                    <a:pt x="0" y="360425"/>
                  </a:lnTo>
                  <a:lnTo>
                    <a:pt x="3283" y="409323"/>
                  </a:lnTo>
                  <a:lnTo>
                    <a:pt x="12848" y="456224"/>
                  </a:lnTo>
                  <a:lnTo>
                    <a:pt x="28265" y="500699"/>
                  </a:lnTo>
                  <a:lnTo>
                    <a:pt x="49106" y="542318"/>
                  </a:lnTo>
                  <a:lnTo>
                    <a:pt x="74943" y="580650"/>
                  </a:lnTo>
                  <a:lnTo>
                    <a:pt x="105346" y="615267"/>
                  </a:lnTo>
                  <a:lnTo>
                    <a:pt x="139887" y="645737"/>
                  </a:lnTo>
                  <a:lnTo>
                    <a:pt x="178138" y="671632"/>
                  </a:lnTo>
                  <a:lnTo>
                    <a:pt x="219670" y="692521"/>
                  </a:lnTo>
                  <a:lnTo>
                    <a:pt x="264054" y="707973"/>
                  </a:lnTo>
                  <a:lnTo>
                    <a:pt x="310861" y="717560"/>
                  </a:lnTo>
                  <a:lnTo>
                    <a:pt x="359663" y="720851"/>
                  </a:lnTo>
                  <a:lnTo>
                    <a:pt x="408466" y="717560"/>
                  </a:lnTo>
                  <a:lnTo>
                    <a:pt x="455273" y="707973"/>
                  </a:lnTo>
                  <a:lnTo>
                    <a:pt x="499657" y="692521"/>
                  </a:lnTo>
                  <a:lnTo>
                    <a:pt x="541189" y="671632"/>
                  </a:lnTo>
                  <a:lnTo>
                    <a:pt x="579440" y="645737"/>
                  </a:lnTo>
                  <a:lnTo>
                    <a:pt x="613981" y="615267"/>
                  </a:lnTo>
                  <a:lnTo>
                    <a:pt x="644384" y="580650"/>
                  </a:lnTo>
                  <a:lnTo>
                    <a:pt x="670221" y="542318"/>
                  </a:lnTo>
                  <a:lnTo>
                    <a:pt x="691062" y="500699"/>
                  </a:lnTo>
                  <a:lnTo>
                    <a:pt x="706479" y="456224"/>
                  </a:lnTo>
                  <a:lnTo>
                    <a:pt x="716044" y="409323"/>
                  </a:lnTo>
                  <a:lnTo>
                    <a:pt x="719327" y="360425"/>
                  </a:lnTo>
                  <a:lnTo>
                    <a:pt x="716044" y="311528"/>
                  </a:lnTo>
                  <a:lnTo>
                    <a:pt x="706479" y="264627"/>
                  </a:lnTo>
                  <a:lnTo>
                    <a:pt x="691062" y="220152"/>
                  </a:lnTo>
                  <a:lnTo>
                    <a:pt x="670221" y="178533"/>
                  </a:lnTo>
                  <a:lnTo>
                    <a:pt x="644384" y="140201"/>
                  </a:lnTo>
                  <a:lnTo>
                    <a:pt x="613981" y="105584"/>
                  </a:lnTo>
                  <a:lnTo>
                    <a:pt x="579440" y="75114"/>
                  </a:lnTo>
                  <a:lnTo>
                    <a:pt x="541189" y="49219"/>
                  </a:lnTo>
                  <a:lnTo>
                    <a:pt x="499657" y="28330"/>
                  </a:lnTo>
                  <a:lnTo>
                    <a:pt x="455273" y="12878"/>
                  </a:lnTo>
                  <a:lnTo>
                    <a:pt x="408466" y="3291"/>
                  </a:lnTo>
                  <a:lnTo>
                    <a:pt x="359663" y="0"/>
                  </a:lnTo>
                  <a:close/>
                </a:path>
              </a:pathLst>
            </a:custGeom>
            <a:solidFill>
              <a:srgbClr val="FFC000"/>
            </a:solidFill>
          </p:spPr>
          <p:txBody>
            <a:bodyPr wrap="square" lIns="0" tIns="0" rIns="0" bIns="0" rtlCol="0"/>
            <a:lstStyle/>
            <a:p>
              <a:endParaRPr/>
            </a:p>
          </p:txBody>
        </p:sp>
        <p:sp>
          <p:nvSpPr>
            <p:cNvPr id="10" name="object 10"/>
            <p:cNvSpPr/>
            <p:nvPr/>
          </p:nvSpPr>
          <p:spPr>
            <a:xfrm>
              <a:off x="2452115" y="2511552"/>
              <a:ext cx="719455" cy="721360"/>
            </a:xfrm>
            <a:custGeom>
              <a:avLst/>
              <a:gdLst/>
              <a:ahLst/>
              <a:cxnLst/>
              <a:rect l="l" t="t" r="r" b="b"/>
              <a:pathLst>
                <a:path w="719455" h="721360">
                  <a:moveTo>
                    <a:pt x="0" y="360425"/>
                  </a:moveTo>
                  <a:lnTo>
                    <a:pt x="3283" y="311528"/>
                  </a:lnTo>
                  <a:lnTo>
                    <a:pt x="12848" y="264627"/>
                  </a:lnTo>
                  <a:lnTo>
                    <a:pt x="28265" y="220152"/>
                  </a:lnTo>
                  <a:lnTo>
                    <a:pt x="49106" y="178533"/>
                  </a:lnTo>
                  <a:lnTo>
                    <a:pt x="74943" y="140201"/>
                  </a:lnTo>
                  <a:lnTo>
                    <a:pt x="105346" y="105584"/>
                  </a:lnTo>
                  <a:lnTo>
                    <a:pt x="139887" y="75114"/>
                  </a:lnTo>
                  <a:lnTo>
                    <a:pt x="178138" y="49219"/>
                  </a:lnTo>
                  <a:lnTo>
                    <a:pt x="219670" y="28330"/>
                  </a:lnTo>
                  <a:lnTo>
                    <a:pt x="264054" y="12878"/>
                  </a:lnTo>
                  <a:lnTo>
                    <a:pt x="310861" y="3291"/>
                  </a:lnTo>
                  <a:lnTo>
                    <a:pt x="359663" y="0"/>
                  </a:lnTo>
                  <a:lnTo>
                    <a:pt x="408466" y="3291"/>
                  </a:lnTo>
                  <a:lnTo>
                    <a:pt x="455273" y="12878"/>
                  </a:lnTo>
                  <a:lnTo>
                    <a:pt x="499657" y="28330"/>
                  </a:lnTo>
                  <a:lnTo>
                    <a:pt x="541189" y="49219"/>
                  </a:lnTo>
                  <a:lnTo>
                    <a:pt x="579440" y="75114"/>
                  </a:lnTo>
                  <a:lnTo>
                    <a:pt x="613981" y="105584"/>
                  </a:lnTo>
                  <a:lnTo>
                    <a:pt x="644384" y="140201"/>
                  </a:lnTo>
                  <a:lnTo>
                    <a:pt x="670221" y="178533"/>
                  </a:lnTo>
                  <a:lnTo>
                    <a:pt x="691062" y="220152"/>
                  </a:lnTo>
                  <a:lnTo>
                    <a:pt x="706479" y="264627"/>
                  </a:lnTo>
                  <a:lnTo>
                    <a:pt x="716044" y="311528"/>
                  </a:lnTo>
                  <a:lnTo>
                    <a:pt x="719327" y="360425"/>
                  </a:lnTo>
                  <a:lnTo>
                    <a:pt x="716044" y="409323"/>
                  </a:lnTo>
                  <a:lnTo>
                    <a:pt x="706479" y="456224"/>
                  </a:lnTo>
                  <a:lnTo>
                    <a:pt x="691062" y="500699"/>
                  </a:lnTo>
                  <a:lnTo>
                    <a:pt x="670221" y="542318"/>
                  </a:lnTo>
                  <a:lnTo>
                    <a:pt x="644384" y="580650"/>
                  </a:lnTo>
                  <a:lnTo>
                    <a:pt x="613981" y="615267"/>
                  </a:lnTo>
                  <a:lnTo>
                    <a:pt x="579440" y="645737"/>
                  </a:lnTo>
                  <a:lnTo>
                    <a:pt x="541189" y="671632"/>
                  </a:lnTo>
                  <a:lnTo>
                    <a:pt x="499657" y="692521"/>
                  </a:lnTo>
                  <a:lnTo>
                    <a:pt x="455273" y="707973"/>
                  </a:lnTo>
                  <a:lnTo>
                    <a:pt x="408466" y="717560"/>
                  </a:lnTo>
                  <a:lnTo>
                    <a:pt x="359663" y="720851"/>
                  </a:lnTo>
                  <a:lnTo>
                    <a:pt x="310861" y="717560"/>
                  </a:lnTo>
                  <a:lnTo>
                    <a:pt x="264054" y="707973"/>
                  </a:lnTo>
                  <a:lnTo>
                    <a:pt x="219670" y="692521"/>
                  </a:lnTo>
                  <a:lnTo>
                    <a:pt x="178138" y="671632"/>
                  </a:lnTo>
                  <a:lnTo>
                    <a:pt x="139887" y="645737"/>
                  </a:lnTo>
                  <a:lnTo>
                    <a:pt x="105346" y="615267"/>
                  </a:lnTo>
                  <a:lnTo>
                    <a:pt x="74943" y="580650"/>
                  </a:lnTo>
                  <a:lnTo>
                    <a:pt x="49106" y="542318"/>
                  </a:lnTo>
                  <a:lnTo>
                    <a:pt x="28265" y="500699"/>
                  </a:lnTo>
                  <a:lnTo>
                    <a:pt x="12848" y="456224"/>
                  </a:lnTo>
                  <a:lnTo>
                    <a:pt x="3283" y="409323"/>
                  </a:lnTo>
                  <a:lnTo>
                    <a:pt x="0" y="360425"/>
                  </a:lnTo>
                  <a:close/>
                </a:path>
              </a:pathLst>
            </a:custGeom>
            <a:ln w="9525">
              <a:solidFill>
                <a:srgbClr val="D3D2E7"/>
              </a:solidFill>
            </a:ln>
          </p:spPr>
          <p:txBody>
            <a:bodyPr wrap="square" lIns="0" tIns="0" rIns="0" bIns="0" rtlCol="0"/>
            <a:lstStyle/>
            <a:p>
              <a:endParaRPr/>
            </a:p>
          </p:txBody>
        </p:sp>
        <p:pic>
          <p:nvPicPr>
            <p:cNvPr id="11" name="object 11"/>
            <p:cNvPicPr/>
            <p:nvPr/>
          </p:nvPicPr>
          <p:blipFill>
            <a:blip r:embed="rId6" cstate="print"/>
            <a:stretch>
              <a:fillRect/>
            </a:stretch>
          </p:blipFill>
          <p:spPr>
            <a:xfrm>
              <a:off x="3142487" y="2380488"/>
              <a:ext cx="1018044" cy="1018031"/>
            </a:xfrm>
            <a:prstGeom prst="rect">
              <a:avLst/>
            </a:prstGeom>
          </p:spPr>
        </p:pic>
        <p:pic>
          <p:nvPicPr>
            <p:cNvPr id="12" name="object 12"/>
            <p:cNvPicPr/>
            <p:nvPr/>
          </p:nvPicPr>
          <p:blipFill>
            <a:blip r:embed="rId7" cstate="print"/>
            <a:stretch>
              <a:fillRect/>
            </a:stretch>
          </p:blipFill>
          <p:spPr>
            <a:xfrm>
              <a:off x="3343655" y="2575585"/>
              <a:ext cx="615708" cy="720826"/>
            </a:xfrm>
            <a:prstGeom prst="rect">
              <a:avLst/>
            </a:prstGeom>
          </p:spPr>
        </p:pic>
        <p:pic>
          <p:nvPicPr>
            <p:cNvPr id="13" name="object 13"/>
            <p:cNvPicPr/>
            <p:nvPr/>
          </p:nvPicPr>
          <p:blipFill>
            <a:blip r:embed="rId8" cstate="print"/>
            <a:stretch>
              <a:fillRect/>
            </a:stretch>
          </p:blipFill>
          <p:spPr>
            <a:xfrm>
              <a:off x="3183636" y="2401811"/>
              <a:ext cx="935748" cy="935748"/>
            </a:xfrm>
            <a:prstGeom prst="rect">
              <a:avLst/>
            </a:prstGeom>
          </p:spPr>
        </p:pic>
        <p:sp>
          <p:nvSpPr>
            <p:cNvPr id="14" name="object 14"/>
            <p:cNvSpPr/>
            <p:nvPr/>
          </p:nvSpPr>
          <p:spPr>
            <a:xfrm>
              <a:off x="3293363" y="2511552"/>
              <a:ext cx="721360" cy="721360"/>
            </a:xfrm>
            <a:custGeom>
              <a:avLst/>
              <a:gdLst/>
              <a:ahLst/>
              <a:cxnLst/>
              <a:rect l="l" t="t" r="r" b="b"/>
              <a:pathLst>
                <a:path w="721360" h="721360">
                  <a:moveTo>
                    <a:pt x="360425" y="0"/>
                  </a:moveTo>
                  <a:lnTo>
                    <a:pt x="311528" y="3291"/>
                  </a:lnTo>
                  <a:lnTo>
                    <a:pt x="264627" y="12878"/>
                  </a:lnTo>
                  <a:lnTo>
                    <a:pt x="220152" y="28330"/>
                  </a:lnTo>
                  <a:lnTo>
                    <a:pt x="178533" y="49219"/>
                  </a:lnTo>
                  <a:lnTo>
                    <a:pt x="140201" y="75114"/>
                  </a:lnTo>
                  <a:lnTo>
                    <a:pt x="105584" y="105584"/>
                  </a:lnTo>
                  <a:lnTo>
                    <a:pt x="75114" y="140201"/>
                  </a:lnTo>
                  <a:lnTo>
                    <a:pt x="49219" y="178533"/>
                  </a:lnTo>
                  <a:lnTo>
                    <a:pt x="28330" y="220152"/>
                  </a:lnTo>
                  <a:lnTo>
                    <a:pt x="12878" y="264627"/>
                  </a:lnTo>
                  <a:lnTo>
                    <a:pt x="3291" y="311528"/>
                  </a:lnTo>
                  <a:lnTo>
                    <a:pt x="0" y="360425"/>
                  </a:lnTo>
                  <a:lnTo>
                    <a:pt x="3291" y="409323"/>
                  </a:lnTo>
                  <a:lnTo>
                    <a:pt x="12878" y="456224"/>
                  </a:lnTo>
                  <a:lnTo>
                    <a:pt x="28330" y="500699"/>
                  </a:lnTo>
                  <a:lnTo>
                    <a:pt x="49219" y="542318"/>
                  </a:lnTo>
                  <a:lnTo>
                    <a:pt x="75114" y="580650"/>
                  </a:lnTo>
                  <a:lnTo>
                    <a:pt x="105584" y="615267"/>
                  </a:lnTo>
                  <a:lnTo>
                    <a:pt x="140201" y="645737"/>
                  </a:lnTo>
                  <a:lnTo>
                    <a:pt x="178533" y="671632"/>
                  </a:lnTo>
                  <a:lnTo>
                    <a:pt x="220152" y="692521"/>
                  </a:lnTo>
                  <a:lnTo>
                    <a:pt x="264627" y="707973"/>
                  </a:lnTo>
                  <a:lnTo>
                    <a:pt x="311528" y="717560"/>
                  </a:lnTo>
                  <a:lnTo>
                    <a:pt x="360425" y="720851"/>
                  </a:lnTo>
                  <a:lnTo>
                    <a:pt x="409323" y="717560"/>
                  </a:lnTo>
                  <a:lnTo>
                    <a:pt x="456224" y="707973"/>
                  </a:lnTo>
                  <a:lnTo>
                    <a:pt x="500699" y="692521"/>
                  </a:lnTo>
                  <a:lnTo>
                    <a:pt x="542318" y="671632"/>
                  </a:lnTo>
                  <a:lnTo>
                    <a:pt x="580650" y="645737"/>
                  </a:lnTo>
                  <a:lnTo>
                    <a:pt x="615267" y="615267"/>
                  </a:lnTo>
                  <a:lnTo>
                    <a:pt x="645737" y="580650"/>
                  </a:lnTo>
                  <a:lnTo>
                    <a:pt x="671632" y="542318"/>
                  </a:lnTo>
                  <a:lnTo>
                    <a:pt x="692521" y="500699"/>
                  </a:lnTo>
                  <a:lnTo>
                    <a:pt x="707973" y="456224"/>
                  </a:lnTo>
                  <a:lnTo>
                    <a:pt x="717560" y="409323"/>
                  </a:lnTo>
                  <a:lnTo>
                    <a:pt x="720851" y="360425"/>
                  </a:lnTo>
                  <a:lnTo>
                    <a:pt x="717560" y="311528"/>
                  </a:lnTo>
                  <a:lnTo>
                    <a:pt x="707973" y="264627"/>
                  </a:lnTo>
                  <a:lnTo>
                    <a:pt x="692521" y="220152"/>
                  </a:lnTo>
                  <a:lnTo>
                    <a:pt x="671632" y="178533"/>
                  </a:lnTo>
                  <a:lnTo>
                    <a:pt x="645737" y="140201"/>
                  </a:lnTo>
                  <a:lnTo>
                    <a:pt x="615267" y="105584"/>
                  </a:lnTo>
                  <a:lnTo>
                    <a:pt x="580650" y="75114"/>
                  </a:lnTo>
                  <a:lnTo>
                    <a:pt x="542318" y="49219"/>
                  </a:lnTo>
                  <a:lnTo>
                    <a:pt x="500699" y="28330"/>
                  </a:lnTo>
                  <a:lnTo>
                    <a:pt x="456224" y="12878"/>
                  </a:lnTo>
                  <a:lnTo>
                    <a:pt x="409323" y="3291"/>
                  </a:lnTo>
                  <a:lnTo>
                    <a:pt x="360425" y="0"/>
                  </a:lnTo>
                  <a:close/>
                </a:path>
              </a:pathLst>
            </a:custGeom>
            <a:solidFill>
              <a:srgbClr val="FFC000"/>
            </a:solidFill>
          </p:spPr>
          <p:txBody>
            <a:bodyPr wrap="square" lIns="0" tIns="0" rIns="0" bIns="0" rtlCol="0"/>
            <a:lstStyle/>
            <a:p>
              <a:endParaRPr/>
            </a:p>
          </p:txBody>
        </p:sp>
        <p:sp>
          <p:nvSpPr>
            <p:cNvPr id="15" name="object 15"/>
            <p:cNvSpPr/>
            <p:nvPr/>
          </p:nvSpPr>
          <p:spPr>
            <a:xfrm>
              <a:off x="3293363" y="2511552"/>
              <a:ext cx="721360" cy="721360"/>
            </a:xfrm>
            <a:custGeom>
              <a:avLst/>
              <a:gdLst/>
              <a:ahLst/>
              <a:cxnLst/>
              <a:rect l="l" t="t" r="r" b="b"/>
              <a:pathLst>
                <a:path w="721360" h="721360">
                  <a:moveTo>
                    <a:pt x="0" y="360425"/>
                  </a:moveTo>
                  <a:lnTo>
                    <a:pt x="3291" y="311528"/>
                  </a:lnTo>
                  <a:lnTo>
                    <a:pt x="12878" y="264627"/>
                  </a:lnTo>
                  <a:lnTo>
                    <a:pt x="28330" y="220152"/>
                  </a:lnTo>
                  <a:lnTo>
                    <a:pt x="49219" y="178533"/>
                  </a:lnTo>
                  <a:lnTo>
                    <a:pt x="75114" y="140201"/>
                  </a:lnTo>
                  <a:lnTo>
                    <a:pt x="105584" y="105584"/>
                  </a:lnTo>
                  <a:lnTo>
                    <a:pt x="140201" y="75114"/>
                  </a:lnTo>
                  <a:lnTo>
                    <a:pt x="178533" y="49219"/>
                  </a:lnTo>
                  <a:lnTo>
                    <a:pt x="220152" y="28330"/>
                  </a:lnTo>
                  <a:lnTo>
                    <a:pt x="264627" y="12878"/>
                  </a:lnTo>
                  <a:lnTo>
                    <a:pt x="311528" y="3291"/>
                  </a:lnTo>
                  <a:lnTo>
                    <a:pt x="360425" y="0"/>
                  </a:lnTo>
                  <a:lnTo>
                    <a:pt x="409323" y="3291"/>
                  </a:lnTo>
                  <a:lnTo>
                    <a:pt x="456224" y="12878"/>
                  </a:lnTo>
                  <a:lnTo>
                    <a:pt x="500699" y="28330"/>
                  </a:lnTo>
                  <a:lnTo>
                    <a:pt x="542318" y="49219"/>
                  </a:lnTo>
                  <a:lnTo>
                    <a:pt x="580650" y="75114"/>
                  </a:lnTo>
                  <a:lnTo>
                    <a:pt x="615267" y="105584"/>
                  </a:lnTo>
                  <a:lnTo>
                    <a:pt x="645737" y="140201"/>
                  </a:lnTo>
                  <a:lnTo>
                    <a:pt x="671632" y="178533"/>
                  </a:lnTo>
                  <a:lnTo>
                    <a:pt x="692521" y="220152"/>
                  </a:lnTo>
                  <a:lnTo>
                    <a:pt x="707973" y="264627"/>
                  </a:lnTo>
                  <a:lnTo>
                    <a:pt x="717560" y="311528"/>
                  </a:lnTo>
                  <a:lnTo>
                    <a:pt x="720851" y="360425"/>
                  </a:lnTo>
                  <a:lnTo>
                    <a:pt x="717560" y="409323"/>
                  </a:lnTo>
                  <a:lnTo>
                    <a:pt x="707973" y="456224"/>
                  </a:lnTo>
                  <a:lnTo>
                    <a:pt x="692521" y="500699"/>
                  </a:lnTo>
                  <a:lnTo>
                    <a:pt x="671632" y="542318"/>
                  </a:lnTo>
                  <a:lnTo>
                    <a:pt x="645737" y="580650"/>
                  </a:lnTo>
                  <a:lnTo>
                    <a:pt x="615267" y="615267"/>
                  </a:lnTo>
                  <a:lnTo>
                    <a:pt x="580650" y="645737"/>
                  </a:lnTo>
                  <a:lnTo>
                    <a:pt x="542318" y="671632"/>
                  </a:lnTo>
                  <a:lnTo>
                    <a:pt x="500699" y="692521"/>
                  </a:lnTo>
                  <a:lnTo>
                    <a:pt x="456224" y="707973"/>
                  </a:lnTo>
                  <a:lnTo>
                    <a:pt x="409323" y="717560"/>
                  </a:lnTo>
                  <a:lnTo>
                    <a:pt x="360425" y="720851"/>
                  </a:lnTo>
                  <a:lnTo>
                    <a:pt x="311528" y="717560"/>
                  </a:lnTo>
                  <a:lnTo>
                    <a:pt x="264627" y="707973"/>
                  </a:lnTo>
                  <a:lnTo>
                    <a:pt x="220152" y="692521"/>
                  </a:lnTo>
                  <a:lnTo>
                    <a:pt x="178533" y="671632"/>
                  </a:lnTo>
                  <a:lnTo>
                    <a:pt x="140201" y="645737"/>
                  </a:lnTo>
                  <a:lnTo>
                    <a:pt x="105584" y="615267"/>
                  </a:lnTo>
                  <a:lnTo>
                    <a:pt x="75114" y="580650"/>
                  </a:lnTo>
                  <a:lnTo>
                    <a:pt x="49219" y="542318"/>
                  </a:lnTo>
                  <a:lnTo>
                    <a:pt x="28330" y="500699"/>
                  </a:lnTo>
                  <a:lnTo>
                    <a:pt x="12878" y="456224"/>
                  </a:lnTo>
                  <a:lnTo>
                    <a:pt x="3291" y="409323"/>
                  </a:lnTo>
                  <a:lnTo>
                    <a:pt x="0" y="360425"/>
                  </a:lnTo>
                  <a:close/>
                </a:path>
              </a:pathLst>
            </a:custGeom>
            <a:ln w="9525">
              <a:solidFill>
                <a:srgbClr val="D3D2E7"/>
              </a:solidFill>
            </a:ln>
          </p:spPr>
          <p:txBody>
            <a:bodyPr wrap="square" lIns="0" tIns="0" rIns="0" bIns="0" rtlCol="0"/>
            <a:lstStyle/>
            <a:p>
              <a:endParaRPr/>
            </a:p>
          </p:txBody>
        </p:sp>
        <p:pic>
          <p:nvPicPr>
            <p:cNvPr id="16" name="object 16"/>
            <p:cNvPicPr/>
            <p:nvPr/>
          </p:nvPicPr>
          <p:blipFill>
            <a:blip r:embed="rId9" cstate="print"/>
            <a:stretch>
              <a:fillRect/>
            </a:stretch>
          </p:blipFill>
          <p:spPr>
            <a:xfrm>
              <a:off x="3986783" y="2380488"/>
              <a:ext cx="1015009" cy="1018031"/>
            </a:xfrm>
            <a:prstGeom prst="rect">
              <a:avLst/>
            </a:prstGeom>
          </p:spPr>
        </p:pic>
        <p:pic>
          <p:nvPicPr>
            <p:cNvPr id="17" name="object 17"/>
            <p:cNvPicPr/>
            <p:nvPr/>
          </p:nvPicPr>
          <p:blipFill>
            <a:blip r:embed="rId10" cstate="print"/>
            <a:stretch>
              <a:fillRect/>
            </a:stretch>
          </p:blipFill>
          <p:spPr>
            <a:xfrm>
              <a:off x="4136135" y="2575585"/>
              <a:ext cx="717803" cy="720826"/>
            </a:xfrm>
            <a:prstGeom prst="rect">
              <a:avLst/>
            </a:prstGeom>
          </p:spPr>
        </p:pic>
        <p:pic>
          <p:nvPicPr>
            <p:cNvPr id="18" name="object 18"/>
            <p:cNvPicPr/>
            <p:nvPr/>
          </p:nvPicPr>
          <p:blipFill>
            <a:blip r:embed="rId5" cstate="print"/>
            <a:stretch>
              <a:fillRect/>
            </a:stretch>
          </p:blipFill>
          <p:spPr>
            <a:xfrm>
              <a:off x="4027932" y="2401811"/>
              <a:ext cx="932713" cy="935748"/>
            </a:xfrm>
            <a:prstGeom prst="rect">
              <a:avLst/>
            </a:prstGeom>
          </p:spPr>
        </p:pic>
        <p:sp>
          <p:nvSpPr>
            <p:cNvPr id="19" name="object 19"/>
            <p:cNvSpPr/>
            <p:nvPr/>
          </p:nvSpPr>
          <p:spPr>
            <a:xfrm>
              <a:off x="4137660" y="2511552"/>
              <a:ext cx="718185" cy="721360"/>
            </a:xfrm>
            <a:custGeom>
              <a:avLst/>
              <a:gdLst/>
              <a:ahLst/>
              <a:cxnLst/>
              <a:rect l="l" t="t" r="r" b="b"/>
              <a:pathLst>
                <a:path w="718185" h="721360">
                  <a:moveTo>
                    <a:pt x="358901" y="0"/>
                  </a:moveTo>
                  <a:lnTo>
                    <a:pt x="310194" y="3291"/>
                  </a:lnTo>
                  <a:lnTo>
                    <a:pt x="263480" y="12878"/>
                  </a:lnTo>
                  <a:lnTo>
                    <a:pt x="219188" y="28330"/>
                  </a:lnTo>
                  <a:lnTo>
                    <a:pt x="177743" y="49219"/>
                  </a:lnTo>
                  <a:lnTo>
                    <a:pt x="139574" y="75114"/>
                  </a:lnTo>
                  <a:lnTo>
                    <a:pt x="105108" y="105584"/>
                  </a:lnTo>
                  <a:lnTo>
                    <a:pt x="74772" y="140201"/>
                  </a:lnTo>
                  <a:lnTo>
                    <a:pt x="48993" y="178533"/>
                  </a:lnTo>
                  <a:lnTo>
                    <a:pt x="28199" y="220152"/>
                  </a:lnTo>
                  <a:lnTo>
                    <a:pt x="12818" y="264627"/>
                  </a:lnTo>
                  <a:lnTo>
                    <a:pt x="3275" y="311528"/>
                  </a:lnTo>
                  <a:lnTo>
                    <a:pt x="0" y="360425"/>
                  </a:lnTo>
                  <a:lnTo>
                    <a:pt x="3275" y="409323"/>
                  </a:lnTo>
                  <a:lnTo>
                    <a:pt x="12818" y="456224"/>
                  </a:lnTo>
                  <a:lnTo>
                    <a:pt x="28199" y="500699"/>
                  </a:lnTo>
                  <a:lnTo>
                    <a:pt x="48993" y="542318"/>
                  </a:lnTo>
                  <a:lnTo>
                    <a:pt x="74772" y="580650"/>
                  </a:lnTo>
                  <a:lnTo>
                    <a:pt x="105108" y="615267"/>
                  </a:lnTo>
                  <a:lnTo>
                    <a:pt x="139574" y="645737"/>
                  </a:lnTo>
                  <a:lnTo>
                    <a:pt x="177743" y="671632"/>
                  </a:lnTo>
                  <a:lnTo>
                    <a:pt x="219188" y="692521"/>
                  </a:lnTo>
                  <a:lnTo>
                    <a:pt x="263480" y="707973"/>
                  </a:lnTo>
                  <a:lnTo>
                    <a:pt x="310194" y="717560"/>
                  </a:lnTo>
                  <a:lnTo>
                    <a:pt x="358901" y="720851"/>
                  </a:lnTo>
                  <a:lnTo>
                    <a:pt x="407609" y="717560"/>
                  </a:lnTo>
                  <a:lnTo>
                    <a:pt x="454323" y="707973"/>
                  </a:lnTo>
                  <a:lnTo>
                    <a:pt x="498615" y="692521"/>
                  </a:lnTo>
                  <a:lnTo>
                    <a:pt x="540060" y="671632"/>
                  </a:lnTo>
                  <a:lnTo>
                    <a:pt x="578229" y="645737"/>
                  </a:lnTo>
                  <a:lnTo>
                    <a:pt x="612695" y="615267"/>
                  </a:lnTo>
                  <a:lnTo>
                    <a:pt x="643031" y="580650"/>
                  </a:lnTo>
                  <a:lnTo>
                    <a:pt x="668810" y="542318"/>
                  </a:lnTo>
                  <a:lnTo>
                    <a:pt x="689604" y="500699"/>
                  </a:lnTo>
                  <a:lnTo>
                    <a:pt x="704985" y="456224"/>
                  </a:lnTo>
                  <a:lnTo>
                    <a:pt x="714528" y="409323"/>
                  </a:lnTo>
                  <a:lnTo>
                    <a:pt x="717803" y="360425"/>
                  </a:lnTo>
                  <a:lnTo>
                    <a:pt x="714528" y="311528"/>
                  </a:lnTo>
                  <a:lnTo>
                    <a:pt x="704985" y="264627"/>
                  </a:lnTo>
                  <a:lnTo>
                    <a:pt x="689604" y="220152"/>
                  </a:lnTo>
                  <a:lnTo>
                    <a:pt x="668810" y="178533"/>
                  </a:lnTo>
                  <a:lnTo>
                    <a:pt x="643031" y="140201"/>
                  </a:lnTo>
                  <a:lnTo>
                    <a:pt x="612695" y="105584"/>
                  </a:lnTo>
                  <a:lnTo>
                    <a:pt x="578229" y="75114"/>
                  </a:lnTo>
                  <a:lnTo>
                    <a:pt x="540060" y="49219"/>
                  </a:lnTo>
                  <a:lnTo>
                    <a:pt x="498615" y="28330"/>
                  </a:lnTo>
                  <a:lnTo>
                    <a:pt x="454323" y="12878"/>
                  </a:lnTo>
                  <a:lnTo>
                    <a:pt x="407609" y="3291"/>
                  </a:lnTo>
                  <a:lnTo>
                    <a:pt x="358901" y="0"/>
                  </a:lnTo>
                  <a:close/>
                </a:path>
              </a:pathLst>
            </a:custGeom>
            <a:solidFill>
              <a:srgbClr val="FFC000"/>
            </a:solidFill>
          </p:spPr>
          <p:txBody>
            <a:bodyPr wrap="square" lIns="0" tIns="0" rIns="0" bIns="0" rtlCol="0"/>
            <a:lstStyle/>
            <a:p>
              <a:endParaRPr/>
            </a:p>
          </p:txBody>
        </p:sp>
        <p:sp>
          <p:nvSpPr>
            <p:cNvPr id="20" name="object 20"/>
            <p:cNvSpPr/>
            <p:nvPr/>
          </p:nvSpPr>
          <p:spPr>
            <a:xfrm>
              <a:off x="4137660" y="2511552"/>
              <a:ext cx="718185" cy="721360"/>
            </a:xfrm>
            <a:custGeom>
              <a:avLst/>
              <a:gdLst/>
              <a:ahLst/>
              <a:cxnLst/>
              <a:rect l="l" t="t" r="r" b="b"/>
              <a:pathLst>
                <a:path w="718185" h="721360">
                  <a:moveTo>
                    <a:pt x="0" y="360425"/>
                  </a:moveTo>
                  <a:lnTo>
                    <a:pt x="3275" y="311528"/>
                  </a:lnTo>
                  <a:lnTo>
                    <a:pt x="12818" y="264627"/>
                  </a:lnTo>
                  <a:lnTo>
                    <a:pt x="28199" y="220152"/>
                  </a:lnTo>
                  <a:lnTo>
                    <a:pt x="48993" y="178533"/>
                  </a:lnTo>
                  <a:lnTo>
                    <a:pt x="74772" y="140201"/>
                  </a:lnTo>
                  <a:lnTo>
                    <a:pt x="105108" y="105584"/>
                  </a:lnTo>
                  <a:lnTo>
                    <a:pt x="139574" y="75114"/>
                  </a:lnTo>
                  <a:lnTo>
                    <a:pt x="177743" y="49219"/>
                  </a:lnTo>
                  <a:lnTo>
                    <a:pt x="219188" y="28330"/>
                  </a:lnTo>
                  <a:lnTo>
                    <a:pt x="263480" y="12878"/>
                  </a:lnTo>
                  <a:lnTo>
                    <a:pt x="310194" y="3291"/>
                  </a:lnTo>
                  <a:lnTo>
                    <a:pt x="358901" y="0"/>
                  </a:lnTo>
                  <a:lnTo>
                    <a:pt x="407609" y="3291"/>
                  </a:lnTo>
                  <a:lnTo>
                    <a:pt x="454323" y="12878"/>
                  </a:lnTo>
                  <a:lnTo>
                    <a:pt x="498615" y="28330"/>
                  </a:lnTo>
                  <a:lnTo>
                    <a:pt x="540060" y="49219"/>
                  </a:lnTo>
                  <a:lnTo>
                    <a:pt x="578229" y="75114"/>
                  </a:lnTo>
                  <a:lnTo>
                    <a:pt x="612695" y="105584"/>
                  </a:lnTo>
                  <a:lnTo>
                    <a:pt x="643031" y="140201"/>
                  </a:lnTo>
                  <a:lnTo>
                    <a:pt x="668810" y="178533"/>
                  </a:lnTo>
                  <a:lnTo>
                    <a:pt x="689604" y="220152"/>
                  </a:lnTo>
                  <a:lnTo>
                    <a:pt x="704985" y="264627"/>
                  </a:lnTo>
                  <a:lnTo>
                    <a:pt x="714528" y="311528"/>
                  </a:lnTo>
                  <a:lnTo>
                    <a:pt x="717803" y="360425"/>
                  </a:lnTo>
                  <a:lnTo>
                    <a:pt x="714528" y="409323"/>
                  </a:lnTo>
                  <a:lnTo>
                    <a:pt x="704985" y="456224"/>
                  </a:lnTo>
                  <a:lnTo>
                    <a:pt x="689604" y="500699"/>
                  </a:lnTo>
                  <a:lnTo>
                    <a:pt x="668810" y="542318"/>
                  </a:lnTo>
                  <a:lnTo>
                    <a:pt x="643031" y="580650"/>
                  </a:lnTo>
                  <a:lnTo>
                    <a:pt x="612695" y="615267"/>
                  </a:lnTo>
                  <a:lnTo>
                    <a:pt x="578229" y="645737"/>
                  </a:lnTo>
                  <a:lnTo>
                    <a:pt x="540060" y="671632"/>
                  </a:lnTo>
                  <a:lnTo>
                    <a:pt x="498615" y="692521"/>
                  </a:lnTo>
                  <a:lnTo>
                    <a:pt x="454323" y="707973"/>
                  </a:lnTo>
                  <a:lnTo>
                    <a:pt x="407609" y="717560"/>
                  </a:lnTo>
                  <a:lnTo>
                    <a:pt x="358901" y="720851"/>
                  </a:lnTo>
                  <a:lnTo>
                    <a:pt x="310194" y="717560"/>
                  </a:lnTo>
                  <a:lnTo>
                    <a:pt x="263480" y="707973"/>
                  </a:lnTo>
                  <a:lnTo>
                    <a:pt x="219188" y="692521"/>
                  </a:lnTo>
                  <a:lnTo>
                    <a:pt x="177743" y="671632"/>
                  </a:lnTo>
                  <a:lnTo>
                    <a:pt x="139574" y="645737"/>
                  </a:lnTo>
                  <a:lnTo>
                    <a:pt x="105108" y="615267"/>
                  </a:lnTo>
                  <a:lnTo>
                    <a:pt x="74772" y="580650"/>
                  </a:lnTo>
                  <a:lnTo>
                    <a:pt x="48993" y="542318"/>
                  </a:lnTo>
                  <a:lnTo>
                    <a:pt x="28199" y="500699"/>
                  </a:lnTo>
                  <a:lnTo>
                    <a:pt x="12818" y="456224"/>
                  </a:lnTo>
                  <a:lnTo>
                    <a:pt x="3275" y="409323"/>
                  </a:lnTo>
                  <a:lnTo>
                    <a:pt x="0" y="360425"/>
                  </a:lnTo>
                  <a:close/>
                </a:path>
              </a:pathLst>
            </a:custGeom>
            <a:ln w="9525">
              <a:solidFill>
                <a:srgbClr val="D3D2E7"/>
              </a:solidFill>
            </a:ln>
          </p:spPr>
          <p:txBody>
            <a:bodyPr wrap="square" lIns="0" tIns="0" rIns="0" bIns="0" rtlCol="0"/>
            <a:lstStyle/>
            <a:p>
              <a:endParaRPr/>
            </a:p>
          </p:txBody>
        </p:sp>
        <p:pic>
          <p:nvPicPr>
            <p:cNvPr id="21" name="object 21"/>
            <p:cNvPicPr/>
            <p:nvPr/>
          </p:nvPicPr>
          <p:blipFill>
            <a:blip r:embed="rId3" cstate="print"/>
            <a:stretch>
              <a:fillRect/>
            </a:stretch>
          </p:blipFill>
          <p:spPr>
            <a:xfrm>
              <a:off x="4828032" y="2380488"/>
              <a:ext cx="1016520" cy="1018031"/>
            </a:xfrm>
            <a:prstGeom prst="rect">
              <a:avLst/>
            </a:prstGeom>
          </p:spPr>
        </p:pic>
        <p:pic>
          <p:nvPicPr>
            <p:cNvPr id="22" name="object 22"/>
            <p:cNvPicPr/>
            <p:nvPr/>
          </p:nvPicPr>
          <p:blipFill>
            <a:blip r:embed="rId11" cstate="print"/>
            <a:stretch>
              <a:fillRect/>
            </a:stretch>
          </p:blipFill>
          <p:spPr>
            <a:xfrm>
              <a:off x="4977383" y="2575585"/>
              <a:ext cx="717803" cy="720826"/>
            </a:xfrm>
            <a:prstGeom prst="rect">
              <a:avLst/>
            </a:prstGeom>
          </p:spPr>
        </p:pic>
        <p:pic>
          <p:nvPicPr>
            <p:cNvPr id="23" name="object 23"/>
            <p:cNvPicPr/>
            <p:nvPr/>
          </p:nvPicPr>
          <p:blipFill>
            <a:blip r:embed="rId5" cstate="print"/>
            <a:stretch>
              <a:fillRect/>
            </a:stretch>
          </p:blipFill>
          <p:spPr>
            <a:xfrm>
              <a:off x="4869179" y="2401811"/>
              <a:ext cx="934224" cy="935748"/>
            </a:xfrm>
            <a:prstGeom prst="rect">
              <a:avLst/>
            </a:prstGeom>
          </p:spPr>
        </p:pic>
        <p:pic>
          <p:nvPicPr>
            <p:cNvPr id="24" name="object 24"/>
            <p:cNvPicPr/>
            <p:nvPr/>
          </p:nvPicPr>
          <p:blipFill>
            <a:blip r:embed="rId3" cstate="print"/>
            <a:stretch>
              <a:fillRect/>
            </a:stretch>
          </p:blipFill>
          <p:spPr>
            <a:xfrm>
              <a:off x="2301239" y="3180588"/>
              <a:ext cx="1016520" cy="1018032"/>
            </a:xfrm>
            <a:prstGeom prst="rect">
              <a:avLst/>
            </a:prstGeom>
          </p:spPr>
        </p:pic>
        <p:pic>
          <p:nvPicPr>
            <p:cNvPr id="25" name="object 25"/>
            <p:cNvPicPr/>
            <p:nvPr/>
          </p:nvPicPr>
          <p:blipFill>
            <a:blip r:embed="rId12" cstate="print"/>
            <a:stretch>
              <a:fillRect/>
            </a:stretch>
          </p:blipFill>
          <p:spPr>
            <a:xfrm>
              <a:off x="2502407" y="3375685"/>
              <a:ext cx="615708" cy="720826"/>
            </a:xfrm>
            <a:prstGeom prst="rect">
              <a:avLst/>
            </a:prstGeom>
          </p:spPr>
        </p:pic>
        <p:pic>
          <p:nvPicPr>
            <p:cNvPr id="26" name="object 26"/>
            <p:cNvPicPr/>
            <p:nvPr/>
          </p:nvPicPr>
          <p:blipFill>
            <a:blip r:embed="rId5" cstate="print"/>
            <a:stretch>
              <a:fillRect/>
            </a:stretch>
          </p:blipFill>
          <p:spPr>
            <a:xfrm>
              <a:off x="2342387" y="3201911"/>
              <a:ext cx="934224" cy="935748"/>
            </a:xfrm>
            <a:prstGeom prst="rect">
              <a:avLst/>
            </a:prstGeom>
          </p:spPr>
        </p:pic>
        <p:sp>
          <p:nvSpPr>
            <p:cNvPr id="27" name="object 27"/>
            <p:cNvSpPr/>
            <p:nvPr/>
          </p:nvSpPr>
          <p:spPr>
            <a:xfrm>
              <a:off x="4978907" y="2511552"/>
              <a:ext cx="719455" cy="721360"/>
            </a:xfrm>
            <a:custGeom>
              <a:avLst/>
              <a:gdLst/>
              <a:ahLst/>
              <a:cxnLst/>
              <a:rect l="l" t="t" r="r" b="b"/>
              <a:pathLst>
                <a:path w="719454" h="721360">
                  <a:moveTo>
                    <a:pt x="359663" y="0"/>
                  </a:moveTo>
                  <a:lnTo>
                    <a:pt x="310861" y="3291"/>
                  </a:lnTo>
                  <a:lnTo>
                    <a:pt x="264054" y="12878"/>
                  </a:lnTo>
                  <a:lnTo>
                    <a:pt x="219670" y="28330"/>
                  </a:lnTo>
                  <a:lnTo>
                    <a:pt x="178138" y="49219"/>
                  </a:lnTo>
                  <a:lnTo>
                    <a:pt x="139887" y="75114"/>
                  </a:lnTo>
                  <a:lnTo>
                    <a:pt x="105346" y="105584"/>
                  </a:lnTo>
                  <a:lnTo>
                    <a:pt x="74943" y="140201"/>
                  </a:lnTo>
                  <a:lnTo>
                    <a:pt x="49106" y="178533"/>
                  </a:lnTo>
                  <a:lnTo>
                    <a:pt x="28265" y="220152"/>
                  </a:lnTo>
                  <a:lnTo>
                    <a:pt x="12848" y="264627"/>
                  </a:lnTo>
                  <a:lnTo>
                    <a:pt x="3283" y="311528"/>
                  </a:lnTo>
                  <a:lnTo>
                    <a:pt x="0" y="360425"/>
                  </a:lnTo>
                  <a:lnTo>
                    <a:pt x="3283" y="409323"/>
                  </a:lnTo>
                  <a:lnTo>
                    <a:pt x="12848" y="456224"/>
                  </a:lnTo>
                  <a:lnTo>
                    <a:pt x="28265" y="500699"/>
                  </a:lnTo>
                  <a:lnTo>
                    <a:pt x="49106" y="542318"/>
                  </a:lnTo>
                  <a:lnTo>
                    <a:pt x="74943" y="580650"/>
                  </a:lnTo>
                  <a:lnTo>
                    <a:pt x="105346" y="615267"/>
                  </a:lnTo>
                  <a:lnTo>
                    <a:pt x="139887" y="645737"/>
                  </a:lnTo>
                  <a:lnTo>
                    <a:pt x="178138" y="671632"/>
                  </a:lnTo>
                  <a:lnTo>
                    <a:pt x="219670" y="692521"/>
                  </a:lnTo>
                  <a:lnTo>
                    <a:pt x="264054" y="707973"/>
                  </a:lnTo>
                  <a:lnTo>
                    <a:pt x="310861" y="717560"/>
                  </a:lnTo>
                  <a:lnTo>
                    <a:pt x="359663" y="720851"/>
                  </a:lnTo>
                  <a:lnTo>
                    <a:pt x="408466" y="717560"/>
                  </a:lnTo>
                  <a:lnTo>
                    <a:pt x="455273" y="707973"/>
                  </a:lnTo>
                  <a:lnTo>
                    <a:pt x="499657" y="692521"/>
                  </a:lnTo>
                  <a:lnTo>
                    <a:pt x="541189" y="671632"/>
                  </a:lnTo>
                  <a:lnTo>
                    <a:pt x="579440" y="645737"/>
                  </a:lnTo>
                  <a:lnTo>
                    <a:pt x="613981" y="615267"/>
                  </a:lnTo>
                  <a:lnTo>
                    <a:pt x="644384" y="580650"/>
                  </a:lnTo>
                  <a:lnTo>
                    <a:pt x="670221" y="542318"/>
                  </a:lnTo>
                  <a:lnTo>
                    <a:pt x="691062" y="500699"/>
                  </a:lnTo>
                  <a:lnTo>
                    <a:pt x="706479" y="456224"/>
                  </a:lnTo>
                  <a:lnTo>
                    <a:pt x="716044" y="409323"/>
                  </a:lnTo>
                  <a:lnTo>
                    <a:pt x="719327" y="360425"/>
                  </a:lnTo>
                  <a:lnTo>
                    <a:pt x="716044" y="311528"/>
                  </a:lnTo>
                  <a:lnTo>
                    <a:pt x="706479" y="264627"/>
                  </a:lnTo>
                  <a:lnTo>
                    <a:pt x="691062" y="220152"/>
                  </a:lnTo>
                  <a:lnTo>
                    <a:pt x="670221" y="178533"/>
                  </a:lnTo>
                  <a:lnTo>
                    <a:pt x="644384" y="140201"/>
                  </a:lnTo>
                  <a:lnTo>
                    <a:pt x="613981" y="105584"/>
                  </a:lnTo>
                  <a:lnTo>
                    <a:pt x="579440" y="75114"/>
                  </a:lnTo>
                  <a:lnTo>
                    <a:pt x="541189" y="49219"/>
                  </a:lnTo>
                  <a:lnTo>
                    <a:pt x="499657" y="28330"/>
                  </a:lnTo>
                  <a:lnTo>
                    <a:pt x="455273" y="12878"/>
                  </a:lnTo>
                  <a:lnTo>
                    <a:pt x="408466" y="3291"/>
                  </a:lnTo>
                  <a:lnTo>
                    <a:pt x="359663" y="0"/>
                  </a:lnTo>
                  <a:close/>
                </a:path>
              </a:pathLst>
            </a:custGeom>
            <a:solidFill>
              <a:srgbClr val="FFC000"/>
            </a:solidFill>
          </p:spPr>
          <p:txBody>
            <a:bodyPr wrap="square" lIns="0" tIns="0" rIns="0" bIns="0" rtlCol="0"/>
            <a:lstStyle/>
            <a:p>
              <a:endParaRPr/>
            </a:p>
          </p:txBody>
        </p:sp>
        <p:sp>
          <p:nvSpPr>
            <p:cNvPr id="28" name="object 28"/>
            <p:cNvSpPr/>
            <p:nvPr/>
          </p:nvSpPr>
          <p:spPr>
            <a:xfrm>
              <a:off x="4978907" y="2511552"/>
              <a:ext cx="719455" cy="721360"/>
            </a:xfrm>
            <a:custGeom>
              <a:avLst/>
              <a:gdLst/>
              <a:ahLst/>
              <a:cxnLst/>
              <a:rect l="l" t="t" r="r" b="b"/>
              <a:pathLst>
                <a:path w="719454" h="721360">
                  <a:moveTo>
                    <a:pt x="0" y="360425"/>
                  </a:moveTo>
                  <a:lnTo>
                    <a:pt x="3283" y="311528"/>
                  </a:lnTo>
                  <a:lnTo>
                    <a:pt x="12848" y="264627"/>
                  </a:lnTo>
                  <a:lnTo>
                    <a:pt x="28265" y="220152"/>
                  </a:lnTo>
                  <a:lnTo>
                    <a:pt x="49106" y="178533"/>
                  </a:lnTo>
                  <a:lnTo>
                    <a:pt x="74943" y="140201"/>
                  </a:lnTo>
                  <a:lnTo>
                    <a:pt x="105346" y="105584"/>
                  </a:lnTo>
                  <a:lnTo>
                    <a:pt x="139887" y="75114"/>
                  </a:lnTo>
                  <a:lnTo>
                    <a:pt x="178138" y="49219"/>
                  </a:lnTo>
                  <a:lnTo>
                    <a:pt x="219670" y="28330"/>
                  </a:lnTo>
                  <a:lnTo>
                    <a:pt x="264054" y="12878"/>
                  </a:lnTo>
                  <a:lnTo>
                    <a:pt x="310861" y="3291"/>
                  </a:lnTo>
                  <a:lnTo>
                    <a:pt x="359663" y="0"/>
                  </a:lnTo>
                  <a:lnTo>
                    <a:pt x="408466" y="3291"/>
                  </a:lnTo>
                  <a:lnTo>
                    <a:pt x="455273" y="12878"/>
                  </a:lnTo>
                  <a:lnTo>
                    <a:pt x="499657" y="28330"/>
                  </a:lnTo>
                  <a:lnTo>
                    <a:pt x="541189" y="49219"/>
                  </a:lnTo>
                  <a:lnTo>
                    <a:pt x="579440" y="75114"/>
                  </a:lnTo>
                  <a:lnTo>
                    <a:pt x="613981" y="105584"/>
                  </a:lnTo>
                  <a:lnTo>
                    <a:pt x="644384" y="140201"/>
                  </a:lnTo>
                  <a:lnTo>
                    <a:pt x="670221" y="178533"/>
                  </a:lnTo>
                  <a:lnTo>
                    <a:pt x="691062" y="220152"/>
                  </a:lnTo>
                  <a:lnTo>
                    <a:pt x="706479" y="264627"/>
                  </a:lnTo>
                  <a:lnTo>
                    <a:pt x="716044" y="311528"/>
                  </a:lnTo>
                  <a:lnTo>
                    <a:pt x="719327" y="360425"/>
                  </a:lnTo>
                  <a:lnTo>
                    <a:pt x="716044" y="409323"/>
                  </a:lnTo>
                  <a:lnTo>
                    <a:pt x="706479" y="456224"/>
                  </a:lnTo>
                  <a:lnTo>
                    <a:pt x="691062" y="500699"/>
                  </a:lnTo>
                  <a:lnTo>
                    <a:pt x="670221" y="542318"/>
                  </a:lnTo>
                  <a:lnTo>
                    <a:pt x="644384" y="580650"/>
                  </a:lnTo>
                  <a:lnTo>
                    <a:pt x="613981" y="615267"/>
                  </a:lnTo>
                  <a:lnTo>
                    <a:pt x="579440" y="645737"/>
                  </a:lnTo>
                  <a:lnTo>
                    <a:pt x="541189" y="671632"/>
                  </a:lnTo>
                  <a:lnTo>
                    <a:pt x="499657" y="692521"/>
                  </a:lnTo>
                  <a:lnTo>
                    <a:pt x="455273" y="707973"/>
                  </a:lnTo>
                  <a:lnTo>
                    <a:pt x="408466" y="717560"/>
                  </a:lnTo>
                  <a:lnTo>
                    <a:pt x="359663" y="720851"/>
                  </a:lnTo>
                  <a:lnTo>
                    <a:pt x="310861" y="717560"/>
                  </a:lnTo>
                  <a:lnTo>
                    <a:pt x="264054" y="707973"/>
                  </a:lnTo>
                  <a:lnTo>
                    <a:pt x="219670" y="692521"/>
                  </a:lnTo>
                  <a:lnTo>
                    <a:pt x="178138" y="671632"/>
                  </a:lnTo>
                  <a:lnTo>
                    <a:pt x="139887" y="645737"/>
                  </a:lnTo>
                  <a:lnTo>
                    <a:pt x="105346" y="615267"/>
                  </a:lnTo>
                  <a:lnTo>
                    <a:pt x="74943" y="580650"/>
                  </a:lnTo>
                  <a:lnTo>
                    <a:pt x="49106" y="542318"/>
                  </a:lnTo>
                  <a:lnTo>
                    <a:pt x="28265" y="500699"/>
                  </a:lnTo>
                  <a:lnTo>
                    <a:pt x="12848" y="456224"/>
                  </a:lnTo>
                  <a:lnTo>
                    <a:pt x="3283" y="409323"/>
                  </a:lnTo>
                  <a:lnTo>
                    <a:pt x="0" y="360425"/>
                  </a:lnTo>
                  <a:close/>
                </a:path>
              </a:pathLst>
            </a:custGeom>
            <a:ln w="9525">
              <a:solidFill>
                <a:srgbClr val="D3D2E7"/>
              </a:solidFill>
            </a:ln>
          </p:spPr>
          <p:txBody>
            <a:bodyPr wrap="square" lIns="0" tIns="0" rIns="0" bIns="0" rtlCol="0"/>
            <a:lstStyle/>
            <a:p>
              <a:endParaRPr/>
            </a:p>
          </p:txBody>
        </p:sp>
        <p:sp>
          <p:nvSpPr>
            <p:cNvPr id="29" name="object 29"/>
            <p:cNvSpPr/>
            <p:nvPr/>
          </p:nvSpPr>
          <p:spPr>
            <a:xfrm>
              <a:off x="2452115" y="3311652"/>
              <a:ext cx="719455" cy="721360"/>
            </a:xfrm>
            <a:custGeom>
              <a:avLst/>
              <a:gdLst/>
              <a:ahLst/>
              <a:cxnLst/>
              <a:rect l="l" t="t" r="r" b="b"/>
              <a:pathLst>
                <a:path w="719455" h="721360">
                  <a:moveTo>
                    <a:pt x="359663" y="0"/>
                  </a:moveTo>
                  <a:lnTo>
                    <a:pt x="310861" y="3291"/>
                  </a:lnTo>
                  <a:lnTo>
                    <a:pt x="264054" y="12878"/>
                  </a:lnTo>
                  <a:lnTo>
                    <a:pt x="219670" y="28330"/>
                  </a:lnTo>
                  <a:lnTo>
                    <a:pt x="178138" y="49219"/>
                  </a:lnTo>
                  <a:lnTo>
                    <a:pt x="139887" y="75114"/>
                  </a:lnTo>
                  <a:lnTo>
                    <a:pt x="105346" y="105584"/>
                  </a:lnTo>
                  <a:lnTo>
                    <a:pt x="74943" y="140201"/>
                  </a:lnTo>
                  <a:lnTo>
                    <a:pt x="49106" y="178533"/>
                  </a:lnTo>
                  <a:lnTo>
                    <a:pt x="28265" y="220152"/>
                  </a:lnTo>
                  <a:lnTo>
                    <a:pt x="12848" y="264627"/>
                  </a:lnTo>
                  <a:lnTo>
                    <a:pt x="3283" y="311528"/>
                  </a:lnTo>
                  <a:lnTo>
                    <a:pt x="0" y="360425"/>
                  </a:lnTo>
                  <a:lnTo>
                    <a:pt x="3283" y="409323"/>
                  </a:lnTo>
                  <a:lnTo>
                    <a:pt x="12848" y="456224"/>
                  </a:lnTo>
                  <a:lnTo>
                    <a:pt x="28265" y="500699"/>
                  </a:lnTo>
                  <a:lnTo>
                    <a:pt x="49106" y="542318"/>
                  </a:lnTo>
                  <a:lnTo>
                    <a:pt x="74943" y="580650"/>
                  </a:lnTo>
                  <a:lnTo>
                    <a:pt x="105346" y="615267"/>
                  </a:lnTo>
                  <a:lnTo>
                    <a:pt x="139887" y="645737"/>
                  </a:lnTo>
                  <a:lnTo>
                    <a:pt x="178138" y="671632"/>
                  </a:lnTo>
                  <a:lnTo>
                    <a:pt x="219670" y="692521"/>
                  </a:lnTo>
                  <a:lnTo>
                    <a:pt x="264054" y="707973"/>
                  </a:lnTo>
                  <a:lnTo>
                    <a:pt x="310861" y="717560"/>
                  </a:lnTo>
                  <a:lnTo>
                    <a:pt x="359663" y="720852"/>
                  </a:lnTo>
                  <a:lnTo>
                    <a:pt x="408466" y="717560"/>
                  </a:lnTo>
                  <a:lnTo>
                    <a:pt x="455273" y="707973"/>
                  </a:lnTo>
                  <a:lnTo>
                    <a:pt x="499657" y="692521"/>
                  </a:lnTo>
                  <a:lnTo>
                    <a:pt x="541189" y="671632"/>
                  </a:lnTo>
                  <a:lnTo>
                    <a:pt x="579440" y="645737"/>
                  </a:lnTo>
                  <a:lnTo>
                    <a:pt x="613981" y="615267"/>
                  </a:lnTo>
                  <a:lnTo>
                    <a:pt x="644384" y="580650"/>
                  </a:lnTo>
                  <a:lnTo>
                    <a:pt x="670221" y="542318"/>
                  </a:lnTo>
                  <a:lnTo>
                    <a:pt x="691062" y="500699"/>
                  </a:lnTo>
                  <a:lnTo>
                    <a:pt x="706479" y="456224"/>
                  </a:lnTo>
                  <a:lnTo>
                    <a:pt x="716044" y="409323"/>
                  </a:lnTo>
                  <a:lnTo>
                    <a:pt x="719327" y="360425"/>
                  </a:lnTo>
                  <a:lnTo>
                    <a:pt x="716044" y="311528"/>
                  </a:lnTo>
                  <a:lnTo>
                    <a:pt x="706479" y="264627"/>
                  </a:lnTo>
                  <a:lnTo>
                    <a:pt x="691062" y="220152"/>
                  </a:lnTo>
                  <a:lnTo>
                    <a:pt x="670221" y="178533"/>
                  </a:lnTo>
                  <a:lnTo>
                    <a:pt x="644384" y="140201"/>
                  </a:lnTo>
                  <a:lnTo>
                    <a:pt x="613981" y="105584"/>
                  </a:lnTo>
                  <a:lnTo>
                    <a:pt x="579440" y="75114"/>
                  </a:lnTo>
                  <a:lnTo>
                    <a:pt x="541189" y="49219"/>
                  </a:lnTo>
                  <a:lnTo>
                    <a:pt x="499657" y="28330"/>
                  </a:lnTo>
                  <a:lnTo>
                    <a:pt x="455273" y="12878"/>
                  </a:lnTo>
                  <a:lnTo>
                    <a:pt x="408466" y="3291"/>
                  </a:lnTo>
                  <a:lnTo>
                    <a:pt x="359663" y="0"/>
                  </a:lnTo>
                  <a:close/>
                </a:path>
              </a:pathLst>
            </a:custGeom>
            <a:solidFill>
              <a:srgbClr val="FFC000"/>
            </a:solidFill>
          </p:spPr>
          <p:txBody>
            <a:bodyPr wrap="square" lIns="0" tIns="0" rIns="0" bIns="0" rtlCol="0"/>
            <a:lstStyle/>
            <a:p>
              <a:endParaRPr/>
            </a:p>
          </p:txBody>
        </p:sp>
        <p:sp>
          <p:nvSpPr>
            <p:cNvPr id="30" name="object 30"/>
            <p:cNvSpPr/>
            <p:nvPr/>
          </p:nvSpPr>
          <p:spPr>
            <a:xfrm>
              <a:off x="2452115" y="3311652"/>
              <a:ext cx="719455" cy="721360"/>
            </a:xfrm>
            <a:custGeom>
              <a:avLst/>
              <a:gdLst/>
              <a:ahLst/>
              <a:cxnLst/>
              <a:rect l="l" t="t" r="r" b="b"/>
              <a:pathLst>
                <a:path w="719455" h="721360">
                  <a:moveTo>
                    <a:pt x="0" y="360425"/>
                  </a:moveTo>
                  <a:lnTo>
                    <a:pt x="3283" y="311528"/>
                  </a:lnTo>
                  <a:lnTo>
                    <a:pt x="12848" y="264627"/>
                  </a:lnTo>
                  <a:lnTo>
                    <a:pt x="28265" y="220152"/>
                  </a:lnTo>
                  <a:lnTo>
                    <a:pt x="49106" y="178533"/>
                  </a:lnTo>
                  <a:lnTo>
                    <a:pt x="74943" y="140201"/>
                  </a:lnTo>
                  <a:lnTo>
                    <a:pt x="105346" y="105584"/>
                  </a:lnTo>
                  <a:lnTo>
                    <a:pt x="139887" y="75114"/>
                  </a:lnTo>
                  <a:lnTo>
                    <a:pt x="178138" y="49219"/>
                  </a:lnTo>
                  <a:lnTo>
                    <a:pt x="219670" y="28330"/>
                  </a:lnTo>
                  <a:lnTo>
                    <a:pt x="264054" y="12878"/>
                  </a:lnTo>
                  <a:lnTo>
                    <a:pt x="310861" y="3291"/>
                  </a:lnTo>
                  <a:lnTo>
                    <a:pt x="359663" y="0"/>
                  </a:lnTo>
                  <a:lnTo>
                    <a:pt x="408466" y="3291"/>
                  </a:lnTo>
                  <a:lnTo>
                    <a:pt x="455273" y="12878"/>
                  </a:lnTo>
                  <a:lnTo>
                    <a:pt x="499657" y="28330"/>
                  </a:lnTo>
                  <a:lnTo>
                    <a:pt x="541189" y="49219"/>
                  </a:lnTo>
                  <a:lnTo>
                    <a:pt x="579440" y="75114"/>
                  </a:lnTo>
                  <a:lnTo>
                    <a:pt x="613981" y="105584"/>
                  </a:lnTo>
                  <a:lnTo>
                    <a:pt x="644384" y="140201"/>
                  </a:lnTo>
                  <a:lnTo>
                    <a:pt x="670221" y="178533"/>
                  </a:lnTo>
                  <a:lnTo>
                    <a:pt x="691062" y="220152"/>
                  </a:lnTo>
                  <a:lnTo>
                    <a:pt x="706479" y="264627"/>
                  </a:lnTo>
                  <a:lnTo>
                    <a:pt x="716044" y="311528"/>
                  </a:lnTo>
                  <a:lnTo>
                    <a:pt x="719327" y="360425"/>
                  </a:lnTo>
                  <a:lnTo>
                    <a:pt x="716044" y="409323"/>
                  </a:lnTo>
                  <a:lnTo>
                    <a:pt x="706479" y="456224"/>
                  </a:lnTo>
                  <a:lnTo>
                    <a:pt x="691062" y="500699"/>
                  </a:lnTo>
                  <a:lnTo>
                    <a:pt x="670221" y="542318"/>
                  </a:lnTo>
                  <a:lnTo>
                    <a:pt x="644384" y="580650"/>
                  </a:lnTo>
                  <a:lnTo>
                    <a:pt x="613981" y="615267"/>
                  </a:lnTo>
                  <a:lnTo>
                    <a:pt x="579440" y="645737"/>
                  </a:lnTo>
                  <a:lnTo>
                    <a:pt x="541189" y="671632"/>
                  </a:lnTo>
                  <a:lnTo>
                    <a:pt x="499657" y="692521"/>
                  </a:lnTo>
                  <a:lnTo>
                    <a:pt x="455273" y="707973"/>
                  </a:lnTo>
                  <a:lnTo>
                    <a:pt x="408466" y="717560"/>
                  </a:lnTo>
                  <a:lnTo>
                    <a:pt x="359663" y="720852"/>
                  </a:lnTo>
                  <a:lnTo>
                    <a:pt x="310861" y="717560"/>
                  </a:lnTo>
                  <a:lnTo>
                    <a:pt x="264054" y="707973"/>
                  </a:lnTo>
                  <a:lnTo>
                    <a:pt x="219670" y="692521"/>
                  </a:lnTo>
                  <a:lnTo>
                    <a:pt x="178138" y="671632"/>
                  </a:lnTo>
                  <a:lnTo>
                    <a:pt x="139887" y="645737"/>
                  </a:lnTo>
                  <a:lnTo>
                    <a:pt x="105346" y="615267"/>
                  </a:lnTo>
                  <a:lnTo>
                    <a:pt x="74943" y="580650"/>
                  </a:lnTo>
                  <a:lnTo>
                    <a:pt x="49106" y="542318"/>
                  </a:lnTo>
                  <a:lnTo>
                    <a:pt x="28265" y="500699"/>
                  </a:lnTo>
                  <a:lnTo>
                    <a:pt x="12848" y="456224"/>
                  </a:lnTo>
                  <a:lnTo>
                    <a:pt x="3283" y="409323"/>
                  </a:lnTo>
                  <a:lnTo>
                    <a:pt x="0" y="360425"/>
                  </a:lnTo>
                  <a:close/>
                </a:path>
              </a:pathLst>
            </a:custGeom>
            <a:ln w="9525">
              <a:solidFill>
                <a:srgbClr val="D3D2E7"/>
              </a:solidFill>
            </a:ln>
          </p:spPr>
          <p:txBody>
            <a:bodyPr wrap="square" lIns="0" tIns="0" rIns="0" bIns="0" rtlCol="0"/>
            <a:lstStyle/>
            <a:p>
              <a:endParaRPr/>
            </a:p>
          </p:txBody>
        </p:sp>
        <p:pic>
          <p:nvPicPr>
            <p:cNvPr id="31" name="object 31"/>
            <p:cNvPicPr/>
            <p:nvPr/>
          </p:nvPicPr>
          <p:blipFill>
            <a:blip r:embed="rId6" cstate="print"/>
            <a:stretch>
              <a:fillRect/>
            </a:stretch>
          </p:blipFill>
          <p:spPr>
            <a:xfrm>
              <a:off x="3142487" y="3180588"/>
              <a:ext cx="1018044" cy="1018032"/>
            </a:xfrm>
            <a:prstGeom prst="rect">
              <a:avLst/>
            </a:prstGeom>
          </p:spPr>
        </p:pic>
        <p:pic>
          <p:nvPicPr>
            <p:cNvPr id="32" name="object 32"/>
            <p:cNvPicPr/>
            <p:nvPr/>
          </p:nvPicPr>
          <p:blipFill>
            <a:blip r:embed="rId13" cstate="print"/>
            <a:stretch>
              <a:fillRect/>
            </a:stretch>
          </p:blipFill>
          <p:spPr>
            <a:xfrm>
              <a:off x="3343655" y="3375685"/>
              <a:ext cx="615708" cy="720826"/>
            </a:xfrm>
            <a:prstGeom prst="rect">
              <a:avLst/>
            </a:prstGeom>
          </p:spPr>
        </p:pic>
        <p:pic>
          <p:nvPicPr>
            <p:cNvPr id="33" name="object 33"/>
            <p:cNvPicPr/>
            <p:nvPr/>
          </p:nvPicPr>
          <p:blipFill>
            <a:blip r:embed="rId8" cstate="print"/>
            <a:stretch>
              <a:fillRect/>
            </a:stretch>
          </p:blipFill>
          <p:spPr>
            <a:xfrm>
              <a:off x="3183636" y="3201911"/>
              <a:ext cx="935748" cy="935748"/>
            </a:xfrm>
            <a:prstGeom prst="rect">
              <a:avLst/>
            </a:prstGeom>
          </p:spPr>
        </p:pic>
        <p:sp>
          <p:nvSpPr>
            <p:cNvPr id="34" name="object 34"/>
            <p:cNvSpPr/>
            <p:nvPr/>
          </p:nvSpPr>
          <p:spPr>
            <a:xfrm>
              <a:off x="3293363" y="3311652"/>
              <a:ext cx="721360" cy="721360"/>
            </a:xfrm>
            <a:custGeom>
              <a:avLst/>
              <a:gdLst/>
              <a:ahLst/>
              <a:cxnLst/>
              <a:rect l="l" t="t" r="r" b="b"/>
              <a:pathLst>
                <a:path w="721360" h="721360">
                  <a:moveTo>
                    <a:pt x="360425" y="0"/>
                  </a:moveTo>
                  <a:lnTo>
                    <a:pt x="311528" y="3291"/>
                  </a:lnTo>
                  <a:lnTo>
                    <a:pt x="264627" y="12878"/>
                  </a:lnTo>
                  <a:lnTo>
                    <a:pt x="220152" y="28330"/>
                  </a:lnTo>
                  <a:lnTo>
                    <a:pt x="178533" y="49219"/>
                  </a:lnTo>
                  <a:lnTo>
                    <a:pt x="140201" y="75114"/>
                  </a:lnTo>
                  <a:lnTo>
                    <a:pt x="105584" y="105584"/>
                  </a:lnTo>
                  <a:lnTo>
                    <a:pt x="75114" y="140201"/>
                  </a:lnTo>
                  <a:lnTo>
                    <a:pt x="49219" y="178533"/>
                  </a:lnTo>
                  <a:lnTo>
                    <a:pt x="28330" y="220152"/>
                  </a:lnTo>
                  <a:lnTo>
                    <a:pt x="12878" y="264627"/>
                  </a:lnTo>
                  <a:lnTo>
                    <a:pt x="3291" y="311528"/>
                  </a:lnTo>
                  <a:lnTo>
                    <a:pt x="0" y="360425"/>
                  </a:lnTo>
                  <a:lnTo>
                    <a:pt x="3291" y="409323"/>
                  </a:lnTo>
                  <a:lnTo>
                    <a:pt x="12878" y="456224"/>
                  </a:lnTo>
                  <a:lnTo>
                    <a:pt x="28330" y="500699"/>
                  </a:lnTo>
                  <a:lnTo>
                    <a:pt x="49219" y="542318"/>
                  </a:lnTo>
                  <a:lnTo>
                    <a:pt x="75114" y="580650"/>
                  </a:lnTo>
                  <a:lnTo>
                    <a:pt x="105584" y="615267"/>
                  </a:lnTo>
                  <a:lnTo>
                    <a:pt x="140201" y="645737"/>
                  </a:lnTo>
                  <a:lnTo>
                    <a:pt x="178533" y="671632"/>
                  </a:lnTo>
                  <a:lnTo>
                    <a:pt x="220152" y="692521"/>
                  </a:lnTo>
                  <a:lnTo>
                    <a:pt x="264627" y="707973"/>
                  </a:lnTo>
                  <a:lnTo>
                    <a:pt x="311528" y="717560"/>
                  </a:lnTo>
                  <a:lnTo>
                    <a:pt x="360425" y="720852"/>
                  </a:lnTo>
                  <a:lnTo>
                    <a:pt x="409323" y="717560"/>
                  </a:lnTo>
                  <a:lnTo>
                    <a:pt x="456224" y="707973"/>
                  </a:lnTo>
                  <a:lnTo>
                    <a:pt x="500699" y="692521"/>
                  </a:lnTo>
                  <a:lnTo>
                    <a:pt x="542318" y="671632"/>
                  </a:lnTo>
                  <a:lnTo>
                    <a:pt x="580650" y="645737"/>
                  </a:lnTo>
                  <a:lnTo>
                    <a:pt x="615267" y="615267"/>
                  </a:lnTo>
                  <a:lnTo>
                    <a:pt x="645737" y="580650"/>
                  </a:lnTo>
                  <a:lnTo>
                    <a:pt x="671632" y="542318"/>
                  </a:lnTo>
                  <a:lnTo>
                    <a:pt x="692521" y="500699"/>
                  </a:lnTo>
                  <a:lnTo>
                    <a:pt x="707973" y="456224"/>
                  </a:lnTo>
                  <a:lnTo>
                    <a:pt x="717560" y="409323"/>
                  </a:lnTo>
                  <a:lnTo>
                    <a:pt x="720851" y="360425"/>
                  </a:lnTo>
                  <a:lnTo>
                    <a:pt x="717560" y="311528"/>
                  </a:lnTo>
                  <a:lnTo>
                    <a:pt x="707973" y="264627"/>
                  </a:lnTo>
                  <a:lnTo>
                    <a:pt x="692521" y="220152"/>
                  </a:lnTo>
                  <a:lnTo>
                    <a:pt x="671632" y="178533"/>
                  </a:lnTo>
                  <a:lnTo>
                    <a:pt x="645737" y="140201"/>
                  </a:lnTo>
                  <a:lnTo>
                    <a:pt x="615267" y="105584"/>
                  </a:lnTo>
                  <a:lnTo>
                    <a:pt x="580650" y="75114"/>
                  </a:lnTo>
                  <a:lnTo>
                    <a:pt x="542318" y="49219"/>
                  </a:lnTo>
                  <a:lnTo>
                    <a:pt x="500699" y="28330"/>
                  </a:lnTo>
                  <a:lnTo>
                    <a:pt x="456224" y="12878"/>
                  </a:lnTo>
                  <a:lnTo>
                    <a:pt x="409323" y="3291"/>
                  </a:lnTo>
                  <a:lnTo>
                    <a:pt x="360425" y="0"/>
                  </a:lnTo>
                  <a:close/>
                </a:path>
              </a:pathLst>
            </a:custGeom>
            <a:solidFill>
              <a:srgbClr val="FFC000"/>
            </a:solidFill>
          </p:spPr>
          <p:txBody>
            <a:bodyPr wrap="square" lIns="0" tIns="0" rIns="0" bIns="0" rtlCol="0"/>
            <a:lstStyle/>
            <a:p>
              <a:endParaRPr/>
            </a:p>
          </p:txBody>
        </p:sp>
        <p:sp>
          <p:nvSpPr>
            <p:cNvPr id="35" name="object 35"/>
            <p:cNvSpPr/>
            <p:nvPr/>
          </p:nvSpPr>
          <p:spPr>
            <a:xfrm>
              <a:off x="3293363" y="3311652"/>
              <a:ext cx="721360" cy="721360"/>
            </a:xfrm>
            <a:custGeom>
              <a:avLst/>
              <a:gdLst/>
              <a:ahLst/>
              <a:cxnLst/>
              <a:rect l="l" t="t" r="r" b="b"/>
              <a:pathLst>
                <a:path w="721360" h="721360">
                  <a:moveTo>
                    <a:pt x="0" y="360425"/>
                  </a:moveTo>
                  <a:lnTo>
                    <a:pt x="3291" y="311528"/>
                  </a:lnTo>
                  <a:lnTo>
                    <a:pt x="12878" y="264627"/>
                  </a:lnTo>
                  <a:lnTo>
                    <a:pt x="28330" y="220152"/>
                  </a:lnTo>
                  <a:lnTo>
                    <a:pt x="49219" y="178533"/>
                  </a:lnTo>
                  <a:lnTo>
                    <a:pt x="75114" y="140201"/>
                  </a:lnTo>
                  <a:lnTo>
                    <a:pt x="105584" y="105584"/>
                  </a:lnTo>
                  <a:lnTo>
                    <a:pt x="140201" y="75114"/>
                  </a:lnTo>
                  <a:lnTo>
                    <a:pt x="178533" y="49219"/>
                  </a:lnTo>
                  <a:lnTo>
                    <a:pt x="220152" y="28330"/>
                  </a:lnTo>
                  <a:lnTo>
                    <a:pt x="264627" y="12878"/>
                  </a:lnTo>
                  <a:lnTo>
                    <a:pt x="311528" y="3291"/>
                  </a:lnTo>
                  <a:lnTo>
                    <a:pt x="360425" y="0"/>
                  </a:lnTo>
                  <a:lnTo>
                    <a:pt x="409323" y="3291"/>
                  </a:lnTo>
                  <a:lnTo>
                    <a:pt x="456224" y="12878"/>
                  </a:lnTo>
                  <a:lnTo>
                    <a:pt x="500699" y="28330"/>
                  </a:lnTo>
                  <a:lnTo>
                    <a:pt x="542318" y="49219"/>
                  </a:lnTo>
                  <a:lnTo>
                    <a:pt x="580650" y="75114"/>
                  </a:lnTo>
                  <a:lnTo>
                    <a:pt x="615267" y="105584"/>
                  </a:lnTo>
                  <a:lnTo>
                    <a:pt x="645737" y="140201"/>
                  </a:lnTo>
                  <a:lnTo>
                    <a:pt x="671632" y="178533"/>
                  </a:lnTo>
                  <a:lnTo>
                    <a:pt x="692521" y="220152"/>
                  </a:lnTo>
                  <a:lnTo>
                    <a:pt x="707973" y="264627"/>
                  </a:lnTo>
                  <a:lnTo>
                    <a:pt x="717560" y="311528"/>
                  </a:lnTo>
                  <a:lnTo>
                    <a:pt x="720851" y="360425"/>
                  </a:lnTo>
                  <a:lnTo>
                    <a:pt x="717560" y="409323"/>
                  </a:lnTo>
                  <a:lnTo>
                    <a:pt x="707973" y="456224"/>
                  </a:lnTo>
                  <a:lnTo>
                    <a:pt x="692521" y="500699"/>
                  </a:lnTo>
                  <a:lnTo>
                    <a:pt x="671632" y="542318"/>
                  </a:lnTo>
                  <a:lnTo>
                    <a:pt x="645737" y="580650"/>
                  </a:lnTo>
                  <a:lnTo>
                    <a:pt x="615267" y="615267"/>
                  </a:lnTo>
                  <a:lnTo>
                    <a:pt x="580650" y="645737"/>
                  </a:lnTo>
                  <a:lnTo>
                    <a:pt x="542318" y="671632"/>
                  </a:lnTo>
                  <a:lnTo>
                    <a:pt x="500699" y="692521"/>
                  </a:lnTo>
                  <a:lnTo>
                    <a:pt x="456224" y="707973"/>
                  </a:lnTo>
                  <a:lnTo>
                    <a:pt x="409323" y="717560"/>
                  </a:lnTo>
                  <a:lnTo>
                    <a:pt x="360425" y="720852"/>
                  </a:lnTo>
                  <a:lnTo>
                    <a:pt x="311528" y="717560"/>
                  </a:lnTo>
                  <a:lnTo>
                    <a:pt x="264627" y="707973"/>
                  </a:lnTo>
                  <a:lnTo>
                    <a:pt x="220152" y="692521"/>
                  </a:lnTo>
                  <a:lnTo>
                    <a:pt x="178533" y="671632"/>
                  </a:lnTo>
                  <a:lnTo>
                    <a:pt x="140201" y="645737"/>
                  </a:lnTo>
                  <a:lnTo>
                    <a:pt x="105584" y="615267"/>
                  </a:lnTo>
                  <a:lnTo>
                    <a:pt x="75114" y="580650"/>
                  </a:lnTo>
                  <a:lnTo>
                    <a:pt x="49219" y="542318"/>
                  </a:lnTo>
                  <a:lnTo>
                    <a:pt x="28330" y="500699"/>
                  </a:lnTo>
                  <a:lnTo>
                    <a:pt x="12878" y="456224"/>
                  </a:lnTo>
                  <a:lnTo>
                    <a:pt x="3291" y="409323"/>
                  </a:lnTo>
                  <a:lnTo>
                    <a:pt x="0" y="360425"/>
                  </a:lnTo>
                  <a:close/>
                </a:path>
              </a:pathLst>
            </a:custGeom>
            <a:ln w="9525">
              <a:solidFill>
                <a:srgbClr val="D3D2E7"/>
              </a:solidFill>
            </a:ln>
          </p:spPr>
          <p:txBody>
            <a:bodyPr wrap="square" lIns="0" tIns="0" rIns="0" bIns="0" rtlCol="0"/>
            <a:lstStyle/>
            <a:p>
              <a:endParaRPr/>
            </a:p>
          </p:txBody>
        </p:sp>
        <p:pic>
          <p:nvPicPr>
            <p:cNvPr id="36" name="object 36"/>
            <p:cNvPicPr/>
            <p:nvPr/>
          </p:nvPicPr>
          <p:blipFill>
            <a:blip r:embed="rId9" cstate="print"/>
            <a:stretch>
              <a:fillRect/>
            </a:stretch>
          </p:blipFill>
          <p:spPr>
            <a:xfrm>
              <a:off x="3986783" y="3180588"/>
              <a:ext cx="1015009" cy="1018032"/>
            </a:xfrm>
            <a:prstGeom prst="rect">
              <a:avLst/>
            </a:prstGeom>
          </p:spPr>
        </p:pic>
        <p:pic>
          <p:nvPicPr>
            <p:cNvPr id="37" name="object 37"/>
            <p:cNvPicPr/>
            <p:nvPr/>
          </p:nvPicPr>
          <p:blipFill>
            <a:blip r:embed="rId14" cstate="print"/>
            <a:stretch>
              <a:fillRect/>
            </a:stretch>
          </p:blipFill>
          <p:spPr>
            <a:xfrm>
              <a:off x="4186427" y="3375685"/>
              <a:ext cx="615708" cy="720826"/>
            </a:xfrm>
            <a:prstGeom prst="rect">
              <a:avLst/>
            </a:prstGeom>
          </p:spPr>
        </p:pic>
        <p:pic>
          <p:nvPicPr>
            <p:cNvPr id="38" name="object 38"/>
            <p:cNvPicPr/>
            <p:nvPr/>
          </p:nvPicPr>
          <p:blipFill>
            <a:blip r:embed="rId5" cstate="print"/>
            <a:stretch>
              <a:fillRect/>
            </a:stretch>
          </p:blipFill>
          <p:spPr>
            <a:xfrm>
              <a:off x="4027932" y="3201911"/>
              <a:ext cx="932713" cy="935748"/>
            </a:xfrm>
            <a:prstGeom prst="rect">
              <a:avLst/>
            </a:prstGeom>
          </p:spPr>
        </p:pic>
        <p:sp>
          <p:nvSpPr>
            <p:cNvPr id="39" name="object 39"/>
            <p:cNvSpPr/>
            <p:nvPr/>
          </p:nvSpPr>
          <p:spPr>
            <a:xfrm>
              <a:off x="4137660" y="3311652"/>
              <a:ext cx="718185" cy="721360"/>
            </a:xfrm>
            <a:custGeom>
              <a:avLst/>
              <a:gdLst/>
              <a:ahLst/>
              <a:cxnLst/>
              <a:rect l="l" t="t" r="r" b="b"/>
              <a:pathLst>
                <a:path w="718185" h="721360">
                  <a:moveTo>
                    <a:pt x="358901" y="0"/>
                  </a:moveTo>
                  <a:lnTo>
                    <a:pt x="310194" y="3291"/>
                  </a:lnTo>
                  <a:lnTo>
                    <a:pt x="263480" y="12878"/>
                  </a:lnTo>
                  <a:lnTo>
                    <a:pt x="219188" y="28330"/>
                  </a:lnTo>
                  <a:lnTo>
                    <a:pt x="177743" y="49219"/>
                  </a:lnTo>
                  <a:lnTo>
                    <a:pt x="139574" y="75114"/>
                  </a:lnTo>
                  <a:lnTo>
                    <a:pt x="105108" y="105584"/>
                  </a:lnTo>
                  <a:lnTo>
                    <a:pt x="74772" y="140201"/>
                  </a:lnTo>
                  <a:lnTo>
                    <a:pt x="48993" y="178533"/>
                  </a:lnTo>
                  <a:lnTo>
                    <a:pt x="28199" y="220152"/>
                  </a:lnTo>
                  <a:lnTo>
                    <a:pt x="12818" y="264627"/>
                  </a:lnTo>
                  <a:lnTo>
                    <a:pt x="3275" y="311528"/>
                  </a:lnTo>
                  <a:lnTo>
                    <a:pt x="0" y="360425"/>
                  </a:lnTo>
                  <a:lnTo>
                    <a:pt x="3275" y="409323"/>
                  </a:lnTo>
                  <a:lnTo>
                    <a:pt x="12818" y="456224"/>
                  </a:lnTo>
                  <a:lnTo>
                    <a:pt x="28199" y="500699"/>
                  </a:lnTo>
                  <a:lnTo>
                    <a:pt x="48993" y="542318"/>
                  </a:lnTo>
                  <a:lnTo>
                    <a:pt x="74772" y="580650"/>
                  </a:lnTo>
                  <a:lnTo>
                    <a:pt x="105108" y="615267"/>
                  </a:lnTo>
                  <a:lnTo>
                    <a:pt x="139574" y="645737"/>
                  </a:lnTo>
                  <a:lnTo>
                    <a:pt x="177743" y="671632"/>
                  </a:lnTo>
                  <a:lnTo>
                    <a:pt x="219188" y="692521"/>
                  </a:lnTo>
                  <a:lnTo>
                    <a:pt x="263480" y="707973"/>
                  </a:lnTo>
                  <a:lnTo>
                    <a:pt x="310194" y="717560"/>
                  </a:lnTo>
                  <a:lnTo>
                    <a:pt x="358901" y="720852"/>
                  </a:lnTo>
                  <a:lnTo>
                    <a:pt x="407609" y="717560"/>
                  </a:lnTo>
                  <a:lnTo>
                    <a:pt x="454323" y="707973"/>
                  </a:lnTo>
                  <a:lnTo>
                    <a:pt x="498615" y="692521"/>
                  </a:lnTo>
                  <a:lnTo>
                    <a:pt x="540060" y="671632"/>
                  </a:lnTo>
                  <a:lnTo>
                    <a:pt x="578229" y="645737"/>
                  </a:lnTo>
                  <a:lnTo>
                    <a:pt x="612695" y="615267"/>
                  </a:lnTo>
                  <a:lnTo>
                    <a:pt x="643031" y="580650"/>
                  </a:lnTo>
                  <a:lnTo>
                    <a:pt x="668810" y="542318"/>
                  </a:lnTo>
                  <a:lnTo>
                    <a:pt x="689604" y="500699"/>
                  </a:lnTo>
                  <a:lnTo>
                    <a:pt x="704985" y="456224"/>
                  </a:lnTo>
                  <a:lnTo>
                    <a:pt x="714528" y="409323"/>
                  </a:lnTo>
                  <a:lnTo>
                    <a:pt x="717803" y="360425"/>
                  </a:lnTo>
                  <a:lnTo>
                    <a:pt x="714528" y="311528"/>
                  </a:lnTo>
                  <a:lnTo>
                    <a:pt x="704985" y="264627"/>
                  </a:lnTo>
                  <a:lnTo>
                    <a:pt x="689604" y="220152"/>
                  </a:lnTo>
                  <a:lnTo>
                    <a:pt x="668810" y="178533"/>
                  </a:lnTo>
                  <a:lnTo>
                    <a:pt x="643031" y="140201"/>
                  </a:lnTo>
                  <a:lnTo>
                    <a:pt x="612695" y="105584"/>
                  </a:lnTo>
                  <a:lnTo>
                    <a:pt x="578229" y="75114"/>
                  </a:lnTo>
                  <a:lnTo>
                    <a:pt x="540060" y="49219"/>
                  </a:lnTo>
                  <a:lnTo>
                    <a:pt x="498615" y="28330"/>
                  </a:lnTo>
                  <a:lnTo>
                    <a:pt x="454323" y="12878"/>
                  </a:lnTo>
                  <a:lnTo>
                    <a:pt x="407609" y="3291"/>
                  </a:lnTo>
                  <a:lnTo>
                    <a:pt x="358901" y="0"/>
                  </a:lnTo>
                  <a:close/>
                </a:path>
              </a:pathLst>
            </a:custGeom>
            <a:solidFill>
              <a:srgbClr val="FFC000"/>
            </a:solidFill>
          </p:spPr>
          <p:txBody>
            <a:bodyPr wrap="square" lIns="0" tIns="0" rIns="0" bIns="0" rtlCol="0"/>
            <a:lstStyle/>
            <a:p>
              <a:endParaRPr/>
            </a:p>
          </p:txBody>
        </p:sp>
        <p:sp>
          <p:nvSpPr>
            <p:cNvPr id="40" name="object 40"/>
            <p:cNvSpPr/>
            <p:nvPr/>
          </p:nvSpPr>
          <p:spPr>
            <a:xfrm>
              <a:off x="4137660" y="3311652"/>
              <a:ext cx="718185" cy="721360"/>
            </a:xfrm>
            <a:custGeom>
              <a:avLst/>
              <a:gdLst/>
              <a:ahLst/>
              <a:cxnLst/>
              <a:rect l="l" t="t" r="r" b="b"/>
              <a:pathLst>
                <a:path w="718185" h="721360">
                  <a:moveTo>
                    <a:pt x="0" y="360425"/>
                  </a:moveTo>
                  <a:lnTo>
                    <a:pt x="3275" y="311528"/>
                  </a:lnTo>
                  <a:lnTo>
                    <a:pt x="12818" y="264627"/>
                  </a:lnTo>
                  <a:lnTo>
                    <a:pt x="28199" y="220152"/>
                  </a:lnTo>
                  <a:lnTo>
                    <a:pt x="48993" y="178533"/>
                  </a:lnTo>
                  <a:lnTo>
                    <a:pt x="74772" y="140201"/>
                  </a:lnTo>
                  <a:lnTo>
                    <a:pt x="105108" y="105584"/>
                  </a:lnTo>
                  <a:lnTo>
                    <a:pt x="139574" y="75114"/>
                  </a:lnTo>
                  <a:lnTo>
                    <a:pt x="177743" y="49219"/>
                  </a:lnTo>
                  <a:lnTo>
                    <a:pt x="219188" y="28330"/>
                  </a:lnTo>
                  <a:lnTo>
                    <a:pt x="263480" y="12878"/>
                  </a:lnTo>
                  <a:lnTo>
                    <a:pt x="310194" y="3291"/>
                  </a:lnTo>
                  <a:lnTo>
                    <a:pt x="358901" y="0"/>
                  </a:lnTo>
                  <a:lnTo>
                    <a:pt x="407609" y="3291"/>
                  </a:lnTo>
                  <a:lnTo>
                    <a:pt x="454323" y="12878"/>
                  </a:lnTo>
                  <a:lnTo>
                    <a:pt x="498615" y="28330"/>
                  </a:lnTo>
                  <a:lnTo>
                    <a:pt x="540060" y="49219"/>
                  </a:lnTo>
                  <a:lnTo>
                    <a:pt x="578229" y="75114"/>
                  </a:lnTo>
                  <a:lnTo>
                    <a:pt x="612695" y="105584"/>
                  </a:lnTo>
                  <a:lnTo>
                    <a:pt x="643031" y="140201"/>
                  </a:lnTo>
                  <a:lnTo>
                    <a:pt x="668810" y="178533"/>
                  </a:lnTo>
                  <a:lnTo>
                    <a:pt x="689604" y="220152"/>
                  </a:lnTo>
                  <a:lnTo>
                    <a:pt x="704985" y="264627"/>
                  </a:lnTo>
                  <a:lnTo>
                    <a:pt x="714528" y="311528"/>
                  </a:lnTo>
                  <a:lnTo>
                    <a:pt x="717803" y="360425"/>
                  </a:lnTo>
                  <a:lnTo>
                    <a:pt x="714528" y="409323"/>
                  </a:lnTo>
                  <a:lnTo>
                    <a:pt x="704985" y="456224"/>
                  </a:lnTo>
                  <a:lnTo>
                    <a:pt x="689604" y="500699"/>
                  </a:lnTo>
                  <a:lnTo>
                    <a:pt x="668810" y="542318"/>
                  </a:lnTo>
                  <a:lnTo>
                    <a:pt x="643031" y="580650"/>
                  </a:lnTo>
                  <a:lnTo>
                    <a:pt x="612695" y="615267"/>
                  </a:lnTo>
                  <a:lnTo>
                    <a:pt x="578229" y="645737"/>
                  </a:lnTo>
                  <a:lnTo>
                    <a:pt x="540060" y="671632"/>
                  </a:lnTo>
                  <a:lnTo>
                    <a:pt x="498615" y="692521"/>
                  </a:lnTo>
                  <a:lnTo>
                    <a:pt x="454323" y="707973"/>
                  </a:lnTo>
                  <a:lnTo>
                    <a:pt x="407609" y="717560"/>
                  </a:lnTo>
                  <a:lnTo>
                    <a:pt x="358901" y="720852"/>
                  </a:lnTo>
                  <a:lnTo>
                    <a:pt x="310194" y="717560"/>
                  </a:lnTo>
                  <a:lnTo>
                    <a:pt x="263480" y="707973"/>
                  </a:lnTo>
                  <a:lnTo>
                    <a:pt x="219188" y="692521"/>
                  </a:lnTo>
                  <a:lnTo>
                    <a:pt x="177743" y="671632"/>
                  </a:lnTo>
                  <a:lnTo>
                    <a:pt x="139574" y="645737"/>
                  </a:lnTo>
                  <a:lnTo>
                    <a:pt x="105108" y="615267"/>
                  </a:lnTo>
                  <a:lnTo>
                    <a:pt x="74772" y="580650"/>
                  </a:lnTo>
                  <a:lnTo>
                    <a:pt x="48993" y="542318"/>
                  </a:lnTo>
                  <a:lnTo>
                    <a:pt x="28199" y="500699"/>
                  </a:lnTo>
                  <a:lnTo>
                    <a:pt x="12818" y="456224"/>
                  </a:lnTo>
                  <a:lnTo>
                    <a:pt x="3275" y="409323"/>
                  </a:lnTo>
                  <a:lnTo>
                    <a:pt x="0" y="360425"/>
                  </a:lnTo>
                  <a:close/>
                </a:path>
              </a:pathLst>
            </a:custGeom>
            <a:ln w="9525">
              <a:solidFill>
                <a:srgbClr val="D3D2E7"/>
              </a:solidFill>
            </a:ln>
          </p:spPr>
          <p:txBody>
            <a:bodyPr wrap="square" lIns="0" tIns="0" rIns="0" bIns="0" rtlCol="0"/>
            <a:lstStyle/>
            <a:p>
              <a:endParaRPr/>
            </a:p>
          </p:txBody>
        </p:sp>
        <p:pic>
          <p:nvPicPr>
            <p:cNvPr id="41" name="object 41"/>
            <p:cNvPicPr/>
            <p:nvPr/>
          </p:nvPicPr>
          <p:blipFill>
            <a:blip r:embed="rId3" cstate="print"/>
            <a:stretch>
              <a:fillRect/>
            </a:stretch>
          </p:blipFill>
          <p:spPr>
            <a:xfrm>
              <a:off x="4828032" y="3180588"/>
              <a:ext cx="1016520" cy="1018032"/>
            </a:xfrm>
            <a:prstGeom prst="rect">
              <a:avLst/>
            </a:prstGeom>
          </p:spPr>
        </p:pic>
        <p:pic>
          <p:nvPicPr>
            <p:cNvPr id="42" name="object 42"/>
            <p:cNvPicPr/>
            <p:nvPr/>
          </p:nvPicPr>
          <p:blipFill>
            <a:blip r:embed="rId15" cstate="print"/>
            <a:stretch>
              <a:fillRect/>
            </a:stretch>
          </p:blipFill>
          <p:spPr>
            <a:xfrm>
              <a:off x="4977383" y="3375685"/>
              <a:ext cx="717803" cy="720826"/>
            </a:xfrm>
            <a:prstGeom prst="rect">
              <a:avLst/>
            </a:prstGeom>
          </p:spPr>
        </p:pic>
        <p:pic>
          <p:nvPicPr>
            <p:cNvPr id="43" name="object 43"/>
            <p:cNvPicPr/>
            <p:nvPr/>
          </p:nvPicPr>
          <p:blipFill>
            <a:blip r:embed="rId5" cstate="print"/>
            <a:stretch>
              <a:fillRect/>
            </a:stretch>
          </p:blipFill>
          <p:spPr>
            <a:xfrm>
              <a:off x="4869179" y="3201911"/>
              <a:ext cx="934224" cy="935748"/>
            </a:xfrm>
            <a:prstGeom prst="rect">
              <a:avLst/>
            </a:prstGeom>
          </p:spPr>
        </p:pic>
        <p:pic>
          <p:nvPicPr>
            <p:cNvPr id="44" name="object 44"/>
            <p:cNvPicPr/>
            <p:nvPr/>
          </p:nvPicPr>
          <p:blipFill>
            <a:blip r:embed="rId16" cstate="print"/>
            <a:stretch>
              <a:fillRect/>
            </a:stretch>
          </p:blipFill>
          <p:spPr>
            <a:xfrm>
              <a:off x="2301239" y="4040111"/>
              <a:ext cx="1016520" cy="1016520"/>
            </a:xfrm>
            <a:prstGeom prst="rect">
              <a:avLst/>
            </a:prstGeom>
          </p:spPr>
        </p:pic>
        <p:pic>
          <p:nvPicPr>
            <p:cNvPr id="45" name="object 45"/>
            <p:cNvPicPr/>
            <p:nvPr/>
          </p:nvPicPr>
          <p:blipFill>
            <a:blip r:embed="rId17" cstate="print"/>
            <a:stretch>
              <a:fillRect/>
            </a:stretch>
          </p:blipFill>
          <p:spPr>
            <a:xfrm>
              <a:off x="2502407" y="4233697"/>
              <a:ext cx="615708" cy="720826"/>
            </a:xfrm>
            <a:prstGeom prst="rect">
              <a:avLst/>
            </a:prstGeom>
          </p:spPr>
        </p:pic>
        <p:pic>
          <p:nvPicPr>
            <p:cNvPr id="46" name="object 46"/>
            <p:cNvPicPr/>
            <p:nvPr/>
          </p:nvPicPr>
          <p:blipFill>
            <a:blip r:embed="rId18" cstate="print"/>
            <a:stretch>
              <a:fillRect/>
            </a:stretch>
          </p:blipFill>
          <p:spPr>
            <a:xfrm>
              <a:off x="2342387" y="4061447"/>
              <a:ext cx="934224" cy="934224"/>
            </a:xfrm>
            <a:prstGeom prst="rect">
              <a:avLst/>
            </a:prstGeom>
          </p:spPr>
        </p:pic>
        <p:sp>
          <p:nvSpPr>
            <p:cNvPr id="47" name="object 47"/>
            <p:cNvSpPr/>
            <p:nvPr/>
          </p:nvSpPr>
          <p:spPr>
            <a:xfrm>
              <a:off x="4978907" y="3311652"/>
              <a:ext cx="719455" cy="721360"/>
            </a:xfrm>
            <a:custGeom>
              <a:avLst/>
              <a:gdLst/>
              <a:ahLst/>
              <a:cxnLst/>
              <a:rect l="l" t="t" r="r" b="b"/>
              <a:pathLst>
                <a:path w="719454" h="721360">
                  <a:moveTo>
                    <a:pt x="359663" y="0"/>
                  </a:moveTo>
                  <a:lnTo>
                    <a:pt x="310861" y="3291"/>
                  </a:lnTo>
                  <a:lnTo>
                    <a:pt x="264054" y="12878"/>
                  </a:lnTo>
                  <a:lnTo>
                    <a:pt x="219670" y="28330"/>
                  </a:lnTo>
                  <a:lnTo>
                    <a:pt x="178138" y="49219"/>
                  </a:lnTo>
                  <a:lnTo>
                    <a:pt x="139887" y="75114"/>
                  </a:lnTo>
                  <a:lnTo>
                    <a:pt x="105346" y="105584"/>
                  </a:lnTo>
                  <a:lnTo>
                    <a:pt x="74943" y="140201"/>
                  </a:lnTo>
                  <a:lnTo>
                    <a:pt x="49106" y="178533"/>
                  </a:lnTo>
                  <a:lnTo>
                    <a:pt x="28265" y="220152"/>
                  </a:lnTo>
                  <a:lnTo>
                    <a:pt x="12848" y="264627"/>
                  </a:lnTo>
                  <a:lnTo>
                    <a:pt x="3283" y="311528"/>
                  </a:lnTo>
                  <a:lnTo>
                    <a:pt x="0" y="360425"/>
                  </a:lnTo>
                  <a:lnTo>
                    <a:pt x="3283" y="409323"/>
                  </a:lnTo>
                  <a:lnTo>
                    <a:pt x="12848" y="456224"/>
                  </a:lnTo>
                  <a:lnTo>
                    <a:pt x="28265" y="500699"/>
                  </a:lnTo>
                  <a:lnTo>
                    <a:pt x="49106" y="542318"/>
                  </a:lnTo>
                  <a:lnTo>
                    <a:pt x="74943" y="580650"/>
                  </a:lnTo>
                  <a:lnTo>
                    <a:pt x="105346" y="615267"/>
                  </a:lnTo>
                  <a:lnTo>
                    <a:pt x="139887" y="645737"/>
                  </a:lnTo>
                  <a:lnTo>
                    <a:pt x="178138" y="671632"/>
                  </a:lnTo>
                  <a:lnTo>
                    <a:pt x="219670" y="692521"/>
                  </a:lnTo>
                  <a:lnTo>
                    <a:pt x="264054" y="707973"/>
                  </a:lnTo>
                  <a:lnTo>
                    <a:pt x="310861" y="717560"/>
                  </a:lnTo>
                  <a:lnTo>
                    <a:pt x="359663" y="720852"/>
                  </a:lnTo>
                  <a:lnTo>
                    <a:pt x="408466" y="717560"/>
                  </a:lnTo>
                  <a:lnTo>
                    <a:pt x="455273" y="707973"/>
                  </a:lnTo>
                  <a:lnTo>
                    <a:pt x="499657" y="692521"/>
                  </a:lnTo>
                  <a:lnTo>
                    <a:pt x="541189" y="671632"/>
                  </a:lnTo>
                  <a:lnTo>
                    <a:pt x="579440" y="645737"/>
                  </a:lnTo>
                  <a:lnTo>
                    <a:pt x="613981" y="615267"/>
                  </a:lnTo>
                  <a:lnTo>
                    <a:pt x="644384" y="580650"/>
                  </a:lnTo>
                  <a:lnTo>
                    <a:pt x="670221" y="542318"/>
                  </a:lnTo>
                  <a:lnTo>
                    <a:pt x="691062" y="500699"/>
                  </a:lnTo>
                  <a:lnTo>
                    <a:pt x="706479" y="456224"/>
                  </a:lnTo>
                  <a:lnTo>
                    <a:pt x="716044" y="409323"/>
                  </a:lnTo>
                  <a:lnTo>
                    <a:pt x="719327" y="360425"/>
                  </a:lnTo>
                  <a:lnTo>
                    <a:pt x="716044" y="311528"/>
                  </a:lnTo>
                  <a:lnTo>
                    <a:pt x="706479" y="264627"/>
                  </a:lnTo>
                  <a:lnTo>
                    <a:pt x="691062" y="220152"/>
                  </a:lnTo>
                  <a:lnTo>
                    <a:pt x="670221" y="178533"/>
                  </a:lnTo>
                  <a:lnTo>
                    <a:pt x="644384" y="140201"/>
                  </a:lnTo>
                  <a:lnTo>
                    <a:pt x="613981" y="105584"/>
                  </a:lnTo>
                  <a:lnTo>
                    <a:pt x="579440" y="75114"/>
                  </a:lnTo>
                  <a:lnTo>
                    <a:pt x="541189" y="49219"/>
                  </a:lnTo>
                  <a:lnTo>
                    <a:pt x="499657" y="28330"/>
                  </a:lnTo>
                  <a:lnTo>
                    <a:pt x="455273" y="12878"/>
                  </a:lnTo>
                  <a:lnTo>
                    <a:pt x="408466" y="3291"/>
                  </a:lnTo>
                  <a:lnTo>
                    <a:pt x="359663" y="0"/>
                  </a:lnTo>
                  <a:close/>
                </a:path>
              </a:pathLst>
            </a:custGeom>
            <a:solidFill>
              <a:srgbClr val="FFC000"/>
            </a:solidFill>
          </p:spPr>
          <p:txBody>
            <a:bodyPr wrap="square" lIns="0" tIns="0" rIns="0" bIns="0" rtlCol="0"/>
            <a:lstStyle/>
            <a:p>
              <a:endParaRPr/>
            </a:p>
          </p:txBody>
        </p:sp>
        <p:sp>
          <p:nvSpPr>
            <p:cNvPr id="48" name="object 48"/>
            <p:cNvSpPr/>
            <p:nvPr/>
          </p:nvSpPr>
          <p:spPr>
            <a:xfrm>
              <a:off x="4978907" y="3311652"/>
              <a:ext cx="719455" cy="721360"/>
            </a:xfrm>
            <a:custGeom>
              <a:avLst/>
              <a:gdLst/>
              <a:ahLst/>
              <a:cxnLst/>
              <a:rect l="l" t="t" r="r" b="b"/>
              <a:pathLst>
                <a:path w="719454" h="721360">
                  <a:moveTo>
                    <a:pt x="0" y="360425"/>
                  </a:moveTo>
                  <a:lnTo>
                    <a:pt x="3283" y="311528"/>
                  </a:lnTo>
                  <a:lnTo>
                    <a:pt x="12848" y="264627"/>
                  </a:lnTo>
                  <a:lnTo>
                    <a:pt x="28265" y="220152"/>
                  </a:lnTo>
                  <a:lnTo>
                    <a:pt x="49106" y="178533"/>
                  </a:lnTo>
                  <a:lnTo>
                    <a:pt x="74943" y="140201"/>
                  </a:lnTo>
                  <a:lnTo>
                    <a:pt x="105346" y="105584"/>
                  </a:lnTo>
                  <a:lnTo>
                    <a:pt x="139887" y="75114"/>
                  </a:lnTo>
                  <a:lnTo>
                    <a:pt x="178138" y="49219"/>
                  </a:lnTo>
                  <a:lnTo>
                    <a:pt x="219670" y="28330"/>
                  </a:lnTo>
                  <a:lnTo>
                    <a:pt x="264054" y="12878"/>
                  </a:lnTo>
                  <a:lnTo>
                    <a:pt x="310861" y="3291"/>
                  </a:lnTo>
                  <a:lnTo>
                    <a:pt x="359663" y="0"/>
                  </a:lnTo>
                  <a:lnTo>
                    <a:pt x="408466" y="3291"/>
                  </a:lnTo>
                  <a:lnTo>
                    <a:pt x="455273" y="12878"/>
                  </a:lnTo>
                  <a:lnTo>
                    <a:pt x="499657" y="28330"/>
                  </a:lnTo>
                  <a:lnTo>
                    <a:pt x="541189" y="49219"/>
                  </a:lnTo>
                  <a:lnTo>
                    <a:pt x="579440" y="75114"/>
                  </a:lnTo>
                  <a:lnTo>
                    <a:pt x="613981" y="105584"/>
                  </a:lnTo>
                  <a:lnTo>
                    <a:pt x="644384" y="140201"/>
                  </a:lnTo>
                  <a:lnTo>
                    <a:pt x="670221" y="178533"/>
                  </a:lnTo>
                  <a:lnTo>
                    <a:pt x="691062" y="220152"/>
                  </a:lnTo>
                  <a:lnTo>
                    <a:pt x="706479" y="264627"/>
                  </a:lnTo>
                  <a:lnTo>
                    <a:pt x="716044" y="311528"/>
                  </a:lnTo>
                  <a:lnTo>
                    <a:pt x="719327" y="360425"/>
                  </a:lnTo>
                  <a:lnTo>
                    <a:pt x="716044" y="409323"/>
                  </a:lnTo>
                  <a:lnTo>
                    <a:pt x="706479" y="456224"/>
                  </a:lnTo>
                  <a:lnTo>
                    <a:pt x="691062" y="500699"/>
                  </a:lnTo>
                  <a:lnTo>
                    <a:pt x="670221" y="542318"/>
                  </a:lnTo>
                  <a:lnTo>
                    <a:pt x="644384" y="580650"/>
                  </a:lnTo>
                  <a:lnTo>
                    <a:pt x="613981" y="615267"/>
                  </a:lnTo>
                  <a:lnTo>
                    <a:pt x="579440" y="645737"/>
                  </a:lnTo>
                  <a:lnTo>
                    <a:pt x="541189" y="671632"/>
                  </a:lnTo>
                  <a:lnTo>
                    <a:pt x="499657" y="692521"/>
                  </a:lnTo>
                  <a:lnTo>
                    <a:pt x="455273" y="707973"/>
                  </a:lnTo>
                  <a:lnTo>
                    <a:pt x="408466" y="717560"/>
                  </a:lnTo>
                  <a:lnTo>
                    <a:pt x="359663" y="720852"/>
                  </a:lnTo>
                  <a:lnTo>
                    <a:pt x="310861" y="717560"/>
                  </a:lnTo>
                  <a:lnTo>
                    <a:pt x="264054" y="707973"/>
                  </a:lnTo>
                  <a:lnTo>
                    <a:pt x="219670" y="692521"/>
                  </a:lnTo>
                  <a:lnTo>
                    <a:pt x="178138" y="671632"/>
                  </a:lnTo>
                  <a:lnTo>
                    <a:pt x="139887" y="645737"/>
                  </a:lnTo>
                  <a:lnTo>
                    <a:pt x="105346" y="615267"/>
                  </a:lnTo>
                  <a:lnTo>
                    <a:pt x="74943" y="580650"/>
                  </a:lnTo>
                  <a:lnTo>
                    <a:pt x="49106" y="542318"/>
                  </a:lnTo>
                  <a:lnTo>
                    <a:pt x="28265" y="500699"/>
                  </a:lnTo>
                  <a:lnTo>
                    <a:pt x="12848" y="456224"/>
                  </a:lnTo>
                  <a:lnTo>
                    <a:pt x="3283" y="409323"/>
                  </a:lnTo>
                  <a:lnTo>
                    <a:pt x="0" y="360425"/>
                  </a:lnTo>
                  <a:close/>
                </a:path>
              </a:pathLst>
            </a:custGeom>
            <a:ln w="9525">
              <a:solidFill>
                <a:srgbClr val="D3D2E7"/>
              </a:solidFill>
            </a:ln>
          </p:spPr>
          <p:txBody>
            <a:bodyPr wrap="square" lIns="0" tIns="0" rIns="0" bIns="0" rtlCol="0"/>
            <a:lstStyle/>
            <a:p>
              <a:endParaRPr/>
            </a:p>
          </p:txBody>
        </p:sp>
        <p:sp>
          <p:nvSpPr>
            <p:cNvPr id="49" name="object 49"/>
            <p:cNvSpPr/>
            <p:nvPr/>
          </p:nvSpPr>
          <p:spPr>
            <a:xfrm>
              <a:off x="2452115" y="4171188"/>
              <a:ext cx="719455" cy="719455"/>
            </a:xfrm>
            <a:custGeom>
              <a:avLst/>
              <a:gdLst/>
              <a:ahLst/>
              <a:cxnLst/>
              <a:rect l="l" t="t" r="r" b="b"/>
              <a:pathLst>
                <a:path w="719455" h="719454">
                  <a:moveTo>
                    <a:pt x="359663" y="0"/>
                  </a:moveTo>
                  <a:lnTo>
                    <a:pt x="310861" y="3283"/>
                  </a:lnTo>
                  <a:lnTo>
                    <a:pt x="264054" y="12848"/>
                  </a:lnTo>
                  <a:lnTo>
                    <a:pt x="219670" y="28265"/>
                  </a:lnTo>
                  <a:lnTo>
                    <a:pt x="178138" y="49106"/>
                  </a:lnTo>
                  <a:lnTo>
                    <a:pt x="139887" y="74943"/>
                  </a:lnTo>
                  <a:lnTo>
                    <a:pt x="105346" y="105346"/>
                  </a:lnTo>
                  <a:lnTo>
                    <a:pt x="74943" y="139887"/>
                  </a:lnTo>
                  <a:lnTo>
                    <a:pt x="49106" y="178138"/>
                  </a:lnTo>
                  <a:lnTo>
                    <a:pt x="28265" y="219670"/>
                  </a:lnTo>
                  <a:lnTo>
                    <a:pt x="12848" y="264054"/>
                  </a:lnTo>
                  <a:lnTo>
                    <a:pt x="3283" y="310861"/>
                  </a:lnTo>
                  <a:lnTo>
                    <a:pt x="0" y="359663"/>
                  </a:lnTo>
                  <a:lnTo>
                    <a:pt x="3283" y="408466"/>
                  </a:lnTo>
                  <a:lnTo>
                    <a:pt x="12848" y="455273"/>
                  </a:lnTo>
                  <a:lnTo>
                    <a:pt x="28265" y="499657"/>
                  </a:lnTo>
                  <a:lnTo>
                    <a:pt x="49106" y="541189"/>
                  </a:lnTo>
                  <a:lnTo>
                    <a:pt x="74943" y="579440"/>
                  </a:lnTo>
                  <a:lnTo>
                    <a:pt x="105346" y="613981"/>
                  </a:lnTo>
                  <a:lnTo>
                    <a:pt x="139887" y="644384"/>
                  </a:lnTo>
                  <a:lnTo>
                    <a:pt x="178138" y="670221"/>
                  </a:lnTo>
                  <a:lnTo>
                    <a:pt x="219670" y="691062"/>
                  </a:lnTo>
                  <a:lnTo>
                    <a:pt x="264054" y="706479"/>
                  </a:lnTo>
                  <a:lnTo>
                    <a:pt x="310861" y="716044"/>
                  </a:lnTo>
                  <a:lnTo>
                    <a:pt x="359663" y="719328"/>
                  </a:lnTo>
                  <a:lnTo>
                    <a:pt x="408466" y="716044"/>
                  </a:lnTo>
                  <a:lnTo>
                    <a:pt x="455273" y="706479"/>
                  </a:lnTo>
                  <a:lnTo>
                    <a:pt x="499657" y="691062"/>
                  </a:lnTo>
                  <a:lnTo>
                    <a:pt x="541189" y="670221"/>
                  </a:lnTo>
                  <a:lnTo>
                    <a:pt x="579440" y="644384"/>
                  </a:lnTo>
                  <a:lnTo>
                    <a:pt x="613981" y="613981"/>
                  </a:lnTo>
                  <a:lnTo>
                    <a:pt x="644384" y="579440"/>
                  </a:lnTo>
                  <a:lnTo>
                    <a:pt x="670221" y="541189"/>
                  </a:lnTo>
                  <a:lnTo>
                    <a:pt x="691062" y="499657"/>
                  </a:lnTo>
                  <a:lnTo>
                    <a:pt x="706479" y="455273"/>
                  </a:lnTo>
                  <a:lnTo>
                    <a:pt x="716044" y="408466"/>
                  </a:lnTo>
                  <a:lnTo>
                    <a:pt x="719327" y="359663"/>
                  </a:lnTo>
                  <a:lnTo>
                    <a:pt x="716044" y="310861"/>
                  </a:lnTo>
                  <a:lnTo>
                    <a:pt x="706479" y="264054"/>
                  </a:lnTo>
                  <a:lnTo>
                    <a:pt x="691062" y="219670"/>
                  </a:lnTo>
                  <a:lnTo>
                    <a:pt x="670221" y="178138"/>
                  </a:lnTo>
                  <a:lnTo>
                    <a:pt x="644384" y="139887"/>
                  </a:lnTo>
                  <a:lnTo>
                    <a:pt x="613981" y="105346"/>
                  </a:lnTo>
                  <a:lnTo>
                    <a:pt x="579440" y="74943"/>
                  </a:lnTo>
                  <a:lnTo>
                    <a:pt x="541189" y="49106"/>
                  </a:lnTo>
                  <a:lnTo>
                    <a:pt x="499657" y="28265"/>
                  </a:lnTo>
                  <a:lnTo>
                    <a:pt x="455273" y="12848"/>
                  </a:lnTo>
                  <a:lnTo>
                    <a:pt x="408466" y="3283"/>
                  </a:lnTo>
                  <a:lnTo>
                    <a:pt x="359663" y="0"/>
                  </a:lnTo>
                  <a:close/>
                </a:path>
              </a:pathLst>
            </a:custGeom>
            <a:solidFill>
              <a:srgbClr val="FFC000"/>
            </a:solidFill>
          </p:spPr>
          <p:txBody>
            <a:bodyPr wrap="square" lIns="0" tIns="0" rIns="0" bIns="0" rtlCol="0"/>
            <a:lstStyle/>
            <a:p>
              <a:endParaRPr/>
            </a:p>
          </p:txBody>
        </p:sp>
        <p:sp>
          <p:nvSpPr>
            <p:cNvPr id="50" name="object 50"/>
            <p:cNvSpPr/>
            <p:nvPr/>
          </p:nvSpPr>
          <p:spPr>
            <a:xfrm>
              <a:off x="2452115" y="4171188"/>
              <a:ext cx="719455" cy="719455"/>
            </a:xfrm>
            <a:custGeom>
              <a:avLst/>
              <a:gdLst/>
              <a:ahLst/>
              <a:cxnLst/>
              <a:rect l="l" t="t" r="r" b="b"/>
              <a:pathLst>
                <a:path w="719455" h="719454">
                  <a:moveTo>
                    <a:pt x="0" y="359663"/>
                  </a:moveTo>
                  <a:lnTo>
                    <a:pt x="3283" y="310861"/>
                  </a:lnTo>
                  <a:lnTo>
                    <a:pt x="12848" y="264054"/>
                  </a:lnTo>
                  <a:lnTo>
                    <a:pt x="28265" y="219670"/>
                  </a:lnTo>
                  <a:lnTo>
                    <a:pt x="49106" y="178138"/>
                  </a:lnTo>
                  <a:lnTo>
                    <a:pt x="74943" y="139887"/>
                  </a:lnTo>
                  <a:lnTo>
                    <a:pt x="105346" y="105346"/>
                  </a:lnTo>
                  <a:lnTo>
                    <a:pt x="139887" y="74943"/>
                  </a:lnTo>
                  <a:lnTo>
                    <a:pt x="178138" y="49106"/>
                  </a:lnTo>
                  <a:lnTo>
                    <a:pt x="219670" y="28265"/>
                  </a:lnTo>
                  <a:lnTo>
                    <a:pt x="264054" y="12848"/>
                  </a:lnTo>
                  <a:lnTo>
                    <a:pt x="310861" y="3283"/>
                  </a:lnTo>
                  <a:lnTo>
                    <a:pt x="359663" y="0"/>
                  </a:lnTo>
                  <a:lnTo>
                    <a:pt x="408466" y="3283"/>
                  </a:lnTo>
                  <a:lnTo>
                    <a:pt x="455273" y="12848"/>
                  </a:lnTo>
                  <a:lnTo>
                    <a:pt x="499657" y="28265"/>
                  </a:lnTo>
                  <a:lnTo>
                    <a:pt x="541189" y="49106"/>
                  </a:lnTo>
                  <a:lnTo>
                    <a:pt x="579440" y="74943"/>
                  </a:lnTo>
                  <a:lnTo>
                    <a:pt x="613981" y="105346"/>
                  </a:lnTo>
                  <a:lnTo>
                    <a:pt x="644384" y="139887"/>
                  </a:lnTo>
                  <a:lnTo>
                    <a:pt x="670221" y="178138"/>
                  </a:lnTo>
                  <a:lnTo>
                    <a:pt x="691062" y="219670"/>
                  </a:lnTo>
                  <a:lnTo>
                    <a:pt x="706479" y="264054"/>
                  </a:lnTo>
                  <a:lnTo>
                    <a:pt x="716044" y="310861"/>
                  </a:lnTo>
                  <a:lnTo>
                    <a:pt x="719327" y="359663"/>
                  </a:lnTo>
                  <a:lnTo>
                    <a:pt x="716044" y="408466"/>
                  </a:lnTo>
                  <a:lnTo>
                    <a:pt x="706479" y="455273"/>
                  </a:lnTo>
                  <a:lnTo>
                    <a:pt x="691062" y="499657"/>
                  </a:lnTo>
                  <a:lnTo>
                    <a:pt x="670221" y="541189"/>
                  </a:lnTo>
                  <a:lnTo>
                    <a:pt x="644384" y="579440"/>
                  </a:lnTo>
                  <a:lnTo>
                    <a:pt x="613981" y="613981"/>
                  </a:lnTo>
                  <a:lnTo>
                    <a:pt x="579440" y="644384"/>
                  </a:lnTo>
                  <a:lnTo>
                    <a:pt x="541189" y="670221"/>
                  </a:lnTo>
                  <a:lnTo>
                    <a:pt x="499657" y="691062"/>
                  </a:lnTo>
                  <a:lnTo>
                    <a:pt x="455273" y="706479"/>
                  </a:lnTo>
                  <a:lnTo>
                    <a:pt x="408466" y="716044"/>
                  </a:lnTo>
                  <a:lnTo>
                    <a:pt x="359663" y="719328"/>
                  </a:lnTo>
                  <a:lnTo>
                    <a:pt x="310861" y="716044"/>
                  </a:lnTo>
                  <a:lnTo>
                    <a:pt x="264054" y="706479"/>
                  </a:lnTo>
                  <a:lnTo>
                    <a:pt x="219670" y="691062"/>
                  </a:lnTo>
                  <a:lnTo>
                    <a:pt x="178138" y="670221"/>
                  </a:lnTo>
                  <a:lnTo>
                    <a:pt x="139887" y="644384"/>
                  </a:lnTo>
                  <a:lnTo>
                    <a:pt x="105346" y="613981"/>
                  </a:lnTo>
                  <a:lnTo>
                    <a:pt x="74943" y="579440"/>
                  </a:lnTo>
                  <a:lnTo>
                    <a:pt x="49106" y="541189"/>
                  </a:lnTo>
                  <a:lnTo>
                    <a:pt x="28265" y="499657"/>
                  </a:lnTo>
                  <a:lnTo>
                    <a:pt x="12848" y="455273"/>
                  </a:lnTo>
                  <a:lnTo>
                    <a:pt x="3283" y="408466"/>
                  </a:lnTo>
                  <a:lnTo>
                    <a:pt x="0" y="359663"/>
                  </a:lnTo>
                  <a:close/>
                </a:path>
              </a:pathLst>
            </a:custGeom>
            <a:ln w="9525">
              <a:solidFill>
                <a:srgbClr val="D3D2E7"/>
              </a:solidFill>
            </a:ln>
          </p:spPr>
          <p:txBody>
            <a:bodyPr wrap="square" lIns="0" tIns="0" rIns="0" bIns="0" rtlCol="0"/>
            <a:lstStyle/>
            <a:p>
              <a:endParaRPr/>
            </a:p>
          </p:txBody>
        </p:sp>
        <p:pic>
          <p:nvPicPr>
            <p:cNvPr id="51" name="object 51"/>
            <p:cNvPicPr/>
            <p:nvPr/>
          </p:nvPicPr>
          <p:blipFill>
            <a:blip r:embed="rId19" cstate="print"/>
            <a:stretch>
              <a:fillRect/>
            </a:stretch>
          </p:blipFill>
          <p:spPr>
            <a:xfrm>
              <a:off x="3142487" y="4040111"/>
              <a:ext cx="1018044" cy="1016520"/>
            </a:xfrm>
            <a:prstGeom prst="rect">
              <a:avLst/>
            </a:prstGeom>
          </p:spPr>
        </p:pic>
        <p:pic>
          <p:nvPicPr>
            <p:cNvPr id="52" name="object 52"/>
            <p:cNvPicPr/>
            <p:nvPr/>
          </p:nvPicPr>
          <p:blipFill>
            <a:blip r:embed="rId20" cstate="print"/>
            <a:stretch>
              <a:fillRect/>
            </a:stretch>
          </p:blipFill>
          <p:spPr>
            <a:xfrm>
              <a:off x="3293363" y="4233697"/>
              <a:ext cx="717803" cy="720826"/>
            </a:xfrm>
            <a:prstGeom prst="rect">
              <a:avLst/>
            </a:prstGeom>
          </p:spPr>
        </p:pic>
        <p:pic>
          <p:nvPicPr>
            <p:cNvPr id="53" name="object 53"/>
            <p:cNvPicPr/>
            <p:nvPr/>
          </p:nvPicPr>
          <p:blipFill>
            <a:blip r:embed="rId21" cstate="print"/>
            <a:stretch>
              <a:fillRect/>
            </a:stretch>
          </p:blipFill>
          <p:spPr>
            <a:xfrm>
              <a:off x="3183636" y="4061447"/>
              <a:ext cx="935748" cy="934224"/>
            </a:xfrm>
            <a:prstGeom prst="rect">
              <a:avLst/>
            </a:prstGeom>
          </p:spPr>
        </p:pic>
        <p:sp>
          <p:nvSpPr>
            <p:cNvPr id="54" name="object 54"/>
            <p:cNvSpPr/>
            <p:nvPr/>
          </p:nvSpPr>
          <p:spPr>
            <a:xfrm>
              <a:off x="3293363" y="4171188"/>
              <a:ext cx="721360" cy="719455"/>
            </a:xfrm>
            <a:custGeom>
              <a:avLst/>
              <a:gdLst/>
              <a:ahLst/>
              <a:cxnLst/>
              <a:rect l="l" t="t" r="r" b="b"/>
              <a:pathLst>
                <a:path w="721360" h="719454">
                  <a:moveTo>
                    <a:pt x="360425" y="0"/>
                  </a:moveTo>
                  <a:lnTo>
                    <a:pt x="311528" y="3283"/>
                  </a:lnTo>
                  <a:lnTo>
                    <a:pt x="264627" y="12848"/>
                  </a:lnTo>
                  <a:lnTo>
                    <a:pt x="220152" y="28265"/>
                  </a:lnTo>
                  <a:lnTo>
                    <a:pt x="178533" y="49106"/>
                  </a:lnTo>
                  <a:lnTo>
                    <a:pt x="140201" y="74943"/>
                  </a:lnTo>
                  <a:lnTo>
                    <a:pt x="105584" y="105346"/>
                  </a:lnTo>
                  <a:lnTo>
                    <a:pt x="75114" y="139887"/>
                  </a:lnTo>
                  <a:lnTo>
                    <a:pt x="49219" y="178138"/>
                  </a:lnTo>
                  <a:lnTo>
                    <a:pt x="28330" y="219670"/>
                  </a:lnTo>
                  <a:lnTo>
                    <a:pt x="12878" y="264054"/>
                  </a:lnTo>
                  <a:lnTo>
                    <a:pt x="3291" y="310861"/>
                  </a:lnTo>
                  <a:lnTo>
                    <a:pt x="0" y="359663"/>
                  </a:lnTo>
                  <a:lnTo>
                    <a:pt x="3291" y="408466"/>
                  </a:lnTo>
                  <a:lnTo>
                    <a:pt x="12878" y="455273"/>
                  </a:lnTo>
                  <a:lnTo>
                    <a:pt x="28330" y="499657"/>
                  </a:lnTo>
                  <a:lnTo>
                    <a:pt x="49219" y="541189"/>
                  </a:lnTo>
                  <a:lnTo>
                    <a:pt x="75114" y="579440"/>
                  </a:lnTo>
                  <a:lnTo>
                    <a:pt x="105584" y="613981"/>
                  </a:lnTo>
                  <a:lnTo>
                    <a:pt x="140201" y="644384"/>
                  </a:lnTo>
                  <a:lnTo>
                    <a:pt x="178533" y="670221"/>
                  </a:lnTo>
                  <a:lnTo>
                    <a:pt x="220152" y="691062"/>
                  </a:lnTo>
                  <a:lnTo>
                    <a:pt x="264627" y="706479"/>
                  </a:lnTo>
                  <a:lnTo>
                    <a:pt x="311528" y="716044"/>
                  </a:lnTo>
                  <a:lnTo>
                    <a:pt x="360425" y="719328"/>
                  </a:lnTo>
                  <a:lnTo>
                    <a:pt x="409323" y="716044"/>
                  </a:lnTo>
                  <a:lnTo>
                    <a:pt x="456224" y="706479"/>
                  </a:lnTo>
                  <a:lnTo>
                    <a:pt x="500699" y="691062"/>
                  </a:lnTo>
                  <a:lnTo>
                    <a:pt x="542318" y="670221"/>
                  </a:lnTo>
                  <a:lnTo>
                    <a:pt x="580650" y="644384"/>
                  </a:lnTo>
                  <a:lnTo>
                    <a:pt x="615267" y="613981"/>
                  </a:lnTo>
                  <a:lnTo>
                    <a:pt x="645737" y="579440"/>
                  </a:lnTo>
                  <a:lnTo>
                    <a:pt x="671632" y="541189"/>
                  </a:lnTo>
                  <a:lnTo>
                    <a:pt x="692521" y="499657"/>
                  </a:lnTo>
                  <a:lnTo>
                    <a:pt x="707973" y="455273"/>
                  </a:lnTo>
                  <a:lnTo>
                    <a:pt x="717560" y="408466"/>
                  </a:lnTo>
                  <a:lnTo>
                    <a:pt x="720851" y="359663"/>
                  </a:lnTo>
                  <a:lnTo>
                    <a:pt x="717560" y="310861"/>
                  </a:lnTo>
                  <a:lnTo>
                    <a:pt x="707973" y="264054"/>
                  </a:lnTo>
                  <a:lnTo>
                    <a:pt x="692521" y="219670"/>
                  </a:lnTo>
                  <a:lnTo>
                    <a:pt x="671632" y="178138"/>
                  </a:lnTo>
                  <a:lnTo>
                    <a:pt x="645737" y="139887"/>
                  </a:lnTo>
                  <a:lnTo>
                    <a:pt x="615267" y="105346"/>
                  </a:lnTo>
                  <a:lnTo>
                    <a:pt x="580650" y="74943"/>
                  </a:lnTo>
                  <a:lnTo>
                    <a:pt x="542318" y="49106"/>
                  </a:lnTo>
                  <a:lnTo>
                    <a:pt x="500699" y="28265"/>
                  </a:lnTo>
                  <a:lnTo>
                    <a:pt x="456224" y="12848"/>
                  </a:lnTo>
                  <a:lnTo>
                    <a:pt x="409323" y="3283"/>
                  </a:lnTo>
                  <a:lnTo>
                    <a:pt x="360425" y="0"/>
                  </a:lnTo>
                  <a:close/>
                </a:path>
              </a:pathLst>
            </a:custGeom>
            <a:solidFill>
              <a:srgbClr val="FFC000"/>
            </a:solidFill>
          </p:spPr>
          <p:txBody>
            <a:bodyPr wrap="square" lIns="0" tIns="0" rIns="0" bIns="0" rtlCol="0"/>
            <a:lstStyle/>
            <a:p>
              <a:endParaRPr/>
            </a:p>
          </p:txBody>
        </p:sp>
        <p:sp>
          <p:nvSpPr>
            <p:cNvPr id="55" name="object 55"/>
            <p:cNvSpPr/>
            <p:nvPr/>
          </p:nvSpPr>
          <p:spPr>
            <a:xfrm>
              <a:off x="3293363" y="4171188"/>
              <a:ext cx="721360" cy="719455"/>
            </a:xfrm>
            <a:custGeom>
              <a:avLst/>
              <a:gdLst/>
              <a:ahLst/>
              <a:cxnLst/>
              <a:rect l="l" t="t" r="r" b="b"/>
              <a:pathLst>
                <a:path w="721360" h="719454">
                  <a:moveTo>
                    <a:pt x="0" y="359663"/>
                  </a:moveTo>
                  <a:lnTo>
                    <a:pt x="3291" y="310861"/>
                  </a:lnTo>
                  <a:lnTo>
                    <a:pt x="12878" y="264054"/>
                  </a:lnTo>
                  <a:lnTo>
                    <a:pt x="28330" y="219670"/>
                  </a:lnTo>
                  <a:lnTo>
                    <a:pt x="49219" y="178138"/>
                  </a:lnTo>
                  <a:lnTo>
                    <a:pt x="75114" y="139887"/>
                  </a:lnTo>
                  <a:lnTo>
                    <a:pt x="105584" y="105346"/>
                  </a:lnTo>
                  <a:lnTo>
                    <a:pt x="140201" y="74943"/>
                  </a:lnTo>
                  <a:lnTo>
                    <a:pt x="178533" y="49106"/>
                  </a:lnTo>
                  <a:lnTo>
                    <a:pt x="220152" y="28265"/>
                  </a:lnTo>
                  <a:lnTo>
                    <a:pt x="264627" y="12848"/>
                  </a:lnTo>
                  <a:lnTo>
                    <a:pt x="311528" y="3283"/>
                  </a:lnTo>
                  <a:lnTo>
                    <a:pt x="360425" y="0"/>
                  </a:lnTo>
                  <a:lnTo>
                    <a:pt x="409323" y="3283"/>
                  </a:lnTo>
                  <a:lnTo>
                    <a:pt x="456224" y="12848"/>
                  </a:lnTo>
                  <a:lnTo>
                    <a:pt x="500699" y="28265"/>
                  </a:lnTo>
                  <a:lnTo>
                    <a:pt x="542318" y="49106"/>
                  </a:lnTo>
                  <a:lnTo>
                    <a:pt x="580650" y="74943"/>
                  </a:lnTo>
                  <a:lnTo>
                    <a:pt x="615267" y="105346"/>
                  </a:lnTo>
                  <a:lnTo>
                    <a:pt x="645737" y="139887"/>
                  </a:lnTo>
                  <a:lnTo>
                    <a:pt x="671632" y="178138"/>
                  </a:lnTo>
                  <a:lnTo>
                    <a:pt x="692521" y="219670"/>
                  </a:lnTo>
                  <a:lnTo>
                    <a:pt x="707973" y="264054"/>
                  </a:lnTo>
                  <a:lnTo>
                    <a:pt x="717560" y="310861"/>
                  </a:lnTo>
                  <a:lnTo>
                    <a:pt x="720851" y="359663"/>
                  </a:lnTo>
                  <a:lnTo>
                    <a:pt x="717560" y="408466"/>
                  </a:lnTo>
                  <a:lnTo>
                    <a:pt x="707973" y="455273"/>
                  </a:lnTo>
                  <a:lnTo>
                    <a:pt x="692521" y="499657"/>
                  </a:lnTo>
                  <a:lnTo>
                    <a:pt x="671632" y="541189"/>
                  </a:lnTo>
                  <a:lnTo>
                    <a:pt x="645737" y="579440"/>
                  </a:lnTo>
                  <a:lnTo>
                    <a:pt x="615267" y="613981"/>
                  </a:lnTo>
                  <a:lnTo>
                    <a:pt x="580650" y="644384"/>
                  </a:lnTo>
                  <a:lnTo>
                    <a:pt x="542318" y="670221"/>
                  </a:lnTo>
                  <a:lnTo>
                    <a:pt x="500699" y="691062"/>
                  </a:lnTo>
                  <a:lnTo>
                    <a:pt x="456224" y="706479"/>
                  </a:lnTo>
                  <a:lnTo>
                    <a:pt x="409323" y="716044"/>
                  </a:lnTo>
                  <a:lnTo>
                    <a:pt x="360425" y="719328"/>
                  </a:lnTo>
                  <a:lnTo>
                    <a:pt x="311528" y="716044"/>
                  </a:lnTo>
                  <a:lnTo>
                    <a:pt x="264627" y="706479"/>
                  </a:lnTo>
                  <a:lnTo>
                    <a:pt x="220152" y="691062"/>
                  </a:lnTo>
                  <a:lnTo>
                    <a:pt x="178533" y="670221"/>
                  </a:lnTo>
                  <a:lnTo>
                    <a:pt x="140201" y="644384"/>
                  </a:lnTo>
                  <a:lnTo>
                    <a:pt x="105584" y="613981"/>
                  </a:lnTo>
                  <a:lnTo>
                    <a:pt x="75114" y="579440"/>
                  </a:lnTo>
                  <a:lnTo>
                    <a:pt x="49219" y="541189"/>
                  </a:lnTo>
                  <a:lnTo>
                    <a:pt x="28330" y="499657"/>
                  </a:lnTo>
                  <a:lnTo>
                    <a:pt x="12878" y="455273"/>
                  </a:lnTo>
                  <a:lnTo>
                    <a:pt x="3291" y="408466"/>
                  </a:lnTo>
                  <a:lnTo>
                    <a:pt x="0" y="359663"/>
                  </a:lnTo>
                  <a:close/>
                </a:path>
              </a:pathLst>
            </a:custGeom>
            <a:ln w="9525">
              <a:solidFill>
                <a:srgbClr val="D3D2E7"/>
              </a:solidFill>
            </a:ln>
          </p:spPr>
          <p:txBody>
            <a:bodyPr wrap="square" lIns="0" tIns="0" rIns="0" bIns="0" rtlCol="0"/>
            <a:lstStyle/>
            <a:p>
              <a:endParaRPr/>
            </a:p>
          </p:txBody>
        </p:sp>
        <p:pic>
          <p:nvPicPr>
            <p:cNvPr id="56" name="object 56"/>
            <p:cNvPicPr/>
            <p:nvPr/>
          </p:nvPicPr>
          <p:blipFill>
            <a:blip r:embed="rId22" cstate="print"/>
            <a:stretch>
              <a:fillRect/>
            </a:stretch>
          </p:blipFill>
          <p:spPr>
            <a:xfrm>
              <a:off x="3986783" y="4040111"/>
              <a:ext cx="1015009" cy="1016520"/>
            </a:xfrm>
            <a:prstGeom prst="rect">
              <a:avLst/>
            </a:prstGeom>
          </p:spPr>
        </p:pic>
        <p:pic>
          <p:nvPicPr>
            <p:cNvPr id="57" name="object 57"/>
            <p:cNvPicPr/>
            <p:nvPr/>
          </p:nvPicPr>
          <p:blipFill>
            <a:blip r:embed="rId23" cstate="print"/>
            <a:stretch>
              <a:fillRect/>
            </a:stretch>
          </p:blipFill>
          <p:spPr>
            <a:xfrm>
              <a:off x="4186427" y="4233697"/>
              <a:ext cx="615708" cy="720826"/>
            </a:xfrm>
            <a:prstGeom prst="rect">
              <a:avLst/>
            </a:prstGeom>
          </p:spPr>
        </p:pic>
        <p:pic>
          <p:nvPicPr>
            <p:cNvPr id="58" name="object 58"/>
            <p:cNvPicPr/>
            <p:nvPr/>
          </p:nvPicPr>
          <p:blipFill>
            <a:blip r:embed="rId18" cstate="print"/>
            <a:stretch>
              <a:fillRect/>
            </a:stretch>
          </p:blipFill>
          <p:spPr>
            <a:xfrm>
              <a:off x="4027932" y="4061447"/>
              <a:ext cx="932713" cy="934224"/>
            </a:xfrm>
            <a:prstGeom prst="rect">
              <a:avLst/>
            </a:prstGeom>
          </p:spPr>
        </p:pic>
        <p:sp>
          <p:nvSpPr>
            <p:cNvPr id="59" name="object 59"/>
            <p:cNvSpPr/>
            <p:nvPr/>
          </p:nvSpPr>
          <p:spPr>
            <a:xfrm>
              <a:off x="4137660" y="4171188"/>
              <a:ext cx="718185" cy="719455"/>
            </a:xfrm>
            <a:custGeom>
              <a:avLst/>
              <a:gdLst/>
              <a:ahLst/>
              <a:cxnLst/>
              <a:rect l="l" t="t" r="r" b="b"/>
              <a:pathLst>
                <a:path w="718185" h="719454">
                  <a:moveTo>
                    <a:pt x="358901" y="0"/>
                  </a:moveTo>
                  <a:lnTo>
                    <a:pt x="310194" y="3283"/>
                  </a:lnTo>
                  <a:lnTo>
                    <a:pt x="263480" y="12848"/>
                  </a:lnTo>
                  <a:lnTo>
                    <a:pt x="219188" y="28265"/>
                  </a:lnTo>
                  <a:lnTo>
                    <a:pt x="177743" y="49106"/>
                  </a:lnTo>
                  <a:lnTo>
                    <a:pt x="139574" y="74943"/>
                  </a:lnTo>
                  <a:lnTo>
                    <a:pt x="105108" y="105346"/>
                  </a:lnTo>
                  <a:lnTo>
                    <a:pt x="74772" y="139887"/>
                  </a:lnTo>
                  <a:lnTo>
                    <a:pt x="48993" y="178138"/>
                  </a:lnTo>
                  <a:lnTo>
                    <a:pt x="28199" y="219670"/>
                  </a:lnTo>
                  <a:lnTo>
                    <a:pt x="12818" y="264054"/>
                  </a:lnTo>
                  <a:lnTo>
                    <a:pt x="3275" y="310861"/>
                  </a:lnTo>
                  <a:lnTo>
                    <a:pt x="0" y="359663"/>
                  </a:lnTo>
                  <a:lnTo>
                    <a:pt x="3275" y="408466"/>
                  </a:lnTo>
                  <a:lnTo>
                    <a:pt x="12818" y="455273"/>
                  </a:lnTo>
                  <a:lnTo>
                    <a:pt x="28199" y="499657"/>
                  </a:lnTo>
                  <a:lnTo>
                    <a:pt x="48993" y="541189"/>
                  </a:lnTo>
                  <a:lnTo>
                    <a:pt x="74772" y="579440"/>
                  </a:lnTo>
                  <a:lnTo>
                    <a:pt x="105108" y="613981"/>
                  </a:lnTo>
                  <a:lnTo>
                    <a:pt x="139574" y="644384"/>
                  </a:lnTo>
                  <a:lnTo>
                    <a:pt x="177743" y="670221"/>
                  </a:lnTo>
                  <a:lnTo>
                    <a:pt x="219188" y="691062"/>
                  </a:lnTo>
                  <a:lnTo>
                    <a:pt x="263480" y="706479"/>
                  </a:lnTo>
                  <a:lnTo>
                    <a:pt x="310194" y="716044"/>
                  </a:lnTo>
                  <a:lnTo>
                    <a:pt x="358901" y="719328"/>
                  </a:lnTo>
                  <a:lnTo>
                    <a:pt x="407609" y="716044"/>
                  </a:lnTo>
                  <a:lnTo>
                    <a:pt x="454323" y="706479"/>
                  </a:lnTo>
                  <a:lnTo>
                    <a:pt x="498615" y="691062"/>
                  </a:lnTo>
                  <a:lnTo>
                    <a:pt x="540060" y="670221"/>
                  </a:lnTo>
                  <a:lnTo>
                    <a:pt x="578229" y="644384"/>
                  </a:lnTo>
                  <a:lnTo>
                    <a:pt x="612695" y="613981"/>
                  </a:lnTo>
                  <a:lnTo>
                    <a:pt x="643031" y="579440"/>
                  </a:lnTo>
                  <a:lnTo>
                    <a:pt x="668810" y="541189"/>
                  </a:lnTo>
                  <a:lnTo>
                    <a:pt x="689604" y="499657"/>
                  </a:lnTo>
                  <a:lnTo>
                    <a:pt x="704985" y="455273"/>
                  </a:lnTo>
                  <a:lnTo>
                    <a:pt x="714528" y="408466"/>
                  </a:lnTo>
                  <a:lnTo>
                    <a:pt x="717803" y="359663"/>
                  </a:lnTo>
                  <a:lnTo>
                    <a:pt x="714528" y="310861"/>
                  </a:lnTo>
                  <a:lnTo>
                    <a:pt x="704985" y="264054"/>
                  </a:lnTo>
                  <a:lnTo>
                    <a:pt x="689604" y="219670"/>
                  </a:lnTo>
                  <a:lnTo>
                    <a:pt x="668810" y="178138"/>
                  </a:lnTo>
                  <a:lnTo>
                    <a:pt x="643031" y="139887"/>
                  </a:lnTo>
                  <a:lnTo>
                    <a:pt x="612695" y="105346"/>
                  </a:lnTo>
                  <a:lnTo>
                    <a:pt x="578229" y="74943"/>
                  </a:lnTo>
                  <a:lnTo>
                    <a:pt x="540060" y="49106"/>
                  </a:lnTo>
                  <a:lnTo>
                    <a:pt x="498615" y="28265"/>
                  </a:lnTo>
                  <a:lnTo>
                    <a:pt x="454323" y="12848"/>
                  </a:lnTo>
                  <a:lnTo>
                    <a:pt x="407609" y="3283"/>
                  </a:lnTo>
                  <a:lnTo>
                    <a:pt x="358901" y="0"/>
                  </a:lnTo>
                  <a:close/>
                </a:path>
              </a:pathLst>
            </a:custGeom>
            <a:solidFill>
              <a:srgbClr val="FFC000"/>
            </a:solidFill>
          </p:spPr>
          <p:txBody>
            <a:bodyPr wrap="square" lIns="0" tIns="0" rIns="0" bIns="0" rtlCol="0"/>
            <a:lstStyle/>
            <a:p>
              <a:endParaRPr/>
            </a:p>
          </p:txBody>
        </p:sp>
        <p:sp>
          <p:nvSpPr>
            <p:cNvPr id="60" name="object 60"/>
            <p:cNvSpPr/>
            <p:nvPr/>
          </p:nvSpPr>
          <p:spPr>
            <a:xfrm>
              <a:off x="4137660" y="4171188"/>
              <a:ext cx="718185" cy="719455"/>
            </a:xfrm>
            <a:custGeom>
              <a:avLst/>
              <a:gdLst/>
              <a:ahLst/>
              <a:cxnLst/>
              <a:rect l="l" t="t" r="r" b="b"/>
              <a:pathLst>
                <a:path w="718185" h="719454">
                  <a:moveTo>
                    <a:pt x="0" y="359663"/>
                  </a:moveTo>
                  <a:lnTo>
                    <a:pt x="3275" y="310861"/>
                  </a:lnTo>
                  <a:lnTo>
                    <a:pt x="12818" y="264054"/>
                  </a:lnTo>
                  <a:lnTo>
                    <a:pt x="28199" y="219670"/>
                  </a:lnTo>
                  <a:lnTo>
                    <a:pt x="48993" y="178138"/>
                  </a:lnTo>
                  <a:lnTo>
                    <a:pt x="74772" y="139887"/>
                  </a:lnTo>
                  <a:lnTo>
                    <a:pt x="105108" y="105346"/>
                  </a:lnTo>
                  <a:lnTo>
                    <a:pt x="139574" y="74943"/>
                  </a:lnTo>
                  <a:lnTo>
                    <a:pt x="177743" y="49106"/>
                  </a:lnTo>
                  <a:lnTo>
                    <a:pt x="219188" y="28265"/>
                  </a:lnTo>
                  <a:lnTo>
                    <a:pt x="263480" y="12848"/>
                  </a:lnTo>
                  <a:lnTo>
                    <a:pt x="310194" y="3283"/>
                  </a:lnTo>
                  <a:lnTo>
                    <a:pt x="358901" y="0"/>
                  </a:lnTo>
                  <a:lnTo>
                    <a:pt x="407609" y="3283"/>
                  </a:lnTo>
                  <a:lnTo>
                    <a:pt x="454323" y="12848"/>
                  </a:lnTo>
                  <a:lnTo>
                    <a:pt x="498615" y="28265"/>
                  </a:lnTo>
                  <a:lnTo>
                    <a:pt x="540060" y="49106"/>
                  </a:lnTo>
                  <a:lnTo>
                    <a:pt x="578229" y="74943"/>
                  </a:lnTo>
                  <a:lnTo>
                    <a:pt x="612695" y="105346"/>
                  </a:lnTo>
                  <a:lnTo>
                    <a:pt x="643031" y="139887"/>
                  </a:lnTo>
                  <a:lnTo>
                    <a:pt x="668810" y="178138"/>
                  </a:lnTo>
                  <a:lnTo>
                    <a:pt x="689604" y="219670"/>
                  </a:lnTo>
                  <a:lnTo>
                    <a:pt x="704985" y="264054"/>
                  </a:lnTo>
                  <a:lnTo>
                    <a:pt x="714528" y="310861"/>
                  </a:lnTo>
                  <a:lnTo>
                    <a:pt x="717803" y="359663"/>
                  </a:lnTo>
                  <a:lnTo>
                    <a:pt x="714528" y="408466"/>
                  </a:lnTo>
                  <a:lnTo>
                    <a:pt x="704985" y="455273"/>
                  </a:lnTo>
                  <a:lnTo>
                    <a:pt x="689604" y="499657"/>
                  </a:lnTo>
                  <a:lnTo>
                    <a:pt x="668810" y="541189"/>
                  </a:lnTo>
                  <a:lnTo>
                    <a:pt x="643031" y="579440"/>
                  </a:lnTo>
                  <a:lnTo>
                    <a:pt x="612695" y="613981"/>
                  </a:lnTo>
                  <a:lnTo>
                    <a:pt x="578229" y="644384"/>
                  </a:lnTo>
                  <a:lnTo>
                    <a:pt x="540060" y="670221"/>
                  </a:lnTo>
                  <a:lnTo>
                    <a:pt x="498615" y="691062"/>
                  </a:lnTo>
                  <a:lnTo>
                    <a:pt x="454323" y="706479"/>
                  </a:lnTo>
                  <a:lnTo>
                    <a:pt x="407609" y="716044"/>
                  </a:lnTo>
                  <a:lnTo>
                    <a:pt x="358901" y="719328"/>
                  </a:lnTo>
                  <a:lnTo>
                    <a:pt x="310194" y="716044"/>
                  </a:lnTo>
                  <a:lnTo>
                    <a:pt x="263480" y="706479"/>
                  </a:lnTo>
                  <a:lnTo>
                    <a:pt x="219188" y="691062"/>
                  </a:lnTo>
                  <a:lnTo>
                    <a:pt x="177743" y="670221"/>
                  </a:lnTo>
                  <a:lnTo>
                    <a:pt x="139574" y="644384"/>
                  </a:lnTo>
                  <a:lnTo>
                    <a:pt x="105108" y="613981"/>
                  </a:lnTo>
                  <a:lnTo>
                    <a:pt x="74772" y="579440"/>
                  </a:lnTo>
                  <a:lnTo>
                    <a:pt x="48993" y="541189"/>
                  </a:lnTo>
                  <a:lnTo>
                    <a:pt x="28199" y="499657"/>
                  </a:lnTo>
                  <a:lnTo>
                    <a:pt x="12818" y="455273"/>
                  </a:lnTo>
                  <a:lnTo>
                    <a:pt x="3275" y="408466"/>
                  </a:lnTo>
                  <a:lnTo>
                    <a:pt x="0" y="359663"/>
                  </a:lnTo>
                  <a:close/>
                </a:path>
              </a:pathLst>
            </a:custGeom>
            <a:ln w="9525">
              <a:solidFill>
                <a:srgbClr val="D3D2E7"/>
              </a:solidFill>
            </a:ln>
          </p:spPr>
          <p:txBody>
            <a:bodyPr wrap="square" lIns="0" tIns="0" rIns="0" bIns="0" rtlCol="0"/>
            <a:lstStyle/>
            <a:p>
              <a:endParaRPr/>
            </a:p>
          </p:txBody>
        </p:sp>
        <p:pic>
          <p:nvPicPr>
            <p:cNvPr id="61" name="object 61"/>
            <p:cNvPicPr/>
            <p:nvPr/>
          </p:nvPicPr>
          <p:blipFill>
            <a:blip r:embed="rId16" cstate="print"/>
            <a:stretch>
              <a:fillRect/>
            </a:stretch>
          </p:blipFill>
          <p:spPr>
            <a:xfrm>
              <a:off x="4828032" y="4040111"/>
              <a:ext cx="1016520" cy="1016520"/>
            </a:xfrm>
            <a:prstGeom prst="rect">
              <a:avLst/>
            </a:prstGeom>
          </p:spPr>
        </p:pic>
        <p:pic>
          <p:nvPicPr>
            <p:cNvPr id="62" name="object 62"/>
            <p:cNvPicPr/>
            <p:nvPr/>
          </p:nvPicPr>
          <p:blipFill>
            <a:blip r:embed="rId24" cstate="print"/>
            <a:stretch>
              <a:fillRect/>
            </a:stretch>
          </p:blipFill>
          <p:spPr>
            <a:xfrm>
              <a:off x="5027675" y="4233697"/>
              <a:ext cx="615708" cy="720826"/>
            </a:xfrm>
            <a:prstGeom prst="rect">
              <a:avLst/>
            </a:prstGeom>
          </p:spPr>
        </p:pic>
        <p:pic>
          <p:nvPicPr>
            <p:cNvPr id="63" name="object 63"/>
            <p:cNvPicPr/>
            <p:nvPr/>
          </p:nvPicPr>
          <p:blipFill>
            <a:blip r:embed="rId18" cstate="print"/>
            <a:stretch>
              <a:fillRect/>
            </a:stretch>
          </p:blipFill>
          <p:spPr>
            <a:xfrm>
              <a:off x="4869179" y="4061447"/>
              <a:ext cx="934224" cy="934224"/>
            </a:xfrm>
            <a:prstGeom prst="rect">
              <a:avLst/>
            </a:prstGeom>
          </p:spPr>
        </p:pic>
        <p:pic>
          <p:nvPicPr>
            <p:cNvPr id="64" name="object 64"/>
            <p:cNvPicPr/>
            <p:nvPr/>
          </p:nvPicPr>
          <p:blipFill>
            <a:blip r:embed="rId16" cstate="print"/>
            <a:stretch>
              <a:fillRect/>
            </a:stretch>
          </p:blipFill>
          <p:spPr>
            <a:xfrm>
              <a:off x="2301239" y="4840223"/>
              <a:ext cx="1016520" cy="1016520"/>
            </a:xfrm>
            <a:prstGeom prst="rect">
              <a:avLst/>
            </a:prstGeom>
          </p:spPr>
        </p:pic>
        <p:pic>
          <p:nvPicPr>
            <p:cNvPr id="65" name="object 65"/>
            <p:cNvPicPr/>
            <p:nvPr/>
          </p:nvPicPr>
          <p:blipFill>
            <a:blip r:embed="rId25" cstate="print"/>
            <a:stretch>
              <a:fillRect/>
            </a:stretch>
          </p:blipFill>
          <p:spPr>
            <a:xfrm>
              <a:off x="2502407" y="5033772"/>
              <a:ext cx="615708" cy="720826"/>
            </a:xfrm>
            <a:prstGeom prst="rect">
              <a:avLst/>
            </a:prstGeom>
          </p:spPr>
        </p:pic>
        <p:pic>
          <p:nvPicPr>
            <p:cNvPr id="66" name="object 66"/>
            <p:cNvPicPr/>
            <p:nvPr/>
          </p:nvPicPr>
          <p:blipFill>
            <a:blip r:embed="rId18" cstate="print"/>
            <a:stretch>
              <a:fillRect/>
            </a:stretch>
          </p:blipFill>
          <p:spPr>
            <a:xfrm>
              <a:off x="2342387" y="4861560"/>
              <a:ext cx="934224" cy="934224"/>
            </a:xfrm>
            <a:prstGeom prst="rect">
              <a:avLst/>
            </a:prstGeom>
          </p:spPr>
        </p:pic>
        <p:sp>
          <p:nvSpPr>
            <p:cNvPr id="67" name="object 67"/>
            <p:cNvSpPr/>
            <p:nvPr/>
          </p:nvSpPr>
          <p:spPr>
            <a:xfrm>
              <a:off x="2452115" y="4971288"/>
              <a:ext cx="719455" cy="719455"/>
            </a:xfrm>
            <a:custGeom>
              <a:avLst/>
              <a:gdLst/>
              <a:ahLst/>
              <a:cxnLst/>
              <a:rect l="l" t="t" r="r" b="b"/>
              <a:pathLst>
                <a:path w="719455" h="719454">
                  <a:moveTo>
                    <a:pt x="359663" y="0"/>
                  </a:moveTo>
                  <a:lnTo>
                    <a:pt x="310861" y="3283"/>
                  </a:lnTo>
                  <a:lnTo>
                    <a:pt x="264054" y="12848"/>
                  </a:lnTo>
                  <a:lnTo>
                    <a:pt x="219670" y="28265"/>
                  </a:lnTo>
                  <a:lnTo>
                    <a:pt x="178138" y="49106"/>
                  </a:lnTo>
                  <a:lnTo>
                    <a:pt x="139887" y="74943"/>
                  </a:lnTo>
                  <a:lnTo>
                    <a:pt x="105346" y="105346"/>
                  </a:lnTo>
                  <a:lnTo>
                    <a:pt x="74943" y="139887"/>
                  </a:lnTo>
                  <a:lnTo>
                    <a:pt x="49106" y="178138"/>
                  </a:lnTo>
                  <a:lnTo>
                    <a:pt x="28265" y="219670"/>
                  </a:lnTo>
                  <a:lnTo>
                    <a:pt x="12848" y="264054"/>
                  </a:lnTo>
                  <a:lnTo>
                    <a:pt x="3283" y="310861"/>
                  </a:lnTo>
                  <a:lnTo>
                    <a:pt x="0" y="359664"/>
                  </a:lnTo>
                  <a:lnTo>
                    <a:pt x="3283" y="408466"/>
                  </a:lnTo>
                  <a:lnTo>
                    <a:pt x="12848" y="455273"/>
                  </a:lnTo>
                  <a:lnTo>
                    <a:pt x="28265" y="499657"/>
                  </a:lnTo>
                  <a:lnTo>
                    <a:pt x="49106" y="541189"/>
                  </a:lnTo>
                  <a:lnTo>
                    <a:pt x="74943" y="579440"/>
                  </a:lnTo>
                  <a:lnTo>
                    <a:pt x="105346" y="613981"/>
                  </a:lnTo>
                  <a:lnTo>
                    <a:pt x="139887" y="644384"/>
                  </a:lnTo>
                  <a:lnTo>
                    <a:pt x="178138" y="670221"/>
                  </a:lnTo>
                  <a:lnTo>
                    <a:pt x="219670" y="691062"/>
                  </a:lnTo>
                  <a:lnTo>
                    <a:pt x="264054" y="706479"/>
                  </a:lnTo>
                  <a:lnTo>
                    <a:pt x="310861" y="716044"/>
                  </a:lnTo>
                  <a:lnTo>
                    <a:pt x="359663" y="719328"/>
                  </a:lnTo>
                  <a:lnTo>
                    <a:pt x="408466" y="716044"/>
                  </a:lnTo>
                  <a:lnTo>
                    <a:pt x="455273" y="706479"/>
                  </a:lnTo>
                  <a:lnTo>
                    <a:pt x="499657" y="691062"/>
                  </a:lnTo>
                  <a:lnTo>
                    <a:pt x="541189" y="670221"/>
                  </a:lnTo>
                  <a:lnTo>
                    <a:pt x="579440" y="644384"/>
                  </a:lnTo>
                  <a:lnTo>
                    <a:pt x="613981" y="613981"/>
                  </a:lnTo>
                  <a:lnTo>
                    <a:pt x="644384" y="579440"/>
                  </a:lnTo>
                  <a:lnTo>
                    <a:pt x="670221" y="541189"/>
                  </a:lnTo>
                  <a:lnTo>
                    <a:pt x="691062" y="499657"/>
                  </a:lnTo>
                  <a:lnTo>
                    <a:pt x="706479" y="455273"/>
                  </a:lnTo>
                  <a:lnTo>
                    <a:pt x="716044" y="408466"/>
                  </a:lnTo>
                  <a:lnTo>
                    <a:pt x="719327" y="359664"/>
                  </a:lnTo>
                  <a:lnTo>
                    <a:pt x="716044" y="310861"/>
                  </a:lnTo>
                  <a:lnTo>
                    <a:pt x="706479" y="264054"/>
                  </a:lnTo>
                  <a:lnTo>
                    <a:pt x="691062" y="219670"/>
                  </a:lnTo>
                  <a:lnTo>
                    <a:pt x="670221" y="178138"/>
                  </a:lnTo>
                  <a:lnTo>
                    <a:pt x="644384" y="139887"/>
                  </a:lnTo>
                  <a:lnTo>
                    <a:pt x="613981" y="105346"/>
                  </a:lnTo>
                  <a:lnTo>
                    <a:pt x="579440" y="74943"/>
                  </a:lnTo>
                  <a:lnTo>
                    <a:pt x="541189" y="49106"/>
                  </a:lnTo>
                  <a:lnTo>
                    <a:pt x="499657" y="28265"/>
                  </a:lnTo>
                  <a:lnTo>
                    <a:pt x="455273" y="12848"/>
                  </a:lnTo>
                  <a:lnTo>
                    <a:pt x="408466" y="3283"/>
                  </a:lnTo>
                  <a:lnTo>
                    <a:pt x="359663" y="0"/>
                  </a:lnTo>
                  <a:close/>
                </a:path>
              </a:pathLst>
            </a:custGeom>
            <a:solidFill>
              <a:srgbClr val="FFC000"/>
            </a:solidFill>
          </p:spPr>
          <p:txBody>
            <a:bodyPr wrap="square" lIns="0" tIns="0" rIns="0" bIns="0" rtlCol="0"/>
            <a:lstStyle/>
            <a:p>
              <a:endParaRPr/>
            </a:p>
          </p:txBody>
        </p:sp>
        <p:sp>
          <p:nvSpPr>
            <p:cNvPr id="68" name="object 68"/>
            <p:cNvSpPr/>
            <p:nvPr/>
          </p:nvSpPr>
          <p:spPr>
            <a:xfrm>
              <a:off x="2452115" y="4971288"/>
              <a:ext cx="719455" cy="719455"/>
            </a:xfrm>
            <a:custGeom>
              <a:avLst/>
              <a:gdLst/>
              <a:ahLst/>
              <a:cxnLst/>
              <a:rect l="l" t="t" r="r" b="b"/>
              <a:pathLst>
                <a:path w="719455" h="719454">
                  <a:moveTo>
                    <a:pt x="0" y="359664"/>
                  </a:moveTo>
                  <a:lnTo>
                    <a:pt x="3283" y="310861"/>
                  </a:lnTo>
                  <a:lnTo>
                    <a:pt x="12848" y="264054"/>
                  </a:lnTo>
                  <a:lnTo>
                    <a:pt x="28265" y="219670"/>
                  </a:lnTo>
                  <a:lnTo>
                    <a:pt x="49106" y="178138"/>
                  </a:lnTo>
                  <a:lnTo>
                    <a:pt x="74943" y="139887"/>
                  </a:lnTo>
                  <a:lnTo>
                    <a:pt x="105346" y="105346"/>
                  </a:lnTo>
                  <a:lnTo>
                    <a:pt x="139887" y="74943"/>
                  </a:lnTo>
                  <a:lnTo>
                    <a:pt x="178138" y="49106"/>
                  </a:lnTo>
                  <a:lnTo>
                    <a:pt x="219670" y="28265"/>
                  </a:lnTo>
                  <a:lnTo>
                    <a:pt x="264054" y="12848"/>
                  </a:lnTo>
                  <a:lnTo>
                    <a:pt x="310861" y="3283"/>
                  </a:lnTo>
                  <a:lnTo>
                    <a:pt x="359663" y="0"/>
                  </a:lnTo>
                  <a:lnTo>
                    <a:pt x="408466" y="3283"/>
                  </a:lnTo>
                  <a:lnTo>
                    <a:pt x="455273" y="12848"/>
                  </a:lnTo>
                  <a:lnTo>
                    <a:pt x="499657" y="28265"/>
                  </a:lnTo>
                  <a:lnTo>
                    <a:pt x="541189" y="49106"/>
                  </a:lnTo>
                  <a:lnTo>
                    <a:pt x="579440" y="74943"/>
                  </a:lnTo>
                  <a:lnTo>
                    <a:pt x="613981" y="105346"/>
                  </a:lnTo>
                  <a:lnTo>
                    <a:pt x="644384" y="139887"/>
                  </a:lnTo>
                  <a:lnTo>
                    <a:pt x="670221" y="178138"/>
                  </a:lnTo>
                  <a:lnTo>
                    <a:pt x="691062" y="219670"/>
                  </a:lnTo>
                  <a:lnTo>
                    <a:pt x="706479" y="264054"/>
                  </a:lnTo>
                  <a:lnTo>
                    <a:pt x="716044" y="310861"/>
                  </a:lnTo>
                  <a:lnTo>
                    <a:pt x="719327" y="359664"/>
                  </a:lnTo>
                  <a:lnTo>
                    <a:pt x="716044" y="408466"/>
                  </a:lnTo>
                  <a:lnTo>
                    <a:pt x="706479" y="455273"/>
                  </a:lnTo>
                  <a:lnTo>
                    <a:pt x="691062" y="499657"/>
                  </a:lnTo>
                  <a:lnTo>
                    <a:pt x="670221" y="541189"/>
                  </a:lnTo>
                  <a:lnTo>
                    <a:pt x="644384" y="579440"/>
                  </a:lnTo>
                  <a:lnTo>
                    <a:pt x="613981" y="613981"/>
                  </a:lnTo>
                  <a:lnTo>
                    <a:pt x="579440" y="644384"/>
                  </a:lnTo>
                  <a:lnTo>
                    <a:pt x="541189" y="670221"/>
                  </a:lnTo>
                  <a:lnTo>
                    <a:pt x="499657" y="691062"/>
                  </a:lnTo>
                  <a:lnTo>
                    <a:pt x="455273" y="706479"/>
                  </a:lnTo>
                  <a:lnTo>
                    <a:pt x="408466" y="716044"/>
                  </a:lnTo>
                  <a:lnTo>
                    <a:pt x="359663" y="719328"/>
                  </a:lnTo>
                  <a:lnTo>
                    <a:pt x="310861" y="716044"/>
                  </a:lnTo>
                  <a:lnTo>
                    <a:pt x="264054" y="706479"/>
                  </a:lnTo>
                  <a:lnTo>
                    <a:pt x="219670" y="691062"/>
                  </a:lnTo>
                  <a:lnTo>
                    <a:pt x="178138" y="670221"/>
                  </a:lnTo>
                  <a:lnTo>
                    <a:pt x="139887" y="644384"/>
                  </a:lnTo>
                  <a:lnTo>
                    <a:pt x="105346" y="613981"/>
                  </a:lnTo>
                  <a:lnTo>
                    <a:pt x="74943" y="579440"/>
                  </a:lnTo>
                  <a:lnTo>
                    <a:pt x="49106" y="541189"/>
                  </a:lnTo>
                  <a:lnTo>
                    <a:pt x="28265" y="499657"/>
                  </a:lnTo>
                  <a:lnTo>
                    <a:pt x="12848" y="455273"/>
                  </a:lnTo>
                  <a:lnTo>
                    <a:pt x="3283" y="408466"/>
                  </a:lnTo>
                  <a:lnTo>
                    <a:pt x="0" y="359664"/>
                  </a:lnTo>
                  <a:close/>
                </a:path>
              </a:pathLst>
            </a:custGeom>
            <a:ln w="9525">
              <a:solidFill>
                <a:srgbClr val="D3D2E7"/>
              </a:solidFill>
            </a:ln>
          </p:spPr>
          <p:txBody>
            <a:bodyPr wrap="square" lIns="0" tIns="0" rIns="0" bIns="0" rtlCol="0"/>
            <a:lstStyle/>
            <a:p>
              <a:endParaRPr/>
            </a:p>
          </p:txBody>
        </p:sp>
        <p:pic>
          <p:nvPicPr>
            <p:cNvPr id="69" name="object 69"/>
            <p:cNvPicPr/>
            <p:nvPr/>
          </p:nvPicPr>
          <p:blipFill>
            <a:blip r:embed="rId19" cstate="print"/>
            <a:stretch>
              <a:fillRect/>
            </a:stretch>
          </p:blipFill>
          <p:spPr>
            <a:xfrm>
              <a:off x="3142487" y="4840223"/>
              <a:ext cx="1018044" cy="1016520"/>
            </a:xfrm>
            <a:prstGeom prst="rect">
              <a:avLst/>
            </a:prstGeom>
          </p:spPr>
        </p:pic>
        <p:pic>
          <p:nvPicPr>
            <p:cNvPr id="70" name="object 70"/>
            <p:cNvPicPr/>
            <p:nvPr/>
          </p:nvPicPr>
          <p:blipFill>
            <a:blip r:embed="rId26" cstate="print"/>
            <a:stretch>
              <a:fillRect/>
            </a:stretch>
          </p:blipFill>
          <p:spPr>
            <a:xfrm>
              <a:off x="3293363" y="5033772"/>
              <a:ext cx="717803" cy="720826"/>
            </a:xfrm>
            <a:prstGeom prst="rect">
              <a:avLst/>
            </a:prstGeom>
          </p:spPr>
        </p:pic>
        <p:pic>
          <p:nvPicPr>
            <p:cNvPr id="71" name="object 71"/>
            <p:cNvPicPr/>
            <p:nvPr/>
          </p:nvPicPr>
          <p:blipFill>
            <a:blip r:embed="rId21" cstate="print"/>
            <a:stretch>
              <a:fillRect/>
            </a:stretch>
          </p:blipFill>
          <p:spPr>
            <a:xfrm>
              <a:off x="3183636" y="4861560"/>
              <a:ext cx="935748" cy="934224"/>
            </a:xfrm>
            <a:prstGeom prst="rect">
              <a:avLst/>
            </a:prstGeom>
          </p:spPr>
        </p:pic>
        <p:sp>
          <p:nvSpPr>
            <p:cNvPr id="72" name="object 72"/>
            <p:cNvSpPr/>
            <p:nvPr/>
          </p:nvSpPr>
          <p:spPr>
            <a:xfrm>
              <a:off x="4978907" y="4171188"/>
              <a:ext cx="719455" cy="719455"/>
            </a:xfrm>
            <a:custGeom>
              <a:avLst/>
              <a:gdLst/>
              <a:ahLst/>
              <a:cxnLst/>
              <a:rect l="l" t="t" r="r" b="b"/>
              <a:pathLst>
                <a:path w="719454" h="719454">
                  <a:moveTo>
                    <a:pt x="359663" y="0"/>
                  </a:moveTo>
                  <a:lnTo>
                    <a:pt x="310861" y="3283"/>
                  </a:lnTo>
                  <a:lnTo>
                    <a:pt x="264054" y="12848"/>
                  </a:lnTo>
                  <a:lnTo>
                    <a:pt x="219670" y="28265"/>
                  </a:lnTo>
                  <a:lnTo>
                    <a:pt x="178138" y="49106"/>
                  </a:lnTo>
                  <a:lnTo>
                    <a:pt x="139887" y="74943"/>
                  </a:lnTo>
                  <a:lnTo>
                    <a:pt x="105346" y="105346"/>
                  </a:lnTo>
                  <a:lnTo>
                    <a:pt x="74943" y="139887"/>
                  </a:lnTo>
                  <a:lnTo>
                    <a:pt x="49106" y="178138"/>
                  </a:lnTo>
                  <a:lnTo>
                    <a:pt x="28265" y="219670"/>
                  </a:lnTo>
                  <a:lnTo>
                    <a:pt x="12848" y="264054"/>
                  </a:lnTo>
                  <a:lnTo>
                    <a:pt x="3283" y="310861"/>
                  </a:lnTo>
                  <a:lnTo>
                    <a:pt x="0" y="359663"/>
                  </a:lnTo>
                  <a:lnTo>
                    <a:pt x="3283" y="408466"/>
                  </a:lnTo>
                  <a:lnTo>
                    <a:pt x="12848" y="455273"/>
                  </a:lnTo>
                  <a:lnTo>
                    <a:pt x="28265" y="499657"/>
                  </a:lnTo>
                  <a:lnTo>
                    <a:pt x="49106" y="541189"/>
                  </a:lnTo>
                  <a:lnTo>
                    <a:pt x="74943" y="579440"/>
                  </a:lnTo>
                  <a:lnTo>
                    <a:pt x="105346" y="613981"/>
                  </a:lnTo>
                  <a:lnTo>
                    <a:pt x="139887" y="644384"/>
                  </a:lnTo>
                  <a:lnTo>
                    <a:pt x="178138" y="670221"/>
                  </a:lnTo>
                  <a:lnTo>
                    <a:pt x="219670" y="691062"/>
                  </a:lnTo>
                  <a:lnTo>
                    <a:pt x="264054" y="706479"/>
                  </a:lnTo>
                  <a:lnTo>
                    <a:pt x="310861" y="716044"/>
                  </a:lnTo>
                  <a:lnTo>
                    <a:pt x="359663" y="719328"/>
                  </a:lnTo>
                  <a:lnTo>
                    <a:pt x="408466" y="716044"/>
                  </a:lnTo>
                  <a:lnTo>
                    <a:pt x="455273" y="706479"/>
                  </a:lnTo>
                  <a:lnTo>
                    <a:pt x="499657" y="691062"/>
                  </a:lnTo>
                  <a:lnTo>
                    <a:pt x="541189" y="670221"/>
                  </a:lnTo>
                  <a:lnTo>
                    <a:pt x="579440" y="644384"/>
                  </a:lnTo>
                  <a:lnTo>
                    <a:pt x="613981" y="613981"/>
                  </a:lnTo>
                  <a:lnTo>
                    <a:pt x="644384" y="579440"/>
                  </a:lnTo>
                  <a:lnTo>
                    <a:pt x="670221" y="541189"/>
                  </a:lnTo>
                  <a:lnTo>
                    <a:pt x="691062" y="499657"/>
                  </a:lnTo>
                  <a:lnTo>
                    <a:pt x="706479" y="455273"/>
                  </a:lnTo>
                  <a:lnTo>
                    <a:pt x="716044" y="408466"/>
                  </a:lnTo>
                  <a:lnTo>
                    <a:pt x="719327" y="359663"/>
                  </a:lnTo>
                  <a:lnTo>
                    <a:pt x="716044" y="310861"/>
                  </a:lnTo>
                  <a:lnTo>
                    <a:pt x="706479" y="264054"/>
                  </a:lnTo>
                  <a:lnTo>
                    <a:pt x="691062" y="219670"/>
                  </a:lnTo>
                  <a:lnTo>
                    <a:pt x="670221" y="178138"/>
                  </a:lnTo>
                  <a:lnTo>
                    <a:pt x="644384" y="139887"/>
                  </a:lnTo>
                  <a:lnTo>
                    <a:pt x="613981" y="105346"/>
                  </a:lnTo>
                  <a:lnTo>
                    <a:pt x="579440" y="74943"/>
                  </a:lnTo>
                  <a:lnTo>
                    <a:pt x="541189" y="49106"/>
                  </a:lnTo>
                  <a:lnTo>
                    <a:pt x="499657" y="28265"/>
                  </a:lnTo>
                  <a:lnTo>
                    <a:pt x="455273" y="12848"/>
                  </a:lnTo>
                  <a:lnTo>
                    <a:pt x="408466" y="3283"/>
                  </a:lnTo>
                  <a:lnTo>
                    <a:pt x="359663" y="0"/>
                  </a:lnTo>
                  <a:close/>
                </a:path>
              </a:pathLst>
            </a:custGeom>
            <a:solidFill>
              <a:srgbClr val="FFC000"/>
            </a:solidFill>
          </p:spPr>
          <p:txBody>
            <a:bodyPr wrap="square" lIns="0" tIns="0" rIns="0" bIns="0" rtlCol="0"/>
            <a:lstStyle/>
            <a:p>
              <a:endParaRPr/>
            </a:p>
          </p:txBody>
        </p:sp>
        <p:sp>
          <p:nvSpPr>
            <p:cNvPr id="73" name="object 73"/>
            <p:cNvSpPr/>
            <p:nvPr/>
          </p:nvSpPr>
          <p:spPr>
            <a:xfrm>
              <a:off x="4978907" y="4171188"/>
              <a:ext cx="719455" cy="719455"/>
            </a:xfrm>
            <a:custGeom>
              <a:avLst/>
              <a:gdLst/>
              <a:ahLst/>
              <a:cxnLst/>
              <a:rect l="l" t="t" r="r" b="b"/>
              <a:pathLst>
                <a:path w="719454" h="719454">
                  <a:moveTo>
                    <a:pt x="0" y="359663"/>
                  </a:moveTo>
                  <a:lnTo>
                    <a:pt x="3283" y="310861"/>
                  </a:lnTo>
                  <a:lnTo>
                    <a:pt x="12848" y="264054"/>
                  </a:lnTo>
                  <a:lnTo>
                    <a:pt x="28265" y="219670"/>
                  </a:lnTo>
                  <a:lnTo>
                    <a:pt x="49106" y="178138"/>
                  </a:lnTo>
                  <a:lnTo>
                    <a:pt x="74943" y="139887"/>
                  </a:lnTo>
                  <a:lnTo>
                    <a:pt x="105346" y="105346"/>
                  </a:lnTo>
                  <a:lnTo>
                    <a:pt x="139887" y="74943"/>
                  </a:lnTo>
                  <a:lnTo>
                    <a:pt x="178138" y="49106"/>
                  </a:lnTo>
                  <a:lnTo>
                    <a:pt x="219670" y="28265"/>
                  </a:lnTo>
                  <a:lnTo>
                    <a:pt x="264054" y="12848"/>
                  </a:lnTo>
                  <a:lnTo>
                    <a:pt x="310861" y="3283"/>
                  </a:lnTo>
                  <a:lnTo>
                    <a:pt x="359663" y="0"/>
                  </a:lnTo>
                  <a:lnTo>
                    <a:pt x="408466" y="3283"/>
                  </a:lnTo>
                  <a:lnTo>
                    <a:pt x="455273" y="12848"/>
                  </a:lnTo>
                  <a:lnTo>
                    <a:pt x="499657" y="28265"/>
                  </a:lnTo>
                  <a:lnTo>
                    <a:pt x="541189" y="49106"/>
                  </a:lnTo>
                  <a:lnTo>
                    <a:pt x="579440" y="74943"/>
                  </a:lnTo>
                  <a:lnTo>
                    <a:pt x="613981" y="105346"/>
                  </a:lnTo>
                  <a:lnTo>
                    <a:pt x="644384" y="139887"/>
                  </a:lnTo>
                  <a:lnTo>
                    <a:pt x="670221" y="178138"/>
                  </a:lnTo>
                  <a:lnTo>
                    <a:pt x="691062" y="219670"/>
                  </a:lnTo>
                  <a:lnTo>
                    <a:pt x="706479" y="264054"/>
                  </a:lnTo>
                  <a:lnTo>
                    <a:pt x="716044" y="310861"/>
                  </a:lnTo>
                  <a:lnTo>
                    <a:pt x="719327" y="359663"/>
                  </a:lnTo>
                  <a:lnTo>
                    <a:pt x="716044" y="408466"/>
                  </a:lnTo>
                  <a:lnTo>
                    <a:pt x="706479" y="455273"/>
                  </a:lnTo>
                  <a:lnTo>
                    <a:pt x="691062" y="499657"/>
                  </a:lnTo>
                  <a:lnTo>
                    <a:pt x="670221" y="541189"/>
                  </a:lnTo>
                  <a:lnTo>
                    <a:pt x="644384" y="579440"/>
                  </a:lnTo>
                  <a:lnTo>
                    <a:pt x="613981" y="613981"/>
                  </a:lnTo>
                  <a:lnTo>
                    <a:pt x="579440" y="644384"/>
                  </a:lnTo>
                  <a:lnTo>
                    <a:pt x="541189" y="670221"/>
                  </a:lnTo>
                  <a:lnTo>
                    <a:pt x="499657" y="691062"/>
                  </a:lnTo>
                  <a:lnTo>
                    <a:pt x="455273" y="706479"/>
                  </a:lnTo>
                  <a:lnTo>
                    <a:pt x="408466" y="716044"/>
                  </a:lnTo>
                  <a:lnTo>
                    <a:pt x="359663" y="719328"/>
                  </a:lnTo>
                  <a:lnTo>
                    <a:pt x="310861" y="716044"/>
                  </a:lnTo>
                  <a:lnTo>
                    <a:pt x="264054" y="706479"/>
                  </a:lnTo>
                  <a:lnTo>
                    <a:pt x="219670" y="691062"/>
                  </a:lnTo>
                  <a:lnTo>
                    <a:pt x="178138" y="670221"/>
                  </a:lnTo>
                  <a:lnTo>
                    <a:pt x="139887" y="644384"/>
                  </a:lnTo>
                  <a:lnTo>
                    <a:pt x="105346" y="613981"/>
                  </a:lnTo>
                  <a:lnTo>
                    <a:pt x="74943" y="579440"/>
                  </a:lnTo>
                  <a:lnTo>
                    <a:pt x="49106" y="541189"/>
                  </a:lnTo>
                  <a:lnTo>
                    <a:pt x="28265" y="499657"/>
                  </a:lnTo>
                  <a:lnTo>
                    <a:pt x="12848" y="455273"/>
                  </a:lnTo>
                  <a:lnTo>
                    <a:pt x="3283" y="408466"/>
                  </a:lnTo>
                  <a:lnTo>
                    <a:pt x="0" y="359663"/>
                  </a:lnTo>
                  <a:close/>
                </a:path>
              </a:pathLst>
            </a:custGeom>
            <a:ln w="9525">
              <a:solidFill>
                <a:srgbClr val="D3D2E7"/>
              </a:solidFill>
            </a:ln>
          </p:spPr>
          <p:txBody>
            <a:bodyPr wrap="square" lIns="0" tIns="0" rIns="0" bIns="0" rtlCol="0"/>
            <a:lstStyle/>
            <a:p>
              <a:endParaRPr/>
            </a:p>
          </p:txBody>
        </p:sp>
        <p:sp>
          <p:nvSpPr>
            <p:cNvPr id="74" name="object 74"/>
            <p:cNvSpPr/>
            <p:nvPr/>
          </p:nvSpPr>
          <p:spPr>
            <a:xfrm>
              <a:off x="3293363" y="4971288"/>
              <a:ext cx="721360" cy="719455"/>
            </a:xfrm>
            <a:custGeom>
              <a:avLst/>
              <a:gdLst/>
              <a:ahLst/>
              <a:cxnLst/>
              <a:rect l="l" t="t" r="r" b="b"/>
              <a:pathLst>
                <a:path w="721360" h="719454">
                  <a:moveTo>
                    <a:pt x="360425" y="0"/>
                  </a:moveTo>
                  <a:lnTo>
                    <a:pt x="311528" y="3283"/>
                  </a:lnTo>
                  <a:lnTo>
                    <a:pt x="264627" y="12848"/>
                  </a:lnTo>
                  <a:lnTo>
                    <a:pt x="220152" y="28265"/>
                  </a:lnTo>
                  <a:lnTo>
                    <a:pt x="178533" y="49106"/>
                  </a:lnTo>
                  <a:lnTo>
                    <a:pt x="140201" y="74943"/>
                  </a:lnTo>
                  <a:lnTo>
                    <a:pt x="105584" y="105346"/>
                  </a:lnTo>
                  <a:lnTo>
                    <a:pt x="75114" y="139887"/>
                  </a:lnTo>
                  <a:lnTo>
                    <a:pt x="49219" y="178138"/>
                  </a:lnTo>
                  <a:lnTo>
                    <a:pt x="28330" y="219670"/>
                  </a:lnTo>
                  <a:lnTo>
                    <a:pt x="12878" y="264054"/>
                  </a:lnTo>
                  <a:lnTo>
                    <a:pt x="3291" y="310861"/>
                  </a:lnTo>
                  <a:lnTo>
                    <a:pt x="0" y="359664"/>
                  </a:lnTo>
                  <a:lnTo>
                    <a:pt x="3291" y="408466"/>
                  </a:lnTo>
                  <a:lnTo>
                    <a:pt x="12878" y="455273"/>
                  </a:lnTo>
                  <a:lnTo>
                    <a:pt x="28330" y="499657"/>
                  </a:lnTo>
                  <a:lnTo>
                    <a:pt x="49219" y="541189"/>
                  </a:lnTo>
                  <a:lnTo>
                    <a:pt x="75114" y="579440"/>
                  </a:lnTo>
                  <a:lnTo>
                    <a:pt x="105584" y="613981"/>
                  </a:lnTo>
                  <a:lnTo>
                    <a:pt x="140201" y="644384"/>
                  </a:lnTo>
                  <a:lnTo>
                    <a:pt x="178533" y="670221"/>
                  </a:lnTo>
                  <a:lnTo>
                    <a:pt x="220152" y="691062"/>
                  </a:lnTo>
                  <a:lnTo>
                    <a:pt x="264627" y="706479"/>
                  </a:lnTo>
                  <a:lnTo>
                    <a:pt x="311528" y="716044"/>
                  </a:lnTo>
                  <a:lnTo>
                    <a:pt x="360425" y="719328"/>
                  </a:lnTo>
                  <a:lnTo>
                    <a:pt x="409323" y="716044"/>
                  </a:lnTo>
                  <a:lnTo>
                    <a:pt x="456224" y="706479"/>
                  </a:lnTo>
                  <a:lnTo>
                    <a:pt x="500699" y="691062"/>
                  </a:lnTo>
                  <a:lnTo>
                    <a:pt x="542318" y="670221"/>
                  </a:lnTo>
                  <a:lnTo>
                    <a:pt x="580650" y="644384"/>
                  </a:lnTo>
                  <a:lnTo>
                    <a:pt x="615267" y="613981"/>
                  </a:lnTo>
                  <a:lnTo>
                    <a:pt x="645737" y="579440"/>
                  </a:lnTo>
                  <a:lnTo>
                    <a:pt x="671632" y="541189"/>
                  </a:lnTo>
                  <a:lnTo>
                    <a:pt x="692521" y="499657"/>
                  </a:lnTo>
                  <a:lnTo>
                    <a:pt x="707973" y="455273"/>
                  </a:lnTo>
                  <a:lnTo>
                    <a:pt x="717560" y="408466"/>
                  </a:lnTo>
                  <a:lnTo>
                    <a:pt x="720851" y="359664"/>
                  </a:lnTo>
                  <a:lnTo>
                    <a:pt x="717560" y="310861"/>
                  </a:lnTo>
                  <a:lnTo>
                    <a:pt x="707973" y="264054"/>
                  </a:lnTo>
                  <a:lnTo>
                    <a:pt x="692521" y="219670"/>
                  </a:lnTo>
                  <a:lnTo>
                    <a:pt x="671632" y="178138"/>
                  </a:lnTo>
                  <a:lnTo>
                    <a:pt x="645737" y="139887"/>
                  </a:lnTo>
                  <a:lnTo>
                    <a:pt x="615267" y="105346"/>
                  </a:lnTo>
                  <a:lnTo>
                    <a:pt x="580650" y="74943"/>
                  </a:lnTo>
                  <a:lnTo>
                    <a:pt x="542318" y="49106"/>
                  </a:lnTo>
                  <a:lnTo>
                    <a:pt x="500699" y="28265"/>
                  </a:lnTo>
                  <a:lnTo>
                    <a:pt x="456224" y="12848"/>
                  </a:lnTo>
                  <a:lnTo>
                    <a:pt x="409323" y="3283"/>
                  </a:lnTo>
                  <a:lnTo>
                    <a:pt x="360425" y="0"/>
                  </a:lnTo>
                  <a:close/>
                </a:path>
              </a:pathLst>
            </a:custGeom>
            <a:solidFill>
              <a:srgbClr val="FFC000"/>
            </a:solidFill>
          </p:spPr>
          <p:txBody>
            <a:bodyPr wrap="square" lIns="0" tIns="0" rIns="0" bIns="0" rtlCol="0"/>
            <a:lstStyle/>
            <a:p>
              <a:endParaRPr/>
            </a:p>
          </p:txBody>
        </p:sp>
        <p:sp>
          <p:nvSpPr>
            <p:cNvPr id="75" name="object 75"/>
            <p:cNvSpPr/>
            <p:nvPr/>
          </p:nvSpPr>
          <p:spPr>
            <a:xfrm>
              <a:off x="3293363" y="4971288"/>
              <a:ext cx="721360" cy="719455"/>
            </a:xfrm>
            <a:custGeom>
              <a:avLst/>
              <a:gdLst/>
              <a:ahLst/>
              <a:cxnLst/>
              <a:rect l="l" t="t" r="r" b="b"/>
              <a:pathLst>
                <a:path w="721360" h="719454">
                  <a:moveTo>
                    <a:pt x="0" y="359664"/>
                  </a:moveTo>
                  <a:lnTo>
                    <a:pt x="3291" y="310861"/>
                  </a:lnTo>
                  <a:lnTo>
                    <a:pt x="12878" y="264054"/>
                  </a:lnTo>
                  <a:lnTo>
                    <a:pt x="28330" y="219670"/>
                  </a:lnTo>
                  <a:lnTo>
                    <a:pt x="49219" y="178138"/>
                  </a:lnTo>
                  <a:lnTo>
                    <a:pt x="75114" y="139887"/>
                  </a:lnTo>
                  <a:lnTo>
                    <a:pt x="105584" y="105346"/>
                  </a:lnTo>
                  <a:lnTo>
                    <a:pt x="140201" y="74943"/>
                  </a:lnTo>
                  <a:lnTo>
                    <a:pt x="178533" y="49106"/>
                  </a:lnTo>
                  <a:lnTo>
                    <a:pt x="220152" y="28265"/>
                  </a:lnTo>
                  <a:lnTo>
                    <a:pt x="264627" y="12848"/>
                  </a:lnTo>
                  <a:lnTo>
                    <a:pt x="311528" y="3283"/>
                  </a:lnTo>
                  <a:lnTo>
                    <a:pt x="360425" y="0"/>
                  </a:lnTo>
                  <a:lnTo>
                    <a:pt x="409323" y="3283"/>
                  </a:lnTo>
                  <a:lnTo>
                    <a:pt x="456224" y="12848"/>
                  </a:lnTo>
                  <a:lnTo>
                    <a:pt x="500699" y="28265"/>
                  </a:lnTo>
                  <a:lnTo>
                    <a:pt x="542318" y="49106"/>
                  </a:lnTo>
                  <a:lnTo>
                    <a:pt x="580650" y="74943"/>
                  </a:lnTo>
                  <a:lnTo>
                    <a:pt x="615267" y="105346"/>
                  </a:lnTo>
                  <a:lnTo>
                    <a:pt x="645737" y="139887"/>
                  </a:lnTo>
                  <a:lnTo>
                    <a:pt x="671632" y="178138"/>
                  </a:lnTo>
                  <a:lnTo>
                    <a:pt x="692521" y="219670"/>
                  </a:lnTo>
                  <a:lnTo>
                    <a:pt x="707973" y="264054"/>
                  </a:lnTo>
                  <a:lnTo>
                    <a:pt x="717560" y="310861"/>
                  </a:lnTo>
                  <a:lnTo>
                    <a:pt x="720851" y="359664"/>
                  </a:lnTo>
                  <a:lnTo>
                    <a:pt x="717560" y="408466"/>
                  </a:lnTo>
                  <a:lnTo>
                    <a:pt x="707973" y="455273"/>
                  </a:lnTo>
                  <a:lnTo>
                    <a:pt x="692521" y="499657"/>
                  </a:lnTo>
                  <a:lnTo>
                    <a:pt x="671632" y="541189"/>
                  </a:lnTo>
                  <a:lnTo>
                    <a:pt x="645737" y="579440"/>
                  </a:lnTo>
                  <a:lnTo>
                    <a:pt x="615267" y="613981"/>
                  </a:lnTo>
                  <a:lnTo>
                    <a:pt x="580650" y="644384"/>
                  </a:lnTo>
                  <a:lnTo>
                    <a:pt x="542318" y="670221"/>
                  </a:lnTo>
                  <a:lnTo>
                    <a:pt x="500699" y="691062"/>
                  </a:lnTo>
                  <a:lnTo>
                    <a:pt x="456224" y="706479"/>
                  </a:lnTo>
                  <a:lnTo>
                    <a:pt x="409323" y="716044"/>
                  </a:lnTo>
                  <a:lnTo>
                    <a:pt x="360425" y="719328"/>
                  </a:lnTo>
                  <a:lnTo>
                    <a:pt x="311528" y="716044"/>
                  </a:lnTo>
                  <a:lnTo>
                    <a:pt x="264627" y="706479"/>
                  </a:lnTo>
                  <a:lnTo>
                    <a:pt x="220152" y="691062"/>
                  </a:lnTo>
                  <a:lnTo>
                    <a:pt x="178533" y="670221"/>
                  </a:lnTo>
                  <a:lnTo>
                    <a:pt x="140201" y="644384"/>
                  </a:lnTo>
                  <a:lnTo>
                    <a:pt x="105584" y="613981"/>
                  </a:lnTo>
                  <a:lnTo>
                    <a:pt x="75114" y="579440"/>
                  </a:lnTo>
                  <a:lnTo>
                    <a:pt x="49219" y="541189"/>
                  </a:lnTo>
                  <a:lnTo>
                    <a:pt x="28330" y="499657"/>
                  </a:lnTo>
                  <a:lnTo>
                    <a:pt x="12878" y="455273"/>
                  </a:lnTo>
                  <a:lnTo>
                    <a:pt x="3291" y="408466"/>
                  </a:lnTo>
                  <a:lnTo>
                    <a:pt x="0" y="359664"/>
                  </a:lnTo>
                  <a:close/>
                </a:path>
              </a:pathLst>
            </a:custGeom>
            <a:ln w="9525">
              <a:solidFill>
                <a:srgbClr val="D3D2E7"/>
              </a:solidFill>
            </a:ln>
          </p:spPr>
          <p:txBody>
            <a:bodyPr wrap="square" lIns="0" tIns="0" rIns="0" bIns="0" rtlCol="0"/>
            <a:lstStyle/>
            <a:p>
              <a:endParaRPr/>
            </a:p>
          </p:txBody>
        </p:sp>
        <p:pic>
          <p:nvPicPr>
            <p:cNvPr id="76" name="object 76"/>
            <p:cNvPicPr/>
            <p:nvPr/>
          </p:nvPicPr>
          <p:blipFill>
            <a:blip r:embed="rId22" cstate="print"/>
            <a:stretch>
              <a:fillRect/>
            </a:stretch>
          </p:blipFill>
          <p:spPr>
            <a:xfrm>
              <a:off x="3986783" y="4840223"/>
              <a:ext cx="1015009" cy="1016520"/>
            </a:xfrm>
            <a:prstGeom prst="rect">
              <a:avLst/>
            </a:prstGeom>
          </p:spPr>
        </p:pic>
        <p:pic>
          <p:nvPicPr>
            <p:cNvPr id="77" name="object 77"/>
            <p:cNvPicPr/>
            <p:nvPr/>
          </p:nvPicPr>
          <p:blipFill>
            <a:blip r:embed="rId27" cstate="print"/>
            <a:stretch>
              <a:fillRect/>
            </a:stretch>
          </p:blipFill>
          <p:spPr>
            <a:xfrm>
              <a:off x="4186427" y="5033772"/>
              <a:ext cx="615708" cy="720826"/>
            </a:xfrm>
            <a:prstGeom prst="rect">
              <a:avLst/>
            </a:prstGeom>
          </p:spPr>
        </p:pic>
        <p:pic>
          <p:nvPicPr>
            <p:cNvPr id="78" name="object 78"/>
            <p:cNvPicPr/>
            <p:nvPr/>
          </p:nvPicPr>
          <p:blipFill>
            <a:blip r:embed="rId18" cstate="print"/>
            <a:stretch>
              <a:fillRect/>
            </a:stretch>
          </p:blipFill>
          <p:spPr>
            <a:xfrm>
              <a:off x="4027932" y="4861560"/>
              <a:ext cx="932713" cy="934224"/>
            </a:xfrm>
            <a:prstGeom prst="rect">
              <a:avLst/>
            </a:prstGeom>
          </p:spPr>
        </p:pic>
        <p:sp>
          <p:nvSpPr>
            <p:cNvPr id="79" name="object 79"/>
            <p:cNvSpPr/>
            <p:nvPr/>
          </p:nvSpPr>
          <p:spPr>
            <a:xfrm>
              <a:off x="4137660" y="4971288"/>
              <a:ext cx="718185" cy="719455"/>
            </a:xfrm>
            <a:custGeom>
              <a:avLst/>
              <a:gdLst/>
              <a:ahLst/>
              <a:cxnLst/>
              <a:rect l="l" t="t" r="r" b="b"/>
              <a:pathLst>
                <a:path w="718185" h="719454">
                  <a:moveTo>
                    <a:pt x="358901" y="0"/>
                  </a:moveTo>
                  <a:lnTo>
                    <a:pt x="310194" y="3283"/>
                  </a:lnTo>
                  <a:lnTo>
                    <a:pt x="263480" y="12848"/>
                  </a:lnTo>
                  <a:lnTo>
                    <a:pt x="219188" y="28265"/>
                  </a:lnTo>
                  <a:lnTo>
                    <a:pt x="177743" y="49106"/>
                  </a:lnTo>
                  <a:lnTo>
                    <a:pt x="139574" y="74943"/>
                  </a:lnTo>
                  <a:lnTo>
                    <a:pt x="105108" y="105346"/>
                  </a:lnTo>
                  <a:lnTo>
                    <a:pt x="74772" y="139887"/>
                  </a:lnTo>
                  <a:lnTo>
                    <a:pt x="48993" y="178138"/>
                  </a:lnTo>
                  <a:lnTo>
                    <a:pt x="28199" y="219670"/>
                  </a:lnTo>
                  <a:lnTo>
                    <a:pt x="12818" y="264054"/>
                  </a:lnTo>
                  <a:lnTo>
                    <a:pt x="3275" y="310861"/>
                  </a:lnTo>
                  <a:lnTo>
                    <a:pt x="0" y="359664"/>
                  </a:lnTo>
                  <a:lnTo>
                    <a:pt x="3275" y="408466"/>
                  </a:lnTo>
                  <a:lnTo>
                    <a:pt x="12818" y="455273"/>
                  </a:lnTo>
                  <a:lnTo>
                    <a:pt x="28199" y="499657"/>
                  </a:lnTo>
                  <a:lnTo>
                    <a:pt x="48993" y="541189"/>
                  </a:lnTo>
                  <a:lnTo>
                    <a:pt x="74772" y="579440"/>
                  </a:lnTo>
                  <a:lnTo>
                    <a:pt x="105108" y="613981"/>
                  </a:lnTo>
                  <a:lnTo>
                    <a:pt x="139574" y="644384"/>
                  </a:lnTo>
                  <a:lnTo>
                    <a:pt x="177743" y="670221"/>
                  </a:lnTo>
                  <a:lnTo>
                    <a:pt x="219188" y="691062"/>
                  </a:lnTo>
                  <a:lnTo>
                    <a:pt x="263480" y="706479"/>
                  </a:lnTo>
                  <a:lnTo>
                    <a:pt x="310194" y="716044"/>
                  </a:lnTo>
                  <a:lnTo>
                    <a:pt x="358901" y="719328"/>
                  </a:lnTo>
                  <a:lnTo>
                    <a:pt x="407609" y="716044"/>
                  </a:lnTo>
                  <a:lnTo>
                    <a:pt x="454323" y="706479"/>
                  </a:lnTo>
                  <a:lnTo>
                    <a:pt x="498615" y="691062"/>
                  </a:lnTo>
                  <a:lnTo>
                    <a:pt x="540060" y="670221"/>
                  </a:lnTo>
                  <a:lnTo>
                    <a:pt x="578229" y="644384"/>
                  </a:lnTo>
                  <a:lnTo>
                    <a:pt x="612695" y="613981"/>
                  </a:lnTo>
                  <a:lnTo>
                    <a:pt x="643031" y="579440"/>
                  </a:lnTo>
                  <a:lnTo>
                    <a:pt x="668810" y="541189"/>
                  </a:lnTo>
                  <a:lnTo>
                    <a:pt x="689604" y="499657"/>
                  </a:lnTo>
                  <a:lnTo>
                    <a:pt x="704985" y="455273"/>
                  </a:lnTo>
                  <a:lnTo>
                    <a:pt x="714528" y="408466"/>
                  </a:lnTo>
                  <a:lnTo>
                    <a:pt x="717803" y="359664"/>
                  </a:lnTo>
                  <a:lnTo>
                    <a:pt x="714528" y="310861"/>
                  </a:lnTo>
                  <a:lnTo>
                    <a:pt x="704985" y="264054"/>
                  </a:lnTo>
                  <a:lnTo>
                    <a:pt x="689604" y="219670"/>
                  </a:lnTo>
                  <a:lnTo>
                    <a:pt x="668810" y="178138"/>
                  </a:lnTo>
                  <a:lnTo>
                    <a:pt x="643031" y="139887"/>
                  </a:lnTo>
                  <a:lnTo>
                    <a:pt x="612695" y="105346"/>
                  </a:lnTo>
                  <a:lnTo>
                    <a:pt x="578229" y="74943"/>
                  </a:lnTo>
                  <a:lnTo>
                    <a:pt x="540060" y="49106"/>
                  </a:lnTo>
                  <a:lnTo>
                    <a:pt x="498615" y="28265"/>
                  </a:lnTo>
                  <a:lnTo>
                    <a:pt x="454323" y="12848"/>
                  </a:lnTo>
                  <a:lnTo>
                    <a:pt x="407609" y="3283"/>
                  </a:lnTo>
                  <a:lnTo>
                    <a:pt x="358901" y="0"/>
                  </a:lnTo>
                  <a:close/>
                </a:path>
              </a:pathLst>
            </a:custGeom>
            <a:solidFill>
              <a:srgbClr val="FFC000"/>
            </a:solidFill>
          </p:spPr>
          <p:txBody>
            <a:bodyPr wrap="square" lIns="0" tIns="0" rIns="0" bIns="0" rtlCol="0"/>
            <a:lstStyle/>
            <a:p>
              <a:endParaRPr/>
            </a:p>
          </p:txBody>
        </p:sp>
        <p:sp>
          <p:nvSpPr>
            <p:cNvPr id="80" name="object 80"/>
            <p:cNvSpPr/>
            <p:nvPr/>
          </p:nvSpPr>
          <p:spPr>
            <a:xfrm>
              <a:off x="4137660" y="4971288"/>
              <a:ext cx="718185" cy="719455"/>
            </a:xfrm>
            <a:custGeom>
              <a:avLst/>
              <a:gdLst/>
              <a:ahLst/>
              <a:cxnLst/>
              <a:rect l="l" t="t" r="r" b="b"/>
              <a:pathLst>
                <a:path w="718185" h="719454">
                  <a:moveTo>
                    <a:pt x="0" y="359664"/>
                  </a:moveTo>
                  <a:lnTo>
                    <a:pt x="3275" y="310861"/>
                  </a:lnTo>
                  <a:lnTo>
                    <a:pt x="12818" y="264054"/>
                  </a:lnTo>
                  <a:lnTo>
                    <a:pt x="28199" y="219670"/>
                  </a:lnTo>
                  <a:lnTo>
                    <a:pt x="48993" y="178138"/>
                  </a:lnTo>
                  <a:lnTo>
                    <a:pt x="74772" y="139887"/>
                  </a:lnTo>
                  <a:lnTo>
                    <a:pt x="105108" y="105346"/>
                  </a:lnTo>
                  <a:lnTo>
                    <a:pt x="139574" y="74943"/>
                  </a:lnTo>
                  <a:lnTo>
                    <a:pt x="177743" y="49106"/>
                  </a:lnTo>
                  <a:lnTo>
                    <a:pt x="219188" y="28265"/>
                  </a:lnTo>
                  <a:lnTo>
                    <a:pt x="263480" y="12848"/>
                  </a:lnTo>
                  <a:lnTo>
                    <a:pt x="310194" y="3283"/>
                  </a:lnTo>
                  <a:lnTo>
                    <a:pt x="358901" y="0"/>
                  </a:lnTo>
                  <a:lnTo>
                    <a:pt x="407609" y="3283"/>
                  </a:lnTo>
                  <a:lnTo>
                    <a:pt x="454323" y="12848"/>
                  </a:lnTo>
                  <a:lnTo>
                    <a:pt x="498615" y="28265"/>
                  </a:lnTo>
                  <a:lnTo>
                    <a:pt x="540060" y="49106"/>
                  </a:lnTo>
                  <a:lnTo>
                    <a:pt x="578229" y="74943"/>
                  </a:lnTo>
                  <a:lnTo>
                    <a:pt x="612695" y="105346"/>
                  </a:lnTo>
                  <a:lnTo>
                    <a:pt x="643031" y="139887"/>
                  </a:lnTo>
                  <a:lnTo>
                    <a:pt x="668810" y="178138"/>
                  </a:lnTo>
                  <a:lnTo>
                    <a:pt x="689604" y="219670"/>
                  </a:lnTo>
                  <a:lnTo>
                    <a:pt x="704985" y="264054"/>
                  </a:lnTo>
                  <a:lnTo>
                    <a:pt x="714528" y="310861"/>
                  </a:lnTo>
                  <a:lnTo>
                    <a:pt x="717803" y="359664"/>
                  </a:lnTo>
                  <a:lnTo>
                    <a:pt x="714528" y="408466"/>
                  </a:lnTo>
                  <a:lnTo>
                    <a:pt x="704985" y="455273"/>
                  </a:lnTo>
                  <a:lnTo>
                    <a:pt x="689604" y="499657"/>
                  </a:lnTo>
                  <a:lnTo>
                    <a:pt x="668810" y="541189"/>
                  </a:lnTo>
                  <a:lnTo>
                    <a:pt x="643031" y="579440"/>
                  </a:lnTo>
                  <a:lnTo>
                    <a:pt x="612695" y="613981"/>
                  </a:lnTo>
                  <a:lnTo>
                    <a:pt x="578229" y="644384"/>
                  </a:lnTo>
                  <a:lnTo>
                    <a:pt x="540060" y="670221"/>
                  </a:lnTo>
                  <a:lnTo>
                    <a:pt x="498615" y="691062"/>
                  </a:lnTo>
                  <a:lnTo>
                    <a:pt x="454323" y="706479"/>
                  </a:lnTo>
                  <a:lnTo>
                    <a:pt x="407609" y="716044"/>
                  </a:lnTo>
                  <a:lnTo>
                    <a:pt x="358901" y="719328"/>
                  </a:lnTo>
                  <a:lnTo>
                    <a:pt x="310194" y="716044"/>
                  </a:lnTo>
                  <a:lnTo>
                    <a:pt x="263480" y="706479"/>
                  </a:lnTo>
                  <a:lnTo>
                    <a:pt x="219188" y="691062"/>
                  </a:lnTo>
                  <a:lnTo>
                    <a:pt x="177743" y="670221"/>
                  </a:lnTo>
                  <a:lnTo>
                    <a:pt x="139574" y="644384"/>
                  </a:lnTo>
                  <a:lnTo>
                    <a:pt x="105108" y="613981"/>
                  </a:lnTo>
                  <a:lnTo>
                    <a:pt x="74772" y="579440"/>
                  </a:lnTo>
                  <a:lnTo>
                    <a:pt x="48993" y="541189"/>
                  </a:lnTo>
                  <a:lnTo>
                    <a:pt x="28199" y="499657"/>
                  </a:lnTo>
                  <a:lnTo>
                    <a:pt x="12818" y="455273"/>
                  </a:lnTo>
                  <a:lnTo>
                    <a:pt x="3275" y="408466"/>
                  </a:lnTo>
                  <a:lnTo>
                    <a:pt x="0" y="359664"/>
                  </a:lnTo>
                  <a:close/>
                </a:path>
              </a:pathLst>
            </a:custGeom>
            <a:ln w="9524">
              <a:solidFill>
                <a:srgbClr val="D3D2E7"/>
              </a:solidFill>
            </a:ln>
          </p:spPr>
          <p:txBody>
            <a:bodyPr wrap="square" lIns="0" tIns="0" rIns="0" bIns="0" rtlCol="0"/>
            <a:lstStyle/>
            <a:p>
              <a:endParaRPr/>
            </a:p>
          </p:txBody>
        </p:sp>
        <p:pic>
          <p:nvPicPr>
            <p:cNvPr id="81" name="object 81"/>
            <p:cNvPicPr/>
            <p:nvPr/>
          </p:nvPicPr>
          <p:blipFill>
            <a:blip r:embed="rId16" cstate="print"/>
            <a:stretch>
              <a:fillRect/>
            </a:stretch>
          </p:blipFill>
          <p:spPr>
            <a:xfrm>
              <a:off x="4828032" y="4840223"/>
              <a:ext cx="1016520" cy="1016520"/>
            </a:xfrm>
            <a:prstGeom prst="rect">
              <a:avLst/>
            </a:prstGeom>
          </p:spPr>
        </p:pic>
        <p:pic>
          <p:nvPicPr>
            <p:cNvPr id="82" name="object 82"/>
            <p:cNvPicPr/>
            <p:nvPr/>
          </p:nvPicPr>
          <p:blipFill>
            <a:blip r:embed="rId11" cstate="print"/>
            <a:stretch>
              <a:fillRect/>
            </a:stretch>
          </p:blipFill>
          <p:spPr>
            <a:xfrm>
              <a:off x="4977383" y="5033772"/>
              <a:ext cx="717803" cy="720826"/>
            </a:xfrm>
            <a:prstGeom prst="rect">
              <a:avLst/>
            </a:prstGeom>
          </p:spPr>
        </p:pic>
        <p:pic>
          <p:nvPicPr>
            <p:cNvPr id="83" name="object 83"/>
            <p:cNvPicPr/>
            <p:nvPr/>
          </p:nvPicPr>
          <p:blipFill>
            <a:blip r:embed="rId18" cstate="print"/>
            <a:stretch>
              <a:fillRect/>
            </a:stretch>
          </p:blipFill>
          <p:spPr>
            <a:xfrm>
              <a:off x="4869179" y="4861560"/>
              <a:ext cx="934224" cy="934224"/>
            </a:xfrm>
            <a:prstGeom prst="rect">
              <a:avLst/>
            </a:prstGeom>
          </p:spPr>
        </p:pic>
      </p:grpSp>
      <p:grpSp>
        <p:nvGrpSpPr>
          <p:cNvPr id="84" name="object 84"/>
          <p:cNvGrpSpPr/>
          <p:nvPr/>
        </p:nvGrpSpPr>
        <p:grpSpPr>
          <a:xfrm>
            <a:off x="4974145" y="4966525"/>
            <a:ext cx="728980" cy="728980"/>
            <a:chOff x="4974145" y="4966525"/>
            <a:chExt cx="728980" cy="728980"/>
          </a:xfrm>
        </p:grpSpPr>
        <p:sp>
          <p:nvSpPr>
            <p:cNvPr id="85" name="object 85"/>
            <p:cNvSpPr/>
            <p:nvPr/>
          </p:nvSpPr>
          <p:spPr>
            <a:xfrm>
              <a:off x="4978908" y="4971288"/>
              <a:ext cx="719455" cy="719455"/>
            </a:xfrm>
            <a:custGeom>
              <a:avLst/>
              <a:gdLst/>
              <a:ahLst/>
              <a:cxnLst/>
              <a:rect l="l" t="t" r="r" b="b"/>
              <a:pathLst>
                <a:path w="719454" h="719454">
                  <a:moveTo>
                    <a:pt x="359663" y="0"/>
                  </a:moveTo>
                  <a:lnTo>
                    <a:pt x="310861" y="3283"/>
                  </a:lnTo>
                  <a:lnTo>
                    <a:pt x="264054" y="12848"/>
                  </a:lnTo>
                  <a:lnTo>
                    <a:pt x="219670" y="28265"/>
                  </a:lnTo>
                  <a:lnTo>
                    <a:pt x="178138" y="49106"/>
                  </a:lnTo>
                  <a:lnTo>
                    <a:pt x="139887" y="74943"/>
                  </a:lnTo>
                  <a:lnTo>
                    <a:pt x="105346" y="105346"/>
                  </a:lnTo>
                  <a:lnTo>
                    <a:pt x="74943" y="139887"/>
                  </a:lnTo>
                  <a:lnTo>
                    <a:pt x="49106" y="178138"/>
                  </a:lnTo>
                  <a:lnTo>
                    <a:pt x="28265" y="219670"/>
                  </a:lnTo>
                  <a:lnTo>
                    <a:pt x="12848" y="264054"/>
                  </a:lnTo>
                  <a:lnTo>
                    <a:pt x="3283" y="310861"/>
                  </a:lnTo>
                  <a:lnTo>
                    <a:pt x="0" y="359664"/>
                  </a:lnTo>
                  <a:lnTo>
                    <a:pt x="3283" y="408466"/>
                  </a:lnTo>
                  <a:lnTo>
                    <a:pt x="12848" y="455273"/>
                  </a:lnTo>
                  <a:lnTo>
                    <a:pt x="28265" y="499657"/>
                  </a:lnTo>
                  <a:lnTo>
                    <a:pt x="49106" y="541189"/>
                  </a:lnTo>
                  <a:lnTo>
                    <a:pt x="74943" y="579440"/>
                  </a:lnTo>
                  <a:lnTo>
                    <a:pt x="105346" y="613981"/>
                  </a:lnTo>
                  <a:lnTo>
                    <a:pt x="139887" y="644384"/>
                  </a:lnTo>
                  <a:lnTo>
                    <a:pt x="178138" y="670221"/>
                  </a:lnTo>
                  <a:lnTo>
                    <a:pt x="219670" y="691062"/>
                  </a:lnTo>
                  <a:lnTo>
                    <a:pt x="264054" y="706479"/>
                  </a:lnTo>
                  <a:lnTo>
                    <a:pt x="310861" y="716044"/>
                  </a:lnTo>
                  <a:lnTo>
                    <a:pt x="359663" y="719328"/>
                  </a:lnTo>
                  <a:lnTo>
                    <a:pt x="408466" y="716044"/>
                  </a:lnTo>
                  <a:lnTo>
                    <a:pt x="455273" y="706479"/>
                  </a:lnTo>
                  <a:lnTo>
                    <a:pt x="499657" y="691062"/>
                  </a:lnTo>
                  <a:lnTo>
                    <a:pt x="541189" y="670221"/>
                  </a:lnTo>
                  <a:lnTo>
                    <a:pt x="579440" y="644384"/>
                  </a:lnTo>
                  <a:lnTo>
                    <a:pt x="613981" y="613981"/>
                  </a:lnTo>
                  <a:lnTo>
                    <a:pt x="644384" y="579440"/>
                  </a:lnTo>
                  <a:lnTo>
                    <a:pt x="670221" y="541189"/>
                  </a:lnTo>
                  <a:lnTo>
                    <a:pt x="691062" y="499657"/>
                  </a:lnTo>
                  <a:lnTo>
                    <a:pt x="706479" y="455273"/>
                  </a:lnTo>
                  <a:lnTo>
                    <a:pt x="716044" y="408466"/>
                  </a:lnTo>
                  <a:lnTo>
                    <a:pt x="719327" y="359664"/>
                  </a:lnTo>
                  <a:lnTo>
                    <a:pt x="716044" y="310861"/>
                  </a:lnTo>
                  <a:lnTo>
                    <a:pt x="706479" y="264054"/>
                  </a:lnTo>
                  <a:lnTo>
                    <a:pt x="691062" y="219670"/>
                  </a:lnTo>
                  <a:lnTo>
                    <a:pt x="670221" y="178138"/>
                  </a:lnTo>
                  <a:lnTo>
                    <a:pt x="644384" y="139887"/>
                  </a:lnTo>
                  <a:lnTo>
                    <a:pt x="613981" y="105346"/>
                  </a:lnTo>
                  <a:lnTo>
                    <a:pt x="579440" y="74943"/>
                  </a:lnTo>
                  <a:lnTo>
                    <a:pt x="541189" y="49106"/>
                  </a:lnTo>
                  <a:lnTo>
                    <a:pt x="499657" y="28265"/>
                  </a:lnTo>
                  <a:lnTo>
                    <a:pt x="455273" y="12848"/>
                  </a:lnTo>
                  <a:lnTo>
                    <a:pt x="408466" y="3283"/>
                  </a:lnTo>
                  <a:lnTo>
                    <a:pt x="359663" y="0"/>
                  </a:lnTo>
                  <a:close/>
                </a:path>
              </a:pathLst>
            </a:custGeom>
            <a:solidFill>
              <a:srgbClr val="FFC000"/>
            </a:solidFill>
          </p:spPr>
          <p:txBody>
            <a:bodyPr wrap="square" lIns="0" tIns="0" rIns="0" bIns="0" rtlCol="0"/>
            <a:lstStyle/>
            <a:p>
              <a:endParaRPr/>
            </a:p>
          </p:txBody>
        </p:sp>
        <p:sp>
          <p:nvSpPr>
            <p:cNvPr id="86" name="object 86"/>
            <p:cNvSpPr/>
            <p:nvPr/>
          </p:nvSpPr>
          <p:spPr>
            <a:xfrm>
              <a:off x="4978908" y="4971288"/>
              <a:ext cx="719455" cy="719455"/>
            </a:xfrm>
            <a:custGeom>
              <a:avLst/>
              <a:gdLst/>
              <a:ahLst/>
              <a:cxnLst/>
              <a:rect l="l" t="t" r="r" b="b"/>
              <a:pathLst>
                <a:path w="719454" h="719454">
                  <a:moveTo>
                    <a:pt x="0" y="359664"/>
                  </a:moveTo>
                  <a:lnTo>
                    <a:pt x="3283" y="310861"/>
                  </a:lnTo>
                  <a:lnTo>
                    <a:pt x="12848" y="264054"/>
                  </a:lnTo>
                  <a:lnTo>
                    <a:pt x="28265" y="219670"/>
                  </a:lnTo>
                  <a:lnTo>
                    <a:pt x="49106" y="178138"/>
                  </a:lnTo>
                  <a:lnTo>
                    <a:pt x="74943" y="139887"/>
                  </a:lnTo>
                  <a:lnTo>
                    <a:pt x="105346" y="105346"/>
                  </a:lnTo>
                  <a:lnTo>
                    <a:pt x="139887" y="74943"/>
                  </a:lnTo>
                  <a:lnTo>
                    <a:pt x="178138" y="49106"/>
                  </a:lnTo>
                  <a:lnTo>
                    <a:pt x="219670" y="28265"/>
                  </a:lnTo>
                  <a:lnTo>
                    <a:pt x="264054" y="12848"/>
                  </a:lnTo>
                  <a:lnTo>
                    <a:pt x="310861" y="3283"/>
                  </a:lnTo>
                  <a:lnTo>
                    <a:pt x="359663" y="0"/>
                  </a:lnTo>
                  <a:lnTo>
                    <a:pt x="408466" y="3283"/>
                  </a:lnTo>
                  <a:lnTo>
                    <a:pt x="455273" y="12848"/>
                  </a:lnTo>
                  <a:lnTo>
                    <a:pt x="499657" y="28265"/>
                  </a:lnTo>
                  <a:lnTo>
                    <a:pt x="541189" y="49106"/>
                  </a:lnTo>
                  <a:lnTo>
                    <a:pt x="579440" y="74943"/>
                  </a:lnTo>
                  <a:lnTo>
                    <a:pt x="613981" y="105346"/>
                  </a:lnTo>
                  <a:lnTo>
                    <a:pt x="644384" y="139887"/>
                  </a:lnTo>
                  <a:lnTo>
                    <a:pt x="670221" y="178138"/>
                  </a:lnTo>
                  <a:lnTo>
                    <a:pt x="691062" y="219670"/>
                  </a:lnTo>
                  <a:lnTo>
                    <a:pt x="706479" y="264054"/>
                  </a:lnTo>
                  <a:lnTo>
                    <a:pt x="716044" y="310861"/>
                  </a:lnTo>
                  <a:lnTo>
                    <a:pt x="719327" y="359664"/>
                  </a:lnTo>
                  <a:lnTo>
                    <a:pt x="716044" y="408466"/>
                  </a:lnTo>
                  <a:lnTo>
                    <a:pt x="706479" y="455273"/>
                  </a:lnTo>
                  <a:lnTo>
                    <a:pt x="691062" y="499657"/>
                  </a:lnTo>
                  <a:lnTo>
                    <a:pt x="670221" y="541189"/>
                  </a:lnTo>
                  <a:lnTo>
                    <a:pt x="644384" y="579440"/>
                  </a:lnTo>
                  <a:lnTo>
                    <a:pt x="613981" y="613981"/>
                  </a:lnTo>
                  <a:lnTo>
                    <a:pt x="579440" y="644384"/>
                  </a:lnTo>
                  <a:lnTo>
                    <a:pt x="541189" y="670221"/>
                  </a:lnTo>
                  <a:lnTo>
                    <a:pt x="499657" y="691062"/>
                  </a:lnTo>
                  <a:lnTo>
                    <a:pt x="455273" y="706479"/>
                  </a:lnTo>
                  <a:lnTo>
                    <a:pt x="408466" y="716044"/>
                  </a:lnTo>
                  <a:lnTo>
                    <a:pt x="359663" y="719328"/>
                  </a:lnTo>
                  <a:lnTo>
                    <a:pt x="310861" y="716044"/>
                  </a:lnTo>
                  <a:lnTo>
                    <a:pt x="264054" y="706479"/>
                  </a:lnTo>
                  <a:lnTo>
                    <a:pt x="219670" y="691062"/>
                  </a:lnTo>
                  <a:lnTo>
                    <a:pt x="178138" y="670221"/>
                  </a:lnTo>
                  <a:lnTo>
                    <a:pt x="139887" y="644384"/>
                  </a:lnTo>
                  <a:lnTo>
                    <a:pt x="105346" y="613981"/>
                  </a:lnTo>
                  <a:lnTo>
                    <a:pt x="74943" y="579440"/>
                  </a:lnTo>
                  <a:lnTo>
                    <a:pt x="49106" y="541189"/>
                  </a:lnTo>
                  <a:lnTo>
                    <a:pt x="28265" y="499657"/>
                  </a:lnTo>
                  <a:lnTo>
                    <a:pt x="12848" y="455273"/>
                  </a:lnTo>
                  <a:lnTo>
                    <a:pt x="3283" y="408466"/>
                  </a:lnTo>
                  <a:lnTo>
                    <a:pt x="0" y="359664"/>
                  </a:lnTo>
                  <a:close/>
                </a:path>
              </a:pathLst>
            </a:custGeom>
            <a:ln w="9525">
              <a:solidFill>
                <a:srgbClr val="D3D2E7"/>
              </a:solidFill>
            </a:ln>
          </p:spPr>
          <p:txBody>
            <a:bodyPr wrap="square" lIns="0" tIns="0" rIns="0" bIns="0" rtlCol="0"/>
            <a:lstStyle/>
            <a:p>
              <a:endParaRPr/>
            </a:p>
          </p:txBody>
        </p:sp>
      </p:grpSp>
      <p:sp>
        <p:nvSpPr>
          <p:cNvPr id="87" name="object 87"/>
          <p:cNvSpPr txBox="1"/>
          <p:nvPr/>
        </p:nvSpPr>
        <p:spPr>
          <a:xfrm>
            <a:off x="7712456" y="1640204"/>
            <a:ext cx="956944" cy="391160"/>
          </a:xfrm>
          <a:prstGeom prst="rect">
            <a:avLst/>
          </a:prstGeom>
        </p:spPr>
        <p:txBody>
          <a:bodyPr vert="horz" wrap="square" lIns="0" tIns="12700" rIns="0" bIns="0" rtlCol="0">
            <a:spAutoFit/>
          </a:bodyPr>
          <a:lstStyle/>
          <a:p>
            <a:pPr marL="12700">
              <a:lnSpc>
                <a:spcPct val="100000"/>
              </a:lnSpc>
              <a:spcBef>
                <a:spcPts val="100"/>
              </a:spcBef>
            </a:pPr>
            <a:r>
              <a:rPr sz="2400" spc="-5" dirty="0">
                <a:latin typeface="Arial MT"/>
                <a:cs typeface="Arial MT"/>
              </a:rPr>
              <a:t>Filter</a:t>
            </a:r>
            <a:r>
              <a:rPr sz="2400" spc="-65" dirty="0">
                <a:latin typeface="Arial MT"/>
                <a:cs typeface="Arial MT"/>
              </a:rPr>
              <a:t> </a:t>
            </a:r>
            <a:r>
              <a:rPr sz="2400" spc="-5" dirty="0">
                <a:latin typeface="Arial MT"/>
                <a:cs typeface="Arial MT"/>
              </a:rPr>
              <a:t>2</a:t>
            </a:r>
            <a:endParaRPr sz="2400">
              <a:latin typeface="Arial MT"/>
              <a:cs typeface="Arial MT"/>
            </a:endParaRPr>
          </a:p>
        </p:txBody>
      </p:sp>
      <p:graphicFrame>
        <p:nvGraphicFramePr>
          <p:cNvPr id="88" name="object 88"/>
          <p:cNvGraphicFramePr>
            <a:graphicFrameLocks noGrp="1"/>
          </p:cNvGraphicFramePr>
          <p:nvPr/>
        </p:nvGraphicFramePr>
        <p:xfrm>
          <a:off x="6603492" y="2553461"/>
          <a:ext cx="3241673" cy="3174490"/>
        </p:xfrm>
        <a:graphic>
          <a:graphicData uri="http://schemas.openxmlformats.org/drawingml/2006/table">
            <a:tbl>
              <a:tblPr firstRow="1" bandRow="1">
                <a:tableStyleId>{2D5ABB26-0587-4C30-8999-92F81FD0307C}</a:tableStyleId>
              </a:tblPr>
              <a:tblGrid>
                <a:gridCol w="781050">
                  <a:extLst>
                    <a:ext uri="{9D8B030D-6E8A-4147-A177-3AD203B41FA5}">
                      <a16:colId xmlns:a16="http://schemas.microsoft.com/office/drawing/2014/main" val="20000"/>
                    </a:ext>
                  </a:extLst>
                </a:gridCol>
                <a:gridCol w="780415">
                  <a:extLst>
                    <a:ext uri="{9D8B030D-6E8A-4147-A177-3AD203B41FA5}">
                      <a16:colId xmlns:a16="http://schemas.microsoft.com/office/drawing/2014/main" val="20001"/>
                    </a:ext>
                  </a:extLst>
                </a:gridCol>
                <a:gridCol w="121284">
                  <a:extLst>
                    <a:ext uri="{9D8B030D-6E8A-4147-A177-3AD203B41FA5}">
                      <a16:colId xmlns:a16="http://schemas.microsoft.com/office/drawing/2014/main" val="20002"/>
                    </a:ext>
                  </a:extLst>
                </a:gridCol>
                <a:gridCol w="780414">
                  <a:extLst>
                    <a:ext uri="{9D8B030D-6E8A-4147-A177-3AD203B41FA5}">
                      <a16:colId xmlns:a16="http://schemas.microsoft.com/office/drawing/2014/main" val="20003"/>
                    </a:ext>
                  </a:extLst>
                </a:gridCol>
                <a:gridCol w="778510">
                  <a:extLst>
                    <a:ext uri="{9D8B030D-6E8A-4147-A177-3AD203B41FA5}">
                      <a16:colId xmlns:a16="http://schemas.microsoft.com/office/drawing/2014/main" val="20004"/>
                    </a:ext>
                  </a:extLst>
                </a:gridCol>
              </a:tblGrid>
              <a:tr h="797302">
                <a:tc>
                  <a:txBody>
                    <a:bodyPr/>
                    <a:lstStyle/>
                    <a:p>
                      <a:pPr marR="52069" algn="ctr">
                        <a:lnSpc>
                          <a:spcPct val="100000"/>
                        </a:lnSpc>
                        <a:spcBef>
                          <a:spcPts val="1555"/>
                        </a:spcBef>
                      </a:pPr>
                      <a:r>
                        <a:rPr sz="2400" spc="-5" dirty="0">
                          <a:latin typeface="Arial MT"/>
                          <a:cs typeface="Arial MT"/>
                        </a:rPr>
                        <a:t>-1</a:t>
                      </a:r>
                      <a:endParaRPr sz="2400">
                        <a:latin typeface="Arial MT"/>
                        <a:cs typeface="Arial MT"/>
                      </a:endParaRPr>
                    </a:p>
                  </a:txBody>
                  <a:tcPr marL="0" marR="0" marT="197485" marB="0">
                    <a:lnL w="38100">
                      <a:solidFill>
                        <a:srgbClr val="0000FF"/>
                      </a:solidFill>
                      <a:prstDash val="solid"/>
                    </a:lnL>
                    <a:lnT w="38100">
                      <a:solidFill>
                        <a:srgbClr val="0000FF"/>
                      </a:solidFill>
                      <a:prstDash val="solid"/>
                    </a:lnT>
                  </a:tcPr>
                </a:tc>
                <a:tc>
                  <a:txBody>
                    <a:bodyPr/>
                    <a:lstStyle/>
                    <a:p>
                      <a:pPr marL="59055" algn="ctr">
                        <a:lnSpc>
                          <a:spcPct val="100000"/>
                        </a:lnSpc>
                        <a:spcBef>
                          <a:spcPts val="1555"/>
                        </a:spcBef>
                      </a:pPr>
                      <a:r>
                        <a:rPr sz="2400" dirty="0">
                          <a:latin typeface="Arial MT"/>
                          <a:cs typeface="Arial MT"/>
                        </a:rPr>
                        <a:t>2</a:t>
                      </a:r>
                      <a:endParaRPr sz="2400">
                        <a:latin typeface="Arial MT"/>
                        <a:cs typeface="Arial MT"/>
                      </a:endParaRPr>
                    </a:p>
                  </a:txBody>
                  <a:tcPr marL="0" marR="0" marT="197485" marB="0">
                    <a:lnR w="38100">
                      <a:solidFill>
                        <a:srgbClr val="0000FF"/>
                      </a:solidFill>
                      <a:prstDash val="solid"/>
                    </a:lnR>
                    <a:lnT w="38100">
                      <a:solidFill>
                        <a:srgbClr val="0000FF"/>
                      </a:solidFill>
                      <a:prstDash val="solid"/>
                    </a:lnT>
                  </a:tcPr>
                </a:tc>
                <a:tc>
                  <a:txBody>
                    <a:bodyPr/>
                    <a:lstStyle/>
                    <a:p>
                      <a:pPr>
                        <a:lnSpc>
                          <a:spcPct val="100000"/>
                        </a:lnSpc>
                      </a:pPr>
                      <a:endParaRPr sz="2100">
                        <a:latin typeface="Times New Roman"/>
                        <a:cs typeface="Times New Roman"/>
                      </a:endParaRPr>
                    </a:p>
                  </a:txBody>
                  <a:tcPr marL="0" marR="0" marT="0" marB="0">
                    <a:lnL w="38100">
                      <a:solidFill>
                        <a:srgbClr val="0000FF"/>
                      </a:solidFill>
                      <a:prstDash val="solid"/>
                    </a:lnL>
                  </a:tcPr>
                </a:tc>
                <a:tc>
                  <a:txBody>
                    <a:bodyPr/>
                    <a:lstStyle/>
                    <a:p>
                      <a:pPr marR="53975" algn="ctr">
                        <a:lnSpc>
                          <a:spcPct val="100000"/>
                        </a:lnSpc>
                        <a:spcBef>
                          <a:spcPts val="1555"/>
                        </a:spcBef>
                      </a:pPr>
                      <a:r>
                        <a:rPr sz="2400" dirty="0">
                          <a:latin typeface="Arial MT"/>
                          <a:cs typeface="Arial MT"/>
                        </a:rPr>
                        <a:t>1</a:t>
                      </a:r>
                      <a:endParaRPr sz="2400">
                        <a:latin typeface="Arial MT"/>
                        <a:cs typeface="Arial MT"/>
                      </a:endParaRPr>
                    </a:p>
                  </a:txBody>
                  <a:tcPr marL="0" marR="0" marT="197485" marB="0">
                    <a:lnT w="38100">
                      <a:solidFill>
                        <a:srgbClr val="0000FF"/>
                      </a:solidFill>
                      <a:prstDash val="solid"/>
                    </a:lnT>
                  </a:tcPr>
                </a:tc>
                <a:tc>
                  <a:txBody>
                    <a:bodyPr/>
                    <a:lstStyle/>
                    <a:p>
                      <a:pPr marL="284480">
                        <a:lnSpc>
                          <a:spcPct val="100000"/>
                        </a:lnSpc>
                        <a:spcBef>
                          <a:spcPts val="1555"/>
                        </a:spcBef>
                      </a:pPr>
                      <a:r>
                        <a:rPr sz="2400" spc="-5" dirty="0">
                          <a:latin typeface="Arial MT"/>
                          <a:cs typeface="Arial MT"/>
                        </a:rPr>
                        <a:t>-1</a:t>
                      </a:r>
                      <a:endParaRPr sz="2400">
                        <a:latin typeface="Arial MT"/>
                        <a:cs typeface="Arial MT"/>
                      </a:endParaRPr>
                    </a:p>
                  </a:txBody>
                  <a:tcPr marL="0" marR="0" marT="197485" marB="0">
                    <a:lnR w="38100">
                      <a:solidFill>
                        <a:srgbClr val="0000FF"/>
                      </a:solidFill>
                      <a:prstDash val="solid"/>
                    </a:lnR>
                    <a:lnT w="38100">
                      <a:solidFill>
                        <a:srgbClr val="0000FF"/>
                      </a:solidFill>
                      <a:prstDash val="solid"/>
                    </a:lnT>
                  </a:tcPr>
                </a:tc>
                <a:extLst>
                  <a:ext uri="{0D108BD9-81ED-4DB2-BD59-A6C34878D82A}">
                    <a16:rowId xmlns:a16="http://schemas.microsoft.com/office/drawing/2014/main" val="10000"/>
                  </a:ext>
                </a:extLst>
              </a:tr>
              <a:tr h="722125">
                <a:tc>
                  <a:txBody>
                    <a:bodyPr/>
                    <a:lstStyle/>
                    <a:p>
                      <a:pPr marR="52069" algn="ctr">
                        <a:lnSpc>
                          <a:spcPct val="100000"/>
                        </a:lnSpc>
                        <a:spcBef>
                          <a:spcPts val="1580"/>
                        </a:spcBef>
                      </a:pPr>
                      <a:r>
                        <a:rPr sz="2400" spc="-5" dirty="0">
                          <a:latin typeface="Arial MT"/>
                          <a:cs typeface="Arial MT"/>
                        </a:rPr>
                        <a:t>-4</a:t>
                      </a:r>
                      <a:endParaRPr sz="2400">
                        <a:latin typeface="Arial MT"/>
                        <a:cs typeface="Arial MT"/>
                      </a:endParaRPr>
                    </a:p>
                  </a:txBody>
                  <a:tcPr marL="0" marR="0" marT="200660" marB="0">
                    <a:lnL w="38100">
                      <a:solidFill>
                        <a:srgbClr val="0000FF"/>
                      </a:solidFill>
                      <a:prstDash val="solid"/>
                    </a:lnL>
                  </a:tcPr>
                </a:tc>
                <a:tc>
                  <a:txBody>
                    <a:bodyPr/>
                    <a:lstStyle/>
                    <a:p>
                      <a:pPr marL="59055" algn="ctr">
                        <a:lnSpc>
                          <a:spcPct val="100000"/>
                        </a:lnSpc>
                        <a:spcBef>
                          <a:spcPts val="1580"/>
                        </a:spcBef>
                      </a:pPr>
                      <a:r>
                        <a:rPr sz="2400" dirty="0">
                          <a:latin typeface="Arial MT"/>
                          <a:cs typeface="Arial MT"/>
                        </a:rPr>
                        <a:t>3</a:t>
                      </a:r>
                      <a:endParaRPr sz="2400">
                        <a:latin typeface="Arial MT"/>
                        <a:cs typeface="Arial MT"/>
                      </a:endParaRPr>
                    </a:p>
                  </a:txBody>
                  <a:tcPr marL="0" marR="0" marT="200660" marB="0">
                    <a:lnR w="38100">
                      <a:solidFill>
                        <a:srgbClr val="0000FF"/>
                      </a:solidFill>
                      <a:prstDash val="solid"/>
                    </a:lnR>
                  </a:tcPr>
                </a:tc>
                <a:tc>
                  <a:txBody>
                    <a:bodyPr/>
                    <a:lstStyle/>
                    <a:p>
                      <a:pPr>
                        <a:lnSpc>
                          <a:spcPct val="100000"/>
                        </a:lnSpc>
                      </a:pPr>
                      <a:endParaRPr sz="2100">
                        <a:latin typeface="Times New Roman"/>
                        <a:cs typeface="Times New Roman"/>
                      </a:endParaRPr>
                    </a:p>
                  </a:txBody>
                  <a:tcPr marL="0" marR="0" marT="0" marB="0">
                    <a:lnL w="38100">
                      <a:solidFill>
                        <a:srgbClr val="0000FF"/>
                      </a:solidFill>
                      <a:prstDash val="solid"/>
                    </a:lnL>
                  </a:tcPr>
                </a:tc>
                <a:tc>
                  <a:txBody>
                    <a:bodyPr/>
                    <a:lstStyle/>
                    <a:p>
                      <a:pPr marR="53975" algn="ctr">
                        <a:lnSpc>
                          <a:spcPct val="100000"/>
                        </a:lnSpc>
                        <a:spcBef>
                          <a:spcPts val="1580"/>
                        </a:spcBef>
                      </a:pPr>
                      <a:r>
                        <a:rPr sz="2400" dirty="0">
                          <a:latin typeface="Arial MT"/>
                          <a:cs typeface="Arial MT"/>
                        </a:rPr>
                        <a:t>2</a:t>
                      </a:r>
                      <a:endParaRPr sz="2400">
                        <a:latin typeface="Arial MT"/>
                        <a:cs typeface="Arial MT"/>
                      </a:endParaRPr>
                    </a:p>
                  </a:txBody>
                  <a:tcPr marL="0" marR="0" marT="200660" marB="0">
                    <a:lnB w="38100">
                      <a:solidFill>
                        <a:srgbClr val="0000FF"/>
                      </a:solidFill>
                      <a:prstDash val="solid"/>
                    </a:lnB>
                  </a:tcPr>
                </a:tc>
                <a:tc>
                  <a:txBody>
                    <a:bodyPr/>
                    <a:lstStyle/>
                    <a:p>
                      <a:pPr marL="334645">
                        <a:lnSpc>
                          <a:spcPct val="100000"/>
                        </a:lnSpc>
                        <a:spcBef>
                          <a:spcPts val="1580"/>
                        </a:spcBef>
                      </a:pPr>
                      <a:r>
                        <a:rPr sz="2400" dirty="0">
                          <a:latin typeface="Arial MT"/>
                          <a:cs typeface="Arial MT"/>
                        </a:rPr>
                        <a:t>1</a:t>
                      </a:r>
                      <a:endParaRPr sz="2400">
                        <a:latin typeface="Arial MT"/>
                        <a:cs typeface="Arial MT"/>
                      </a:endParaRPr>
                    </a:p>
                  </a:txBody>
                  <a:tcPr marL="0" marR="0" marT="200660" marB="0">
                    <a:lnR w="38100">
                      <a:solidFill>
                        <a:srgbClr val="0000FF"/>
                      </a:solidFill>
                      <a:prstDash val="solid"/>
                    </a:lnR>
                    <a:lnB w="38100">
                      <a:solidFill>
                        <a:srgbClr val="0000FF"/>
                      </a:solidFill>
                      <a:prstDash val="solid"/>
                    </a:lnB>
                  </a:tcPr>
                </a:tc>
                <a:extLst>
                  <a:ext uri="{0D108BD9-81ED-4DB2-BD59-A6C34878D82A}">
                    <a16:rowId xmlns:a16="http://schemas.microsoft.com/office/drawing/2014/main" val="10001"/>
                  </a:ext>
                </a:extLst>
              </a:tr>
              <a:tr h="135636">
                <a:tc>
                  <a:txBody>
                    <a:bodyPr/>
                    <a:lstStyle/>
                    <a:p>
                      <a:pPr>
                        <a:lnSpc>
                          <a:spcPct val="100000"/>
                        </a:lnSpc>
                      </a:pPr>
                      <a:endParaRPr sz="700">
                        <a:latin typeface="Times New Roman"/>
                        <a:cs typeface="Times New Roman"/>
                      </a:endParaRPr>
                    </a:p>
                  </a:txBody>
                  <a:tcPr marL="0" marR="0" marT="0" marB="0">
                    <a:lnB w="38100">
                      <a:solidFill>
                        <a:srgbClr val="0000FF"/>
                      </a:solidFill>
                      <a:prstDash val="solid"/>
                    </a:lnB>
                  </a:tcPr>
                </a:tc>
                <a:tc>
                  <a:txBody>
                    <a:bodyPr/>
                    <a:lstStyle/>
                    <a:p>
                      <a:pPr>
                        <a:lnSpc>
                          <a:spcPct val="100000"/>
                        </a:lnSpc>
                      </a:pPr>
                      <a:endParaRPr sz="700">
                        <a:latin typeface="Times New Roman"/>
                        <a:cs typeface="Times New Roman"/>
                      </a:endParaRPr>
                    </a:p>
                  </a:txBody>
                  <a:tcPr marL="0" marR="0" marT="0" marB="0">
                    <a:lnB w="38100">
                      <a:solidFill>
                        <a:srgbClr val="0000FF"/>
                      </a:solidFill>
                      <a:prstDash val="solid"/>
                    </a:lnB>
                  </a:tcPr>
                </a:tc>
                <a:tc>
                  <a:txBody>
                    <a:bodyPr/>
                    <a:lstStyle/>
                    <a:p>
                      <a:pPr>
                        <a:lnSpc>
                          <a:spcPct val="100000"/>
                        </a:lnSpc>
                      </a:pPr>
                      <a:endParaRPr sz="700">
                        <a:latin typeface="Times New Roman"/>
                        <a:cs typeface="Times New Roman"/>
                      </a:endParaRPr>
                    </a:p>
                  </a:txBody>
                  <a:tcPr marL="0" marR="0" marT="0" marB="0"/>
                </a:tc>
                <a:tc>
                  <a:txBody>
                    <a:bodyPr/>
                    <a:lstStyle/>
                    <a:p>
                      <a:pPr>
                        <a:lnSpc>
                          <a:spcPct val="100000"/>
                        </a:lnSpc>
                      </a:pPr>
                      <a:endParaRPr sz="700">
                        <a:latin typeface="Times New Roman"/>
                        <a:cs typeface="Times New Roman"/>
                      </a:endParaRPr>
                    </a:p>
                  </a:txBody>
                  <a:tcPr marL="0" marR="0" marT="0" marB="0">
                    <a:lnT w="38100">
                      <a:solidFill>
                        <a:srgbClr val="0000FF"/>
                      </a:solidFill>
                      <a:prstDash val="solid"/>
                    </a:lnT>
                    <a:lnB w="38100">
                      <a:solidFill>
                        <a:srgbClr val="0000FF"/>
                      </a:solidFill>
                      <a:prstDash val="solid"/>
                    </a:lnB>
                  </a:tcPr>
                </a:tc>
                <a:tc>
                  <a:txBody>
                    <a:bodyPr/>
                    <a:lstStyle/>
                    <a:p>
                      <a:pPr>
                        <a:lnSpc>
                          <a:spcPct val="100000"/>
                        </a:lnSpc>
                      </a:pPr>
                      <a:endParaRPr sz="700">
                        <a:latin typeface="Times New Roman"/>
                        <a:cs typeface="Times New Roman"/>
                      </a:endParaRPr>
                    </a:p>
                  </a:txBody>
                  <a:tcPr marL="0" marR="0" marT="0" marB="0">
                    <a:lnT w="38100">
                      <a:solidFill>
                        <a:srgbClr val="0000FF"/>
                      </a:solidFill>
                      <a:prstDash val="solid"/>
                    </a:lnT>
                    <a:lnB w="38100">
                      <a:solidFill>
                        <a:srgbClr val="0000FF"/>
                      </a:solidFill>
                      <a:prstDash val="solid"/>
                    </a:lnB>
                  </a:tcPr>
                </a:tc>
                <a:extLst>
                  <a:ext uri="{0D108BD9-81ED-4DB2-BD59-A6C34878D82A}">
                    <a16:rowId xmlns:a16="http://schemas.microsoft.com/office/drawing/2014/main" val="10002"/>
                  </a:ext>
                </a:extLst>
              </a:tr>
              <a:tr h="800699">
                <a:tc>
                  <a:txBody>
                    <a:bodyPr/>
                    <a:lstStyle/>
                    <a:p>
                      <a:pPr marR="53340" algn="ctr">
                        <a:lnSpc>
                          <a:spcPct val="100000"/>
                        </a:lnSpc>
                        <a:spcBef>
                          <a:spcPts val="1585"/>
                        </a:spcBef>
                      </a:pPr>
                      <a:r>
                        <a:rPr sz="2400" dirty="0">
                          <a:latin typeface="Arial MT"/>
                          <a:cs typeface="Arial MT"/>
                        </a:rPr>
                        <a:t>1</a:t>
                      </a:r>
                      <a:endParaRPr sz="2400">
                        <a:latin typeface="Arial MT"/>
                        <a:cs typeface="Arial MT"/>
                      </a:endParaRPr>
                    </a:p>
                  </a:txBody>
                  <a:tcPr marL="0" marR="0" marT="201295" marB="0">
                    <a:lnL w="38100">
                      <a:solidFill>
                        <a:srgbClr val="0000FF"/>
                      </a:solidFill>
                      <a:prstDash val="solid"/>
                    </a:lnL>
                    <a:lnT w="38100">
                      <a:solidFill>
                        <a:srgbClr val="0000FF"/>
                      </a:solidFill>
                      <a:prstDash val="solid"/>
                    </a:lnT>
                  </a:tcPr>
                </a:tc>
                <a:tc>
                  <a:txBody>
                    <a:bodyPr/>
                    <a:lstStyle/>
                    <a:p>
                      <a:pPr marL="60325" algn="ctr">
                        <a:lnSpc>
                          <a:spcPct val="100000"/>
                        </a:lnSpc>
                        <a:spcBef>
                          <a:spcPts val="1585"/>
                        </a:spcBef>
                      </a:pPr>
                      <a:r>
                        <a:rPr sz="2400" dirty="0">
                          <a:latin typeface="Arial MT"/>
                          <a:cs typeface="Arial MT"/>
                        </a:rPr>
                        <a:t>-1</a:t>
                      </a:r>
                      <a:endParaRPr sz="2400">
                        <a:latin typeface="Arial MT"/>
                        <a:cs typeface="Arial MT"/>
                      </a:endParaRPr>
                    </a:p>
                  </a:txBody>
                  <a:tcPr marL="0" marR="0" marT="201295" marB="0">
                    <a:lnR w="38100">
                      <a:solidFill>
                        <a:srgbClr val="0000FF"/>
                      </a:solidFill>
                      <a:prstDash val="solid"/>
                    </a:lnR>
                    <a:lnT w="38100">
                      <a:solidFill>
                        <a:srgbClr val="0000FF"/>
                      </a:solidFill>
                      <a:prstDash val="solid"/>
                    </a:lnT>
                  </a:tcPr>
                </a:tc>
                <a:tc>
                  <a:txBody>
                    <a:bodyPr/>
                    <a:lstStyle/>
                    <a:p>
                      <a:pPr>
                        <a:lnSpc>
                          <a:spcPct val="100000"/>
                        </a:lnSpc>
                      </a:pPr>
                      <a:endParaRPr sz="2100">
                        <a:latin typeface="Times New Roman"/>
                        <a:cs typeface="Times New Roman"/>
                      </a:endParaRPr>
                    </a:p>
                  </a:txBody>
                  <a:tcPr marL="0" marR="0" marT="0" marB="0">
                    <a:lnL w="38100">
                      <a:solidFill>
                        <a:srgbClr val="0000FF"/>
                      </a:solidFill>
                      <a:prstDash val="solid"/>
                    </a:lnL>
                    <a:lnR w="38100">
                      <a:solidFill>
                        <a:srgbClr val="0000FF"/>
                      </a:solidFill>
                      <a:prstDash val="solid"/>
                    </a:lnR>
                  </a:tcPr>
                </a:tc>
                <a:tc>
                  <a:txBody>
                    <a:bodyPr/>
                    <a:lstStyle/>
                    <a:p>
                      <a:pPr marR="52705" algn="ctr">
                        <a:lnSpc>
                          <a:spcPct val="100000"/>
                        </a:lnSpc>
                        <a:spcBef>
                          <a:spcPts val="1585"/>
                        </a:spcBef>
                      </a:pPr>
                      <a:r>
                        <a:rPr sz="2400" dirty="0">
                          <a:latin typeface="Arial MT"/>
                          <a:cs typeface="Arial MT"/>
                        </a:rPr>
                        <a:t>-2</a:t>
                      </a:r>
                      <a:endParaRPr sz="2400">
                        <a:latin typeface="Arial MT"/>
                        <a:cs typeface="Arial MT"/>
                      </a:endParaRPr>
                    </a:p>
                  </a:txBody>
                  <a:tcPr marL="0" marR="0" marT="201295" marB="0">
                    <a:lnL w="38100">
                      <a:solidFill>
                        <a:srgbClr val="0000FF"/>
                      </a:solidFill>
                      <a:prstDash val="solid"/>
                    </a:lnL>
                    <a:lnT w="38100">
                      <a:solidFill>
                        <a:srgbClr val="0000FF"/>
                      </a:solidFill>
                      <a:prstDash val="solid"/>
                    </a:lnT>
                  </a:tcPr>
                </a:tc>
                <a:tc>
                  <a:txBody>
                    <a:bodyPr/>
                    <a:lstStyle/>
                    <a:p>
                      <a:pPr marL="284480">
                        <a:lnSpc>
                          <a:spcPct val="100000"/>
                        </a:lnSpc>
                        <a:spcBef>
                          <a:spcPts val="1585"/>
                        </a:spcBef>
                      </a:pPr>
                      <a:r>
                        <a:rPr sz="2400" dirty="0">
                          <a:latin typeface="Arial MT"/>
                          <a:cs typeface="Arial MT"/>
                        </a:rPr>
                        <a:t>-1</a:t>
                      </a:r>
                      <a:endParaRPr sz="2400">
                        <a:latin typeface="Arial MT"/>
                        <a:cs typeface="Arial MT"/>
                      </a:endParaRPr>
                    </a:p>
                  </a:txBody>
                  <a:tcPr marL="0" marR="0" marT="201295" marB="0">
                    <a:lnR w="38100">
                      <a:solidFill>
                        <a:srgbClr val="0000FF"/>
                      </a:solidFill>
                      <a:prstDash val="solid"/>
                    </a:lnR>
                    <a:lnT w="38100">
                      <a:solidFill>
                        <a:srgbClr val="0000FF"/>
                      </a:solidFill>
                      <a:prstDash val="solid"/>
                    </a:lnT>
                  </a:tcPr>
                </a:tc>
                <a:extLst>
                  <a:ext uri="{0D108BD9-81ED-4DB2-BD59-A6C34878D82A}">
                    <a16:rowId xmlns:a16="http://schemas.microsoft.com/office/drawing/2014/main" val="10003"/>
                  </a:ext>
                </a:extLst>
              </a:tr>
              <a:tr h="718728">
                <a:tc>
                  <a:txBody>
                    <a:bodyPr/>
                    <a:lstStyle/>
                    <a:p>
                      <a:pPr marR="52069" algn="ctr">
                        <a:lnSpc>
                          <a:spcPct val="100000"/>
                        </a:lnSpc>
                        <a:spcBef>
                          <a:spcPts val="1580"/>
                        </a:spcBef>
                      </a:pPr>
                      <a:r>
                        <a:rPr sz="2400" spc="-5" dirty="0">
                          <a:latin typeface="Arial MT"/>
                          <a:cs typeface="Arial MT"/>
                        </a:rPr>
                        <a:t>-2</a:t>
                      </a:r>
                      <a:endParaRPr sz="2400">
                        <a:latin typeface="Arial MT"/>
                        <a:cs typeface="Arial MT"/>
                      </a:endParaRPr>
                    </a:p>
                  </a:txBody>
                  <a:tcPr marL="0" marR="0" marT="200660" marB="0">
                    <a:lnL w="38100">
                      <a:solidFill>
                        <a:srgbClr val="0000FF"/>
                      </a:solidFill>
                      <a:prstDash val="solid"/>
                    </a:lnL>
                    <a:lnB w="38100">
                      <a:solidFill>
                        <a:srgbClr val="0000FF"/>
                      </a:solidFill>
                      <a:prstDash val="solid"/>
                    </a:lnB>
                  </a:tcPr>
                </a:tc>
                <a:tc>
                  <a:txBody>
                    <a:bodyPr/>
                    <a:lstStyle/>
                    <a:p>
                      <a:pPr marL="59055" algn="ctr">
                        <a:lnSpc>
                          <a:spcPct val="100000"/>
                        </a:lnSpc>
                        <a:spcBef>
                          <a:spcPts val="1580"/>
                        </a:spcBef>
                      </a:pPr>
                      <a:r>
                        <a:rPr sz="2400" dirty="0">
                          <a:latin typeface="Arial MT"/>
                          <a:cs typeface="Arial MT"/>
                        </a:rPr>
                        <a:t>0</a:t>
                      </a:r>
                      <a:endParaRPr sz="2400">
                        <a:latin typeface="Arial MT"/>
                        <a:cs typeface="Arial MT"/>
                      </a:endParaRPr>
                    </a:p>
                  </a:txBody>
                  <a:tcPr marL="0" marR="0" marT="200660" marB="0">
                    <a:lnR w="38100">
                      <a:solidFill>
                        <a:srgbClr val="0000FF"/>
                      </a:solidFill>
                      <a:prstDash val="solid"/>
                    </a:lnR>
                    <a:lnB w="38100">
                      <a:solidFill>
                        <a:srgbClr val="0000FF"/>
                      </a:solidFill>
                      <a:prstDash val="solid"/>
                    </a:lnB>
                  </a:tcPr>
                </a:tc>
                <a:tc>
                  <a:txBody>
                    <a:bodyPr/>
                    <a:lstStyle/>
                    <a:p>
                      <a:pPr>
                        <a:lnSpc>
                          <a:spcPct val="100000"/>
                        </a:lnSpc>
                      </a:pPr>
                      <a:endParaRPr sz="2100">
                        <a:latin typeface="Times New Roman"/>
                        <a:cs typeface="Times New Roman"/>
                      </a:endParaRPr>
                    </a:p>
                  </a:txBody>
                  <a:tcPr marL="0" marR="0" marT="0" marB="0">
                    <a:lnL w="38100">
                      <a:solidFill>
                        <a:srgbClr val="0000FF"/>
                      </a:solidFill>
                      <a:prstDash val="solid"/>
                    </a:lnL>
                    <a:lnR w="38100">
                      <a:solidFill>
                        <a:srgbClr val="0000FF"/>
                      </a:solidFill>
                      <a:prstDash val="solid"/>
                    </a:lnR>
                  </a:tcPr>
                </a:tc>
                <a:tc>
                  <a:txBody>
                    <a:bodyPr/>
                    <a:lstStyle/>
                    <a:p>
                      <a:pPr marR="53975" algn="ctr">
                        <a:lnSpc>
                          <a:spcPct val="100000"/>
                        </a:lnSpc>
                        <a:spcBef>
                          <a:spcPts val="1580"/>
                        </a:spcBef>
                      </a:pPr>
                      <a:r>
                        <a:rPr sz="2400" dirty="0">
                          <a:latin typeface="Arial MT"/>
                          <a:cs typeface="Arial MT"/>
                        </a:rPr>
                        <a:t>4</a:t>
                      </a:r>
                      <a:endParaRPr sz="2400">
                        <a:latin typeface="Arial MT"/>
                        <a:cs typeface="Arial MT"/>
                      </a:endParaRPr>
                    </a:p>
                  </a:txBody>
                  <a:tcPr marL="0" marR="0" marT="200660" marB="0">
                    <a:lnL w="38100">
                      <a:solidFill>
                        <a:srgbClr val="0000FF"/>
                      </a:solidFill>
                      <a:prstDash val="solid"/>
                    </a:lnL>
                    <a:lnB w="38100">
                      <a:solidFill>
                        <a:srgbClr val="0000FF"/>
                      </a:solidFill>
                      <a:prstDash val="solid"/>
                    </a:lnB>
                  </a:tcPr>
                </a:tc>
                <a:tc>
                  <a:txBody>
                    <a:bodyPr/>
                    <a:lstStyle/>
                    <a:p>
                      <a:pPr marL="334645">
                        <a:lnSpc>
                          <a:spcPct val="100000"/>
                        </a:lnSpc>
                        <a:spcBef>
                          <a:spcPts val="1580"/>
                        </a:spcBef>
                      </a:pPr>
                      <a:r>
                        <a:rPr sz="2400" dirty="0">
                          <a:latin typeface="Arial MT"/>
                          <a:cs typeface="Arial MT"/>
                        </a:rPr>
                        <a:t>3</a:t>
                      </a:r>
                      <a:endParaRPr sz="2400">
                        <a:latin typeface="Arial MT"/>
                        <a:cs typeface="Arial MT"/>
                      </a:endParaRPr>
                    </a:p>
                  </a:txBody>
                  <a:tcPr marL="0" marR="0" marT="200660" marB="0">
                    <a:lnR w="38100">
                      <a:solidFill>
                        <a:srgbClr val="0000FF"/>
                      </a:solidFill>
                      <a:prstDash val="solid"/>
                    </a:lnR>
                    <a:lnB w="38100">
                      <a:solidFill>
                        <a:srgbClr val="0000FF"/>
                      </a:solidFill>
                      <a:prstDash val="solid"/>
                    </a:lnB>
                  </a:tcPr>
                </a:tc>
                <a:extLst>
                  <a:ext uri="{0D108BD9-81ED-4DB2-BD59-A6C34878D82A}">
                    <a16:rowId xmlns:a16="http://schemas.microsoft.com/office/drawing/2014/main" val="10004"/>
                  </a:ext>
                </a:extLst>
              </a:tr>
            </a:tbl>
          </a:graphicData>
        </a:graphic>
      </p:graphicFrame>
      <p:grpSp>
        <p:nvGrpSpPr>
          <p:cNvPr id="89" name="object 89"/>
          <p:cNvGrpSpPr/>
          <p:nvPr/>
        </p:nvGrpSpPr>
        <p:grpSpPr>
          <a:xfrm>
            <a:off x="6510528" y="2490216"/>
            <a:ext cx="3462654" cy="3397250"/>
            <a:chOff x="6510528" y="2490216"/>
            <a:chExt cx="3462654" cy="3397250"/>
          </a:xfrm>
        </p:grpSpPr>
        <p:pic>
          <p:nvPicPr>
            <p:cNvPr id="90" name="object 90"/>
            <p:cNvPicPr/>
            <p:nvPr/>
          </p:nvPicPr>
          <p:blipFill>
            <a:blip r:embed="rId28" cstate="print"/>
            <a:stretch>
              <a:fillRect/>
            </a:stretch>
          </p:blipFill>
          <p:spPr>
            <a:xfrm>
              <a:off x="6510528" y="2490216"/>
              <a:ext cx="938771" cy="937260"/>
            </a:xfrm>
            <a:prstGeom prst="rect">
              <a:avLst/>
            </a:prstGeom>
          </p:spPr>
        </p:pic>
        <p:pic>
          <p:nvPicPr>
            <p:cNvPr id="91" name="object 91"/>
            <p:cNvPicPr/>
            <p:nvPr/>
          </p:nvPicPr>
          <p:blipFill>
            <a:blip r:embed="rId29" cstate="print"/>
            <a:stretch>
              <a:fillRect/>
            </a:stretch>
          </p:blipFill>
          <p:spPr>
            <a:xfrm>
              <a:off x="6620256" y="2644165"/>
              <a:ext cx="717803" cy="720826"/>
            </a:xfrm>
            <a:prstGeom prst="rect">
              <a:avLst/>
            </a:prstGeom>
          </p:spPr>
        </p:pic>
        <p:pic>
          <p:nvPicPr>
            <p:cNvPr id="92" name="object 92"/>
            <p:cNvPicPr/>
            <p:nvPr/>
          </p:nvPicPr>
          <p:blipFill>
            <a:blip r:embed="rId30" cstate="print"/>
            <a:stretch>
              <a:fillRect/>
            </a:stretch>
          </p:blipFill>
          <p:spPr>
            <a:xfrm>
              <a:off x="6551676" y="2511552"/>
              <a:ext cx="858774" cy="857250"/>
            </a:xfrm>
            <a:prstGeom prst="rect">
              <a:avLst/>
            </a:prstGeom>
          </p:spPr>
        </p:pic>
        <p:sp>
          <p:nvSpPr>
            <p:cNvPr id="93" name="object 93"/>
            <p:cNvSpPr/>
            <p:nvPr/>
          </p:nvSpPr>
          <p:spPr>
            <a:xfrm>
              <a:off x="6621780" y="2581656"/>
              <a:ext cx="721360" cy="719455"/>
            </a:xfrm>
            <a:custGeom>
              <a:avLst/>
              <a:gdLst/>
              <a:ahLst/>
              <a:cxnLst/>
              <a:rect l="l" t="t" r="r" b="b"/>
              <a:pathLst>
                <a:path w="721359" h="719454">
                  <a:moveTo>
                    <a:pt x="360425" y="0"/>
                  </a:moveTo>
                  <a:lnTo>
                    <a:pt x="311528" y="3283"/>
                  </a:lnTo>
                  <a:lnTo>
                    <a:pt x="264627" y="12848"/>
                  </a:lnTo>
                  <a:lnTo>
                    <a:pt x="220152" y="28265"/>
                  </a:lnTo>
                  <a:lnTo>
                    <a:pt x="178533" y="49106"/>
                  </a:lnTo>
                  <a:lnTo>
                    <a:pt x="140201" y="74943"/>
                  </a:lnTo>
                  <a:lnTo>
                    <a:pt x="105584" y="105346"/>
                  </a:lnTo>
                  <a:lnTo>
                    <a:pt x="75114" y="139887"/>
                  </a:lnTo>
                  <a:lnTo>
                    <a:pt x="49219" y="178138"/>
                  </a:lnTo>
                  <a:lnTo>
                    <a:pt x="28330" y="219670"/>
                  </a:lnTo>
                  <a:lnTo>
                    <a:pt x="12878" y="264054"/>
                  </a:lnTo>
                  <a:lnTo>
                    <a:pt x="3291" y="310861"/>
                  </a:lnTo>
                  <a:lnTo>
                    <a:pt x="0" y="359664"/>
                  </a:lnTo>
                  <a:lnTo>
                    <a:pt x="3291" y="408466"/>
                  </a:lnTo>
                  <a:lnTo>
                    <a:pt x="12878" y="455273"/>
                  </a:lnTo>
                  <a:lnTo>
                    <a:pt x="28330" y="499657"/>
                  </a:lnTo>
                  <a:lnTo>
                    <a:pt x="49219" y="541189"/>
                  </a:lnTo>
                  <a:lnTo>
                    <a:pt x="75114" y="579440"/>
                  </a:lnTo>
                  <a:lnTo>
                    <a:pt x="105584" y="613981"/>
                  </a:lnTo>
                  <a:lnTo>
                    <a:pt x="140201" y="644384"/>
                  </a:lnTo>
                  <a:lnTo>
                    <a:pt x="178533" y="670221"/>
                  </a:lnTo>
                  <a:lnTo>
                    <a:pt x="220152" y="691062"/>
                  </a:lnTo>
                  <a:lnTo>
                    <a:pt x="264627" y="706479"/>
                  </a:lnTo>
                  <a:lnTo>
                    <a:pt x="311528" y="716044"/>
                  </a:lnTo>
                  <a:lnTo>
                    <a:pt x="360425" y="719328"/>
                  </a:lnTo>
                  <a:lnTo>
                    <a:pt x="409323" y="716044"/>
                  </a:lnTo>
                  <a:lnTo>
                    <a:pt x="456224" y="706479"/>
                  </a:lnTo>
                  <a:lnTo>
                    <a:pt x="500699" y="691062"/>
                  </a:lnTo>
                  <a:lnTo>
                    <a:pt x="542318" y="670221"/>
                  </a:lnTo>
                  <a:lnTo>
                    <a:pt x="580650" y="644384"/>
                  </a:lnTo>
                  <a:lnTo>
                    <a:pt x="615267" y="613981"/>
                  </a:lnTo>
                  <a:lnTo>
                    <a:pt x="645737" y="579440"/>
                  </a:lnTo>
                  <a:lnTo>
                    <a:pt x="671632" y="541189"/>
                  </a:lnTo>
                  <a:lnTo>
                    <a:pt x="692521" y="499657"/>
                  </a:lnTo>
                  <a:lnTo>
                    <a:pt x="707973" y="455273"/>
                  </a:lnTo>
                  <a:lnTo>
                    <a:pt x="717560" y="408466"/>
                  </a:lnTo>
                  <a:lnTo>
                    <a:pt x="720851" y="359664"/>
                  </a:lnTo>
                  <a:lnTo>
                    <a:pt x="717560" y="310861"/>
                  </a:lnTo>
                  <a:lnTo>
                    <a:pt x="707973" y="264054"/>
                  </a:lnTo>
                  <a:lnTo>
                    <a:pt x="692521" y="219670"/>
                  </a:lnTo>
                  <a:lnTo>
                    <a:pt x="671632" y="178138"/>
                  </a:lnTo>
                  <a:lnTo>
                    <a:pt x="645737" y="139887"/>
                  </a:lnTo>
                  <a:lnTo>
                    <a:pt x="615267" y="105346"/>
                  </a:lnTo>
                  <a:lnTo>
                    <a:pt x="580650" y="74943"/>
                  </a:lnTo>
                  <a:lnTo>
                    <a:pt x="542318" y="49106"/>
                  </a:lnTo>
                  <a:lnTo>
                    <a:pt x="500699" y="28265"/>
                  </a:lnTo>
                  <a:lnTo>
                    <a:pt x="456224" y="12848"/>
                  </a:lnTo>
                  <a:lnTo>
                    <a:pt x="409323" y="3283"/>
                  </a:lnTo>
                  <a:lnTo>
                    <a:pt x="360425" y="0"/>
                  </a:lnTo>
                  <a:close/>
                </a:path>
              </a:pathLst>
            </a:custGeom>
            <a:solidFill>
              <a:srgbClr val="99FFCC"/>
            </a:solidFill>
          </p:spPr>
          <p:txBody>
            <a:bodyPr wrap="square" lIns="0" tIns="0" rIns="0" bIns="0" rtlCol="0"/>
            <a:lstStyle/>
            <a:p>
              <a:endParaRPr/>
            </a:p>
          </p:txBody>
        </p:sp>
        <p:sp>
          <p:nvSpPr>
            <p:cNvPr id="94" name="object 94"/>
            <p:cNvSpPr/>
            <p:nvPr/>
          </p:nvSpPr>
          <p:spPr>
            <a:xfrm>
              <a:off x="6621780" y="2581656"/>
              <a:ext cx="721360" cy="719455"/>
            </a:xfrm>
            <a:custGeom>
              <a:avLst/>
              <a:gdLst/>
              <a:ahLst/>
              <a:cxnLst/>
              <a:rect l="l" t="t" r="r" b="b"/>
              <a:pathLst>
                <a:path w="721359" h="719454">
                  <a:moveTo>
                    <a:pt x="0" y="359664"/>
                  </a:moveTo>
                  <a:lnTo>
                    <a:pt x="3291" y="310861"/>
                  </a:lnTo>
                  <a:lnTo>
                    <a:pt x="12878" y="264054"/>
                  </a:lnTo>
                  <a:lnTo>
                    <a:pt x="28330" y="219670"/>
                  </a:lnTo>
                  <a:lnTo>
                    <a:pt x="49219" y="178138"/>
                  </a:lnTo>
                  <a:lnTo>
                    <a:pt x="75114" y="139887"/>
                  </a:lnTo>
                  <a:lnTo>
                    <a:pt x="105584" y="105346"/>
                  </a:lnTo>
                  <a:lnTo>
                    <a:pt x="140201" y="74943"/>
                  </a:lnTo>
                  <a:lnTo>
                    <a:pt x="178533" y="49106"/>
                  </a:lnTo>
                  <a:lnTo>
                    <a:pt x="220152" y="28265"/>
                  </a:lnTo>
                  <a:lnTo>
                    <a:pt x="264627" y="12848"/>
                  </a:lnTo>
                  <a:lnTo>
                    <a:pt x="311528" y="3283"/>
                  </a:lnTo>
                  <a:lnTo>
                    <a:pt x="360425" y="0"/>
                  </a:lnTo>
                  <a:lnTo>
                    <a:pt x="409323" y="3283"/>
                  </a:lnTo>
                  <a:lnTo>
                    <a:pt x="456224" y="12848"/>
                  </a:lnTo>
                  <a:lnTo>
                    <a:pt x="500699" y="28265"/>
                  </a:lnTo>
                  <a:lnTo>
                    <a:pt x="542318" y="49106"/>
                  </a:lnTo>
                  <a:lnTo>
                    <a:pt x="580650" y="74943"/>
                  </a:lnTo>
                  <a:lnTo>
                    <a:pt x="615267" y="105346"/>
                  </a:lnTo>
                  <a:lnTo>
                    <a:pt x="645737" y="139887"/>
                  </a:lnTo>
                  <a:lnTo>
                    <a:pt x="671632" y="178138"/>
                  </a:lnTo>
                  <a:lnTo>
                    <a:pt x="692521" y="219670"/>
                  </a:lnTo>
                  <a:lnTo>
                    <a:pt x="707973" y="264054"/>
                  </a:lnTo>
                  <a:lnTo>
                    <a:pt x="717560" y="310861"/>
                  </a:lnTo>
                  <a:lnTo>
                    <a:pt x="720851" y="359664"/>
                  </a:lnTo>
                  <a:lnTo>
                    <a:pt x="717560" y="408466"/>
                  </a:lnTo>
                  <a:lnTo>
                    <a:pt x="707973" y="455273"/>
                  </a:lnTo>
                  <a:lnTo>
                    <a:pt x="692521" y="499657"/>
                  </a:lnTo>
                  <a:lnTo>
                    <a:pt x="671632" y="541189"/>
                  </a:lnTo>
                  <a:lnTo>
                    <a:pt x="645737" y="579440"/>
                  </a:lnTo>
                  <a:lnTo>
                    <a:pt x="615267" y="613981"/>
                  </a:lnTo>
                  <a:lnTo>
                    <a:pt x="580650" y="644384"/>
                  </a:lnTo>
                  <a:lnTo>
                    <a:pt x="542318" y="670221"/>
                  </a:lnTo>
                  <a:lnTo>
                    <a:pt x="500699" y="691062"/>
                  </a:lnTo>
                  <a:lnTo>
                    <a:pt x="456224" y="706479"/>
                  </a:lnTo>
                  <a:lnTo>
                    <a:pt x="409323" y="716044"/>
                  </a:lnTo>
                  <a:lnTo>
                    <a:pt x="360425" y="719328"/>
                  </a:lnTo>
                  <a:lnTo>
                    <a:pt x="311528" y="716044"/>
                  </a:lnTo>
                  <a:lnTo>
                    <a:pt x="264627" y="706479"/>
                  </a:lnTo>
                  <a:lnTo>
                    <a:pt x="220152" y="691062"/>
                  </a:lnTo>
                  <a:lnTo>
                    <a:pt x="178533" y="670221"/>
                  </a:lnTo>
                  <a:lnTo>
                    <a:pt x="140201" y="644384"/>
                  </a:lnTo>
                  <a:lnTo>
                    <a:pt x="105584" y="613981"/>
                  </a:lnTo>
                  <a:lnTo>
                    <a:pt x="75114" y="579440"/>
                  </a:lnTo>
                  <a:lnTo>
                    <a:pt x="49219" y="541189"/>
                  </a:lnTo>
                  <a:lnTo>
                    <a:pt x="28330" y="499657"/>
                  </a:lnTo>
                  <a:lnTo>
                    <a:pt x="12878" y="455273"/>
                  </a:lnTo>
                  <a:lnTo>
                    <a:pt x="3291" y="408466"/>
                  </a:lnTo>
                  <a:lnTo>
                    <a:pt x="0" y="359664"/>
                  </a:lnTo>
                  <a:close/>
                </a:path>
              </a:pathLst>
            </a:custGeom>
            <a:ln w="9525">
              <a:solidFill>
                <a:srgbClr val="C5C5FA"/>
              </a:solidFill>
            </a:ln>
          </p:spPr>
          <p:txBody>
            <a:bodyPr wrap="square" lIns="0" tIns="0" rIns="0" bIns="0" rtlCol="0"/>
            <a:lstStyle/>
            <a:p>
              <a:endParaRPr/>
            </a:p>
          </p:txBody>
        </p:sp>
        <p:pic>
          <p:nvPicPr>
            <p:cNvPr id="95" name="object 95"/>
            <p:cNvPicPr/>
            <p:nvPr/>
          </p:nvPicPr>
          <p:blipFill>
            <a:blip r:embed="rId28" cstate="print"/>
            <a:stretch>
              <a:fillRect/>
            </a:stretch>
          </p:blipFill>
          <p:spPr>
            <a:xfrm>
              <a:off x="7351776" y="2490216"/>
              <a:ext cx="938771" cy="937260"/>
            </a:xfrm>
            <a:prstGeom prst="rect">
              <a:avLst/>
            </a:prstGeom>
          </p:spPr>
        </p:pic>
        <p:pic>
          <p:nvPicPr>
            <p:cNvPr id="96" name="object 96"/>
            <p:cNvPicPr/>
            <p:nvPr/>
          </p:nvPicPr>
          <p:blipFill>
            <a:blip r:embed="rId31" cstate="print"/>
            <a:stretch>
              <a:fillRect/>
            </a:stretch>
          </p:blipFill>
          <p:spPr>
            <a:xfrm>
              <a:off x="7513320" y="2644165"/>
              <a:ext cx="615708" cy="720826"/>
            </a:xfrm>
            <a:prstGeom prst="rect">
              <a:avLst/>
            </a:prstGeom>
          </p:spPr>
        </p:pic>
        <p:pic>
          <p:nvPicPr>
            <p:cNvPr id="97" name="object 97"/>
            <p:cNvPicPr/>
            <p:nvPr/>
          </p:nvPicPr>
          <p:blipFill>
            <a:blip r:embed="rId30" cstate="print"/>
            <a:stretch>
              <a:fillRect/>
            </a:stretch>
          </p:blipFill>
          <p:spPr>
            <a:xfrm>
              <a:off x="7392924" y="2511552"/>
              <a:ext cx="858774" cy="857250"/>
            </a:xfrm>
            <a:prstGeom prst="rect">
              <a:avLst/>
            </a:prstGeom>
          </p:spPr>
        </p:pic>
        <p:sp>
          <p:nvSpPr>
            <p:cNvPr id="98" name="object 98"/>
            <p:cNvSpPr/>
            <p:nvPr/>
          </p:nvSpPr>
          <p:spPr>
            <a:xfrm>
              <a:off x="7463028" y="2581656"/>
              <a:ext cx="721360" cy="719455"/>
            </a:xfrm>
            <a:custGeom>
              <a:avLst/>
              <a:gdLst/>
              <a:ahLst/>
              <a:cxnLst/>
              <a:rect l="l" t="t" r="r" b="b"/>
              <a:pathLst>
                <a:path w="721359" h="719454">
                  <a:moveTo>
                    <a:pt x="360425" y="0"/>
                  </a:moveTo>
                  <a:lnTo>
                    <a:pt x="311528" y="3283"/>
                  </a:lnTo>
                  <a:lnTo>
                    <a:pt x="264627" y="12848"/>
                  </a:lnTo>
                  <a:lnTo>
                    <a:pt x="220152" y="28265"/>
                  </a:lnTo>
                  <a:lnTo>
                    <a:pt x="178533" y="49106"/>
                  </a:lnTo>
                  <a:lnTo>
                    <a:pt x="140201" y="74943"/>
                  </a:lnTo>
                  <a:lnTo>
                    <a:pt x="105584" y="105346"/>
                  </a:lnTo>
                  <a:lnTo>
                    <a:pt x="75114" y="139887"/>
                  </a:lnTo>
                  <a:lnTo>
                    <a:pt x="49219" y="178138"/>
                  </a:lnTo>
                  <a:lnTo>
                    <a:pt x="28330" y="219670"/>
                  </a:lnTo>
                  <a:lnTo>
                    <a:pt x="12878" y="264054"/>
                  </a:lnTo>
                  <a:lnTo>
                    <a:pt x="3291" y="310861"/>
                  </a:lnTo>
                  <a:lnTo>
                    <a:pt x="0" y="359664"/>
                  </a:lnTo>
                  <a:lnTo>
                    <a:pt x="3291" y="408466"/>
                  </a:lnTo>
                  <a:lnTo>
                    <a:pt x="12878" y="455273"/>
                  </a:lnTo>
                  <a:lnTo>
                    <a:pt x="28330" y="499657"/>
                  </a:lnTo>
                  <a:lnTo>
                    <a:pt x="49219" y="541189"/>
                  </a:lnTo>
                  <a:lnTo>
                    <a:pt x="75114" y="579440"/>
                  </a:lnTo>
                  <a:lnTo>
                    <a:pt x="105584" y="613981"/>
                  </a:lnTo>
                  <a:lnTo>
                    <a:pt x="140201" y="644384"/>
                  </a:lnTo>
                  <a:lnTo>
                    <a:pt x="178533" y="670221"/>
                  </a:lnTo>
                  <a:lnTo>
                    <a:pt x="220152" y="691062"/>
                  </a:lnTo>
                  <a:lnTo>
                    <a:pt x="264627" y="706479"/>
                  </a:lnTo>
                  <a:lnTo>
                    <a:pt x="311528" y="716044"/>
                  </a:lnTo>
                  <a:lnTo>
                    <a:pt x="360425" y="719328"/>
                  </a:lnTo>
                  <a:lnTo>
                    <a:pt x="409323" y="716044"/>
                  </a:lnTo>
                  <a:lnTo>
                    <a:pt x="456224" y="706479"/>
                  </a:lnTo>
                  <a:lnTo>
                    <a:pt x="500699" y="691062"/>
                  </a:lnTo>
                  <a:lnTo>
                    <a:pt x="542318" y="670221"/>
                  </a:lnTo>
                  <a:lnTo>
                    <a:pt x="580650" y="644384"/>
                  </a:lnTo>
                  <a:lnTo>
                    <a:pt x="615267" y="613981"/>
                  </a:lnTo>
                  <a:lnTo>
                    <a:pt x="645737" y="579440"/>
                  </a:lnTo>
                  <a:lnTo>
                    <a:pt x="671632" y="541189"/>
                  </a:lnTo>
                  <a:lnTo>
                    <a:pt x="692521" y="499657"/>
                  </a:lnTo>
                  <a:lnTo>
                    <a:pt x="707973" y="455273"/>
                  </a:lnTo>
                  <a:lnTo>
                    <a:pt x="717560" y="408466"/>
                  </a:lnTo>
                  <a:lnTo>
                    <a:pt x="720851" y="359664"/>
                  </a:lnTo>
                  <a:lnTo>
                    <a:pt x="717560" y="310861"/>
                  </a:lnTo>
                  <a:lnTo>
                    <a:pt x="707973" y="264054"/>
                  </a:lnTo>
                  <a:lnTo>
                    <a:pt x="692521" y="219670"/>
                  </a:lnTo>
                  <a:lnTo>
                    <a:pt x="671632" y="178138"/>
                  </a:lnTo>
                  <a:lnTo>
                    <a:pt x="645737" y="139887"/>
                  </a:lnTo>
                  <a:lnTo>
                    <a:pt x="615267" y="105346"/>
                  </a:lnTo>
                  <a:lnTo>
                    <a:pt x="580650" y="74943"/>
                  </a:lnTo>
                  <a:lnTo>
                    <a:pt x="542318" y="49106"/>
                  </a:lnTo>
                  <a:lnTo>
                    <a:pt x="500699" y="28265"/>
                  </a:lnTo>
                  <a:lnTo>
                    <a:pt x="456224" y="12848"/>
                  </a:lnTo>
                  <a:lnTo>
                    <a:pt x="409323" y="3283"/>
                  </a:lnTo>
                  <a:lnTo>
                    <a:pt x="360425" y="0"/>
                  </a:lnTo>
                  <a:close/>
                </a:path>
              </a:pathLst>
            </a:custGeom>
            <a:solidFill>
              <a:srgbClr val="99FFCC"/>
            </a:solidFill>
          </p:spPr>
          <p:txBody>
            <a:bodyPr wrap="square" lIns="0" tIns="0" rIns="0" bIns="0" rtlCol="0"/>
            <a:lstStyle/>
            <a:p>
              <a:endParaRPr/>
            </a:p>
          </p:txBody>
        </p:sp>
        <p:sp>
          <p:nvSpPr>
            <p:cNvPr id="99" name="object 99"/>
            <p:cNvSpPr/>
            <p:nvPr/>
          </p:nvSpPr>
          <p:spPr>
            <a:xfrm>
              <a:off x="7463028" y="2581656"/>
              <a:ext cx="721360" cy="719455"/>
            </a:xfrm>
            <a:custGeom>
              <a:avLst/>
              <a:gdLst/>
              <a:ahLst/>
              <a:cxnLst/>
              <a:rect l="l" t="t" r="r" b="b"/>
              <a:pathLst>
                <a:path w="721359" h="719454">
                  <a:moveTo>
                    <a:pt x="0" y="359664"/>
                  </a:moveTo>
                  <a:lnTo>
                    <a:pt x="3291" y="310861"/>
                  </a:lnTo>
                  <a:lnTo>
                    <a:pt x="12878" y="264054"/>
                  </a:lnTo>
                  <a:lnTo>
                    <a:pt x="28330" y="219670"/>
                  </a:lnTo>
                  <a:lnTo>
                    <a:pt x="49219" y="178138"/>
                  </a:lnTo>
                  <a:lnTo>
                    <a:pt x="75114" y="139887"/>
                  </a:lnTo>
                  <a:lnTo>
                    <a:pt x="105584" y="105346"/>
                  </a:lnTo>
                  <a:lnTo>
                    <a:pt x="140201" y="74943"/>
                  </a:lnTo>
                  <a:lnTo>
                    <a:pt x="178533" y="49106"/>
                  </a:lnTo>
                  <a:lnTo>
                    <a:pt x="220152" y="28265"/>
                  </a:lnTo>
                  <a:lnTo>
                    <a:pt x="264627" y="12848"/>
                  </a:lnTo>
                  <a:lnTo>
                    <a:pt x="311528" y="3283"/>
                  </a:lnTo>
                  <a:lnTo>
                    <a:pt x="360425" y="0"/>
                  </a:lnTo>
                  <a:lnTo>
                    <a:pt x="409323" y="3283"/>
                  </a:lnTo>
                  <a:lnTo>
                    <a:pt x="456224" y="12848"/>
                  </a:lnTo>
                  <a:lnTo>
                    <a:pt x="500699" y="28265"/>
                  </a:lnTo>
                  <a:lnTo>
                    <a:pt x="542318" y="49106"/>
                  </a:lnTo>
                  <a:lnTo>
                    <a:pt x="580650" y="74943"/>
                  </a:lnTo>
                  <a:lnTo>
                    <a:pt x="615267" y="105346"/>
                  </a:lnTo>
                  <a:lnTo>
                    <a:pt x="645737" y="139887"/>
                  </a:lnTo>
                  <a:lnTo>
                    <a:pt x="671632" y="178138"/>
                  </a:lnTo>
                  <a:lnTo>
                    <a:pt x="692521" y="219670"/>
                  </a:lnTo>
                  <a:lnTo>
                    <a:pt x="707973" y="264054"/>
                  </a:lnTo>
                  <a:lnTo>
                    <a:pt x="717560" y="310861"/>
                  </a:lnTo>
                  <a:lnTo>
                    <a:pt x="720851" y="359664"/>
                  </a:lnTo>
                  <a:lnTo>
                    <a:pt x="717560" y="408466"/>
                  </a:lnTo>
                  <a:lnTo>
                    <a:pt x="707973" y="455273"/>
                  </a:lnTo>
                  <a:lnTo>
                    <a:pt x="692521" y="499657"/>
                  </a:lnTo>
                  <a:lnTo>
                    <a:pt x="671632" y="541189"/>
                  </a:lnTo>
                  <a:lnTo>
                    <a:pt x="645737" y="579440"/>
                  </a:lnTo>
                  <a:lnTo>
                    <a:pt x="615267" y="613981"/>
                  </a:lnTo>
                  <a:lnTo>
                    <a:pt x="580650" y="644384"/>
                  </a:lnTo>
                  <a:lnTo>
                    <a:pt x="542318" y="670221"/>
                  </a:lnTo>
                  <a:lnTo>
                    <a:pt x="500699" y="691062"/>
                  </a:lnTo>
                  <a:lnTo>
                    <a:pt x="456224" y="706479"/>
                  </a:lnTo>
                  <a:lnTo>
                    <a:pt x="409323" y="716044"/>
                  </a:lnTo>
                  <a:lnTo>
                    <a:pt x="360425" y="719328"/>
                  </a:lnTo>
                  <a:lnTo>
                    <a:pt x="311528" y="716044"/>
                  </a:lnTo>
                  <a:lnTo>
                    <a:pt x="264627" y="706479"/>
                  </a:lnTo>
                  <a:lnTo>
                    <a:pt x="220152" y="691062"/>
                  </a:lnTo>
                  <a:lnTo>
                    <a:pt x="178533" y="670221"/>
                  </a:lnTo>
                  <a:lnTo>
                    <a:pt x="140201" y="644384"/>
                  </a:lnTo>
                  <a:lnTo>
                    <a:pt x="105584" y="613981"/>
                  </a:lnTo>
                  <a:lnTo>
                    <a:pt x="75114" y="579440"/>
                  </a:lnTo>
                  <a:lnTo>
                    <a:pt x="49219" y="541189"/>
                  </a:lnTo>
                  <a:lnTo>
                    <a:pt x="28330" y="499657"/>
                  </a:lnTo>
                  <a:lnTo>
                    <a:pt x="12878" y="455273"/>
                  </a:lnTo>
                  <a:lnTo>
                    <a:pt x="3291" y="408466"/>
                  </a:lnTo>
                  <a:lnTo>
                    <a:pt x="0" y="359664"/>
                  </a:lnTo>
                  <a:close/>
                </a:path>
              </a:pathLst>
            </a:custGeom>
            <a:ln w="9525">
              <a:solidFill>
                <a:srgbClr val="C5C5FA"/>
              </a:solidFill>
            </a:ln>
          </p:spPr>
          <p:txBody>
            <a:bodyPr wrap="square" lIns="0" tIns="0" rIns="0" bIns="0" rtlCol="0"/>
            <a:lstStyle/>
            <a:p>
              <a:endParaRPr/>
            </a:p>
          </p:txBody>
        </p:sp>
        <p:pic>
          <p:nvPicPr>
            <p:cNvPr id="100" name="object 100"/>
            <p:cNvPicPr/>
            <p:nvPr/>
          </p:nvPicPr>
          <p:blipFill>
            <a:blip r:embed="rId32" cstate="print"/>
            <a:stretch>
              <a:fillRect/>
            </a:stretch>
          </p:blipFill>
          <p:spPr>
            <a:xfrm>
              <a:off x="8194548" y="2490216"/>
              <a:ext cx="937259" cy="937260"/>
            </a:xfrm>
            <a:prstGeom prst="rect">
              <a:avLst/>
            </a:prstGeom>
          </p:spPr>
        </p:pic>
        <p:pic>
          <p:nvPicPr>
            <p:cNvPr id="101" name="object 101"/>
            <p:cNvPicPr/>
            <p:nvPr/>
          </p:nvPicPr>
          <p:blipFill>
            <a:blip r:embed="rId33" cstate="print"/>
            <a:stretch>
              <a:fillRect/>
            </a:stretch>
          </p:blipFill>
          <p:spPr>
            <a:xfrm>
              <a:off x="8354568" y="2644165"/>
              <a:ext cx="615708" cy="720826"/>
            </a:xfrm>
            <a:prstGeom prst="rect">
              <a:avLst/>
            </a:prstGeom>
          </p:spPr>
        </p:pic>
        <p:pic>
          <p:nvPicPr>
            <p:cNvPr id="102" name="object 102"/>
            <p:cNvPicPr/>
            <p:nvPr/>
          </p:nvPicPr>
          <p:blipFill>
            <a:blip r:embed="rId34" cstate="print"/>
            <a:stretch>
              <a:fillRect/>
            </a:stretch>
          </p:blipFill>
          <p:spPr>
            <a:xfrm>
              <a:off x="8235696" y="2511552"/>
              <a:ext cx="857250" cy="857250"/>
            </a:xfrm>
            <a:prstGeom prst="rect">
              <a:avLst/>
            </a:prstGeom>
          </p:spPr>
        </p:pic>
        <p:sp>
          <p:nvSpPr>
            <p:cNvPr id="103" name="object 103"/>
            <p:cNvSpPr/>
            <p:nvPr/>
          </p:nvSpPr>
          <p:spPr>
            <a:xfrm>
              <a:off x="8305800" y="2581656"/>
              <a:ext cx="719455" cy="719455"/>
            </a:xfrm>
            <a:custGeom>
              <a:avLst/>
              <a:gdLst/>
              <a:ahLst/>
              <a:cxnLst/>
              <a:rect l="l" t="t" r="r" b="b"/>
              <a:pathLst>
                <a:path w="719454" h="719454">
                  <a:moveTo>
                    <a:pt x="359664" y="0"/>
                  </a:moveTo>
                  <a:lnTo>
                    <a:pt x="310861" y="3283"/>
                  </a:lnTo>
                  <a:lnTo>
                    <a:pt x="264054" y="12848"/>
                  </a:lnTo>
                  <a:lnTo>
                    <a:pt x="219670" y="28265"/>
                  </a:lnTo>
                  <a:lnTo>
                    <a:pt x="178138" y="49106"/>
                  </a:lnTo>
                  <a:lnTo>
                    <a:pt x="139887" y="74943"/>
                  </a:lnTo>
                  <a:lnTo>
                    <a:pt x="105346" y="105346"/>
                  </a:lnTo>
                  <a:lnTo>
                    <a:pt x="74943" y="139887"/>
                  </a:lnTo>
                  <a:lnTo>
                    <a:pt x="49106" y="178138"/>
                  </a:lnTo>
                  <a:lnTo>
                    <a:pt x="28265" y="219670"/>
                  </a:lnTo>
                  <a:lnTo>
                    <a:pt x="12848" y="264054"/>
                  </a:lnTo>
                  <a:lnTo>
                    <a:pt x="3283" y="310861"/>
                  </a:lnTo>
                  <a:lnTo>
                    <a:pt x="0" y="359664"/>
                  </a:lnTo>
                  <a:lnTo>
                    <a:pt x="3283" y="408466"/>
                  </a:lnTo>
                  <a:lnTo>
                    <a:pt x="12848" y="455273"/>
                  </a:lnTo>
                  <a:lnTo>
                    <a:pt x="28265" y="499657"/>
                  </a:lnTo>
                  <a:lnTo>
                    <a:pt x="49106" y="541189"/>
                  </a:lnTo>
                  <a:lnTo>
                    <a:pt x="74943" y="579440"/>
                  </a:lnTo>
                  <a:lnTo>
                    <a:pt x="105346" y="613981"/>
                  </a:lnTo>
                  <a:lnTo>
                    <a:pt x="139887" y="644384"/>
                  </a:lnTo>
                  <a:lnTo>
                    <a:pt x="178138" y="670221"/>
                  </a:lnTo>
                  <a:lnTo>
                    <a:pt x="219670" y="691062"/>
                  </a:lnTo>
                  <a:lnTo>
                    <a:pt x="264054" y="706479"/>
                  </a:lnTo>
                  <a:lnTo>
                    <a:pt x="310861" y="716044"/>
                  </a:lnTo>
                  <a:lnTo>
                    <a:pt x="359664" y="719328"/>
                  </a:lnTo>
                  <a:lnTo>
                    <a:pt x="408466" y="716044"/>
                  </a:lnTo>
                  <a:lnTo>
                    <a:pt x="455273" y="706479"/>
                  </a:lnTo>
                  <a:lnTo>
                    <a:pt x="499657" y="691062"/>
                  </a:lnTo>
                  <a:lnTo>
                    <a:pt x="541189" y="670221"/>
                  </a:lnTo>
                  <a:lnTo>
                    <a:pt x="579440" y="644384"/>
                  </a:lnTo>
                  <a:lnTo>
                    <a:pt x="613981" y="613981"/>
                  </a:lnTo>
                  <a:lnTo>
                    <a:pt x="644384" y="579440"/>
                  </a:lnTo>
                  <a:lnTo>
                    <a:pt x="670221" y="541189"/>
                  </a:lnTo>
                  <a:lnTo>
                    <a:pt x="691062" y="499657"/>
                  </a:lnTo>
                  <a:lnTo>
                    <a:pt x="706479" y="455273"/>
                  </a:lnTo>
                  <a:lnTo>
                    <a:pt x="716044" y="408466"/>
                  </a:lnTo>
                  <a:lnTo>
                    <a:pt x="719327" y="359664"/>
                  </a:lnTo>
                  <a:lnTo>
                    <a:pt x="716044" y="310861"/>
                  </a:lnTo>
                  <a:lnTo>
                    <a:pt x="706479" y="264054"/>
                  </a:lnTo>
                  <a:lnTo>
                    <a:pt x="691062" y="219670"/>
                  </a:lnTo>
                  <a:lnTo>
                    <a:pt x="670221" y="178138"/>
                  </a:lnTo>
                  <a:lnTo>
                    <a:pt x="644384" y="139887"/>
                  </a:lnTo>
                  <a:lnTo>
                    <a:pt x="613981" y="105346"/>
                  </a:lnTo>
                  <a:lnTo>
                    <a:pt x="579440" y="74943"/>
                  </a:lnTo>
                  <a:lnTo>
                    <a:pt x="541189" y="49106"/>
                  </a:lnTo>
                  <a:lnTo>
                    <a:pt x="499657" y="28265"/>
                  </a:lnTo>
                  <a:lnTo>
                    <a:pt x="455273" y="12848"/>
                  </a:lnTo>
                  <a:lnTo>
                    <a:pt x="408466" y="3283"/>
                  </a:lnTo>
                  <a:lnTo>
                    <a:pt x="359664" y="0"/>
                  </a:lnTo>
                  <a:close/>
                </a:path>
              </a:pathLst>
            </a:custGeom>
            <a:solidFill>
              <a:srgbClr val="99FFCC"/>
            </a:solidFill>
          </p:spPr>
          <p:txBody>
            <a:bodyPr wrap="square" lIns="0" tIns="0" rIns="0" bIns="0" rtlCol="0"/>
            <a:lstStyle/>
            <a:p>
              <a:endParaRPr/>
            </a:p>
          </p:txBody>
        </p:sp>
        <p:sp>
          <p:nvSpPr>
            <p:cNvPr id="104" name="object 104"/>
            <p:cNvSpPr/>
            <p:nvPr/>
          </p:nvSpPr>
          <p:spPr>
            <a:xfrm>
              <a:off x="8305800" y="2581656"/>
              <a:ext cx="719455" cy="719455"/>
            </a:xfrm>
            <a:custGeom>
              <a:avLst/>
              <a:gdLst/>
              <a:ahLst/>
              <a:cxnLst/>
              <a:rect l="l" t="t" r="r" b="b"/>
              <a:pathLst>
                <a:path w="719454" h="719454">
                  <a:moveTo>
                    <a:pt x="0" y="359664"/>
                  </a:moveTo>
                  <a:lnTo>
                    <a:pt x="3283" y="310861"/>
                  </a:lnTo>
                  <a:lnTo>
                    <a:pt x="12848" y="264054"/>
                  </a:lnTo>
                  <a:lnTo>
                    <a:pt x="28265" y="219670"/>
                  </a:lnTo>
                  <a:lnTo>
                    <a:pt x="49106" y="178138"/>
                  </a:lnTo>
                  <a:lnTo>
                    <a:pt x="74943" y="139887"/>
                  </a:lnTo>
                  <a:lnTo>
                    <a:pt x="105346" y="105346"/>
                  </a:lnTo>
                  <a:lnTo>
                    <a:pt x="139887" y="74943"/>
                  </a:lnTo>
                  <a:lnTo>
                    <a:pt x="178138" y="49106"/>
                  </a:lnTo>
                  <a:lnTo>
                    <a:pt x="219670" y="28265"/>
                  </a:lnTo>
                  <a:lnTo>
                    <a:pt x="264054" y="12848"/>
                  </a:lnTo>
                  <a:lnTo>
                    <a:pt x="310861" y="3283"/>
                  </a:lnTo>
                  <a:lnTo>
                    <a:pt x="359664" y="0"/>
                  </a:lnTo>
                  <a:lnTo>
                    <a:pt x="408466" y="3283"/>
                  </a:lnTo>
                  <a:lnTo>
                    <a:pt x="455273" y="12848"/>
                  </a:lnTo>
                  <a:lnTo>
                    <a:pt x="499657" y="28265"/>
                  </a:lnTo>
                  <a:lnTo>
                    <a:pt x="541189" y="49106"/>
                  </a:lnTo>
                  <a:lnTo>
                    <a:pt x="579440" y="74943"/>
                  </a:lnTo>
                  <a:lnTo>
                    <a:pt x="613981" y="105346"/>
                  </a:lnTo>
                  <a:lnTo>
                    <a:pt x="644384" y="139887"/>
                  </a:lnTo>
                  <a:lnTo>
                    <a:pt x="670221" y="178138"/>
                  </a:lnTo>
                  <a:lnTo>
                    <a:pt x="691062" y="219670"/>
                  </a:lnTo>
                  <a:lnTo>
                    <a:pt x="706479" y="264054"/>
                  </a:lnTo>
                  <a:lnTo>
                    <a:pt x="716044" y="310861"/>
                  </a:lnTo>
                  <a:lnTo>
                    <a:pt x="719327" y="359664"/>
                  </a:lnTo>
                  <a:lnTo>
                    <a:pt x="716044" y="408466"/>
                  </a:lnTo>
                  <a:lnTo>
                    <a:pt x="706479" y="455273"/>
                  </a:lnTo>
                  <a:lnTo>
                    <a:pt x="691062" y="499657"/>
                  </a:lnTo>
                  <a:lnTo>
                    <a:pt x="670221" y="541189"/>
                  </a:lnTo>
                  <a:lnTo>
                    <a:pt x="644384" y="579440"/>
                  </a:lnTo>
                  <a:lnTo>
                    <a:pt x="613981" y="613981"/>
                  </a:lnTo>
                  <a:lnTo>
                    <a:pt x="579440" y="644384"/>
                  </a:lnTo>
                  <a:lnTo>
                    <a:pt x="541189" y="670221"/>
                  </a:lnTo>
                  <a:lnTo>
                    <a:pt x="499657" y="691062"/>
                  </a:lnTo>
                  <a:lnTo>
                    <a:pt x="455273" y="706479"/>
                  </a:lnTo>
                  <a:lnTo>
                    <a:pt x="408466" y="716044"/>
                  </a:lnTo>
                  <a:lnTo>
                    <a:pt x="359664" y="719328"/>
                  </a:lnTo>
                  <a:lnTo>
                    <a:pt x="310861" y="716044"/>
                  </a:lnTo>
                  <a:lnTo>
                    <a:pt x="264054" y="706479"/>
                  </a:lnTo>
                  <a:lnTo>
                    <a:pt x="219670" y="691062"/>
                  </a:lnTo>
                  <a:lnTo>
                    <a:pt x="178138" y="670221"/>
                  </a:lnTo>
                  <a:lnTo>
                    <a:pt x="139887" y="644384"/>
                  </a:lnTo>
                  <a:lnTo>
                    <a:pt x="105346" y="613981"/>
                  </a:lnTo>
                  <a:lnTo>
                    <a:pt x="74943" y="579440"/>
                  </a:lnTo>
                  <a:lnTo>
                    <a:pt x="49106" y="541189"/>
                  </a:lnTo>
                  <a:lnTo>
                    <a:pt x="28265" y="499657"/>
                  </a:lnTo>
                  <a:lnTo>
                    <a:pt x="12848" y="455273"/>
                  </a:lnTo>
                  <a:lnTo>
                    <a:pt x="3283" y="408466"/>
                  </a:lnTo>
                  <a:lnTo>
                    <a:pt x="0" y="359664"/>
                  </a:lnTo>
                  <a:close/>
                </a:path>
              </a:pathLst>
            </a:custGeom>
            <a:ln w="9525">
              <a:solidFill>
                <a:srgbClr val="C5C5FA"/>
              </a:solidFill>
            </a:ln>
          </p:spPr>
          <p:txBody>
            <a:bodyPr wrap="square" lIns="0" tIns="0" rIns="0" bIns="0" rtlCol="0"/>
            <a:lstStyle/>
            <a:p>
              <a:endParaRPr/>
            </a:p>
          </p:txBody>
        </p:sp>
        <p:pic>
          <p:nvPicPr>
            <p:cNvPr id="105" name="object 105"/>
            <p:cNvPicPr/>
            <p:nvPr/>
          </p:nvPicPr>
          <p:blipFill>
            <a:blip r:embed="rId32" cstate="print"/>
            <a:stretch>
              <a:fillRect/>
            </a:stretch>
          </p:blipFill>
          <p:spPr>
            <a:xfrm>
              <a:off x="9035796" y="2490216"/>
              <a:ext cx="937259" cy="937260"/>
            </a:xfrm>
            <a:prstGeom prst="rect">
              <a:avLst/>
            </a:prstGeom>
          </p:spPr>
        </p:pic>
        <p:pic>
          <p:nvPicPr>
            <p:cNvPr id="106" name="object 106"/>
            <p:cNvPicPr/>
            <p:nvPr/>
          </p:nvPicPr>
          <p:blipFill>
            <a:blip r:embed="rId35" cstate="print"/>
            <a:stretch>
              <a:fillRect/>
            </a:stretch>
          </p:blipFill>
          <p:spPr>
            <a:xfrm>
              <a:off x="9145524" y="2644165"/>
              <a:ext cx="717803" cy="720826"/>
            </a:xfrm>
            <a:prstGeom prst="rect">
              <a:avLst/>
            </a:prstGeom>
          </p:spPr>
        </p:pic>
        <p:pic>
          <p:nvPicPr>
            <p:cNvPr id="107" name="object 107"/>
            <p:cNvPicPr/>
            <p:nvPr/>
          </p:nvPicPr>
          <p:blipFill>
            <a:blip r:embed="rId34" cstate="print"/>
            <a:stretch>
              <a:fillRect/>
            </a:stretch>
          </p:blipFill>
          <p:spPr>
            <a:xfrm>
              <a:off x="9076944" y="2511552"/>
              <a:ext cx="857250" cy="857250"/>
            </a:xfrm>
            <a:prstGeom prst="rect">
              <a:avLst/>
            </a:prstGeom>
          </p:spPr>
        </p:pic>
        <p:pic>
          <p:nvPicPr>
            <p:cNvPr id="108" name="object 108"/>
            <p:cNvPicPr/>
            <p:nvPr/>
          </p:nvPicPr>
          <p:blipFill>
            <a:blip r:embed="rId28" cstate="print"/>
            <a:stretch>
              <a:fillRect/>
            </a:stretch>
          </p:blipFill>
          <p:spPr>
            <a:xfrm>
              <a:off x="6510528" y="3290316"/>
              <a:ext cx="938771" cy="937260"/>
            </a:xfrm>
            <a:prstGeom prst="rect">
              <a:avLst/>
            </a:prstGeom>
          </p:spPr>
        </p:pic>
        <p:pic>
          <p:nvPicPr>
            <p:cNvPr id="109" name="object 109"/>
            <p:cNvPicPr/>
            <p:nvPr/>
          </p:nvPicPr>
          <p:blipFill>
            <a:blip r:embed="rId36" cstate="print"/>
            <a:stretch>
              <a:fillRect/>
            </a:stretch>
          </p:blipFill>
          <p:spPr>
            <a:xfrm>
              <a:off x="6620256" y="3444265"/>
              <a:ext cx="717803" cy="720826"/>
            </a:xfrm>
            <a:prstGeom prst="rect">
              <a:avLst/>
            </a:prstGeom>
          </p:spPr>
        </p:pic>
        <p:pic>
          <p:nvPicPr>
            <p:cNvPr id="110" name="object 110"/>
            <p:cNvPicPr/>
            <p:nvPr/>
          </p:nvPicPr>
          <p:blipFill>
            <a:blip r:embed="rId30" cstate="print"/>
            <a:stretch>
              <a:fillRect/>
            </a:stretch>
          </p:blipFill>
          <p:spPr>
            <a:xfrm>
              <a:off x="6551676" y="3311652"/>
              <a:ext cx="858774" cy="857250"/>
            </a:xfrm>
            <a:prstGeom prst="rect">
              <a:avLst/>
            </a:prstGeom>
          </p:spPr>
        </p:pic>
        <p:sp>
          <p:nvSpPr>
            <p:cNvPr id="111" name="object 111"/>
            <p:cNvSpPr/>
            <p:nvPr/>
          </p:nvSpPr>
          <p:spPr>
            <a:xfrm>
              <a:off x="9147048" y="2581656"/>
              <a:ext cx="719455" cy="719455"/>
            </a:xfrm>
            <a:custGeom>
              <a:avLst/>
              <a:gdLst/>
              <a:ahLst/>
              <a:cxnLst/>
              <a:rect l="l" t="t" r="r" b="b"/>
              <a:pathLst>
                <a:path w="719454" h="719454">
                  <a:moveTo>
                    <a:pt x="359663" y="0"/>
                  </a:moveTo>
                  <a:lnTo>
                    <a:pt x="310861" y="3283"/>
                  </a:lnTo>
                  <a:lnTo>
                    <a:pt x="264054" y="12848"/>
                  </a:lnTo>
                  <a:lnTo>
                    <a:pt x="219670" y="28265"/>
                  </a:lnTo>
                  <a:lnTo>
                    <a:pt x="178138" y="49106"/>
                  </a:lnTo>
                  <a:lnTo>
                    <a:pt x="139887" y="74943"/>
                  </a:lnTo>
                  <a:lnTo>
                    <a:pt x="105346" y="105346"/>
                  </a:lnTo>
                  <a:lnTo>
                    <a:pt x="74943" y="139887"/>
                  </a:lnTo>
                  <a:lnTo>
                    <a:pt x="49106" y="178138"/>
                  </a:lnTo>
                  <a:lnTo>
                    <a:pt x="28265" y="219670"/>
                  </a:lnTo>
                  <a:lnTo>
                    <a:pt x="12848" y="264054"/>
                  </a:lnTo>
                  <a:lnTo>
                    <a:pt x="3283" y="310861"/>
                  </a:lnTo>
                  <a:lnTo>
                    <a:pt x="0" y="359664"/>
                  </a:lnTo>
                  <a:lnTo>
                    <a:pt x="3283" y="408466"/>
                  </a:lnTo>
                  <a:lnTo>
                    <a:pt x="12848" y="455273"/>
                  </a:lnTo>
                  <a:lnTo>
                    <a:pt x="28265" y="499657"/>
                  </a:lnTo>
                  <a:lnTo>
                    <a:pt x="49106" y="541189"/>
                  </a:lnTo>
                  <a:lnTo>
                    <a:pt x="74943" y="579440"/>
                  </a:lnTo>
                  <a:lnTo>
                    <a:pt x="105346" y="613981"/>
                  </a:lnTo>
                  <a:lnTo>
                    <a:pt x="139887" y="644384"/>
                  </a:lnTo>
                  <a:lnTo>
                    <a:pt x="178138" y="670221"/>
                  </a:lnTo>
                  <a:lnTo>
                    <a:pt x="219670" y="691062"/>
                  </a:lnTo>
                  <a:lnTo>
                    <a:pt x="264054" y="706479"/>
                  </a:lnTo>
                  <a:lnTo>
                    <a:pt x="310861" y="716044"/>
                  </a:lnTo>
                  <a:lnTo>
                    <a:pt x="359663" y="719328"/>
                  </a:lnTo>
                  <a:lnTo>
                    <a:pt x="408466" y="716044"/>
                  </a:lnTo>
                  <a:lnTo>
                    <a:pt x="455273" y="706479"/>
                  </a:lnTo>
                  <a:lnTo>
                    <a:pt x="499657" y="691062"/>
                  </a:lnTo>
                  <a:lnTo>
                    <a:pt x="541189" y="670221"/>
                  </a:lnTo>
                  <a:lnTo>
                    <a:pt x="579440" y="644384"/>
                  </a:lnTo>
                  <a:lnTo>
                    <a:pt x="613981" y="613981"/>
                  </a:lnTo>
                  <a:lnTo>
                    <a:pt x="644384" y="579440"/>
                  </a:lnTo>
                  <a:lnTo>
                    <a:pt x="670221" y="541189"/>
                  </a:lnTo>
                  <a:lnTo>
                    <a:pt x="691062" y="499657"/>
                  </a:lnTo>
                  <a:lnTo>
                    <a:pt x="706479" y="455273"/>
                  </a:lnTo>
                  <a:lnTo>
                    <a:pt x="716044" y="408466"/>
                  </a:lnTo>
                  <a:lnTo>
                    <a:pt x="719327" y="359664"/>
                  </a:lnTo>
                  <a:lnTo>
                    <a:pt x="716044" y="310861"/>
                  </a:lnTo>
                  <a:lnTo>
                    <a:pt x="706479" y="264054"/>
                  </a:lnTo>
                  <a:lnTo>
                    <a:pt x="691062" y="219670"/>
                  </a:lnTo>
                  <a:lnTo>
                    <a:pt x="670221" y="178138"/>
                  </a:lnTo>
                  <a:lnTo>
                    <a:pt x="644384" y="139887"/>
                  </a:lnTo>
                  <a:lnTo>
                    <a:pt x="613981" y="105346"/>
                  </a:lnTo>
                  <a:lnTo>
                    <a:pt x="579440" y="74943"/>
                  </a:lnTo>
                  <a:lnTo>
                    <a:pt x="541189" y="49106"/>
                  </a:lnTo>
                  <a:lnTo>
                    <a:pt x="499657" y="28265"/>
                  </a:lnTo>
                  <a:lnTo>
                    <a:pt x="455273" y="12848"/>
                  </a:lnTo>
                  <a:lnTo>
                    <a:pt x="408466" y="3283"/>
                  </a:lnTo>
                  <a:lnTo>
                    <a:pt x="359663" y="0"/>
                  </a:lnTo>
                  <a:close/>
                </a:path>
              </a:pathLst>
            </a:custGeom>
            <a:solidFill>
              <a:srgbClr val="99FFCC"/>
            </a:solidFill>
          </p:spPr>
          <p:txBody>
            <a:bodyPr wrap="square" lIns="0" tIns="0" rIns="0" bIns="0" rtlCol="0"/>
            <a:lstStyle/>
            <a:p>
              <a:endParaRPr/>
            </a:p>
          </p:txBody>
        </p:sp>
        <p:sp>
          <p:nvSpPr>
            <p:cNvPr id="112" name="object 112"/>
            <p:cNvSpPr/>
            <p:nvPr/>
          </p:nvSpPr>
          <p:spPr>
            <a:xfrm>
              <a:off x="9147048" y="2581656"/>
              <a:ext cx="719455" cy="719455"/>
            </a:xfrm>
            <a:custGeom>
              <a:avLst/>
              <a:gdLst/>
              <a:ahLst/>
              <a:cxnLst/>
              <a:rect l="l" t="t" r="r" b="b"/>
              <a:pathLst>
                <a:path w="719454" h="719454">
                  <a:moveTo>
                    <a:pt x="0" y="359664"/>
                  </a:moveTo>
                  <a:lnTo>
                    <a:pt x="3283" y="310861"/>
                  </a:lnTo>
                  <a:lnTo>
                    <a:pt x="12848" y="264054"/>
                  </a:lnTo>
                  <a:lnTo>
                    <a:pt x="28265" y="219670"/>
                  </a:lnTo>
                  <a:lnTo>
                    <a:pt x="49106" y="178138"/>
                  </a:lnTo>
                  <a:lnTo>
                    <a:pt x="74943" y="139887"/>
                  </a:lnTo>
                  <a:lnTo>
                    <a:pt x="105346" y="105346"/>
                  </a:lnTo>
                  <a:lnTo>
                    <a:pt x="139887" y="74943"/>
                  </a:lnTo>
                  <a:lnTo>
                    <a:pt x="178138" y="49106"/>
                  </a:lnTo>
                  <a:lnTo>
                    <a:pt x="219670" y="28265"/>
                  </a:lnTo>
                  <a:lnTo>
                    <a:pt x="264054" y="12848"/>
                  </a:lnTo>
                  <a:lnTo>
                    <a:pt x="310861" y="3283"/>
                  </a:lnTo>
                  <a:lnTo>
                    <a:pt x="359663" y="0"/>
                  </a:lnTo>
                  <a:lnTo>
                    <a:pt x="408466" y="3283"/>
                  </a:lnTo>
                  <a:lnTo>
                    <a:pt x="455273" y="12848"/>
                  </a:lnTo>
                  <a:lnTo>
                    <a:pt x="499657" y="28265"/>
                  </a:lnTo>
                  <a:lnTo>
                    <a:pt x="541189" y="49106"/>
                  </a:lnTo>
                  <a:lnTo>
                    <a:pt x="579440" y="74943"/>
                  </a:lnTo>
                  <a:lnTo>
                    <a:pt x="613981" y="105346"/>
                  </a:lnTo>
                  <a:lnTo>
                    <a:pt x="644384" y="139887"/>
                  </a:lnTo>
                  <a:lnTo>
                    <a:pt x="670221" y="178138"/>
                  </a:lnTo>
                  <a:lnTo>
                    <a:pt x="691062" y="219670"/>
                  </a:lnTo>
                  <a:lnTo>
                    <a:pt x="706479" y="264054"/>
                  </a:lnTo>
                  <a:lnTo>
                    <a:pt x="716044" y="310861"/>
                  </a:lnTo>
                  <a:lnTo>
                    <a:pt x="719327" y="359664"/>
                  </a:lnTo>
                  <a:lnTo>
                    <a:pt x="716044" y="408466"/>
                  </a:lnTo>
                  <a:lnTo>
                    <a:pt x="706479" y="455273"/>
                  </a:lnTo>
                  <a:lnTo>
                    <a:pt x="691062" y="499657"/>
                  </a:lnTo>
                  <a:lnTo>
                    <a:pt x="670221" y="541189"/>
                  </a:lnTo>
                  <a:lnTo>
                    <a:pt x="644384" y="579440"/>
                  </a:lnTo>
                  <a:lnTo>
                    <a:pt x="613981" y="613981"/>
                  </a:lnTo>
                  <a:lnTo>
                    <a:pt x="579440" y="644384"/>
                  </a:lnTo>
                  <a:lnTo>
                    <a:pt x="541189" y="670221"/>
                  </a:lnTo>
                  <a:lnTo>
                    <a:pt x="499657" y="691062"/>
                  </a:lnTo>
                  <a:lnTo>
                    <a:pt x="455273" y="706479"/>
                  </a:lnTo>
                  <a:lnTo>
                    <a:pt x="408466" y="716044"/>
                  </a:lnTo>
                  <a:lnTo>
                    <a:pt x="359663" y="719328"/>
                  </a:lnTo>
                  <a:lnTo>
                    <a:pt x="310861" y="716044"/>
                  </a:lnTo>
                  <a:lnTo>
                    <a:pt x="264054" y="706479"/>
                  </a:lnTo>
                  <a:lnTo>
                    <a:pt x="219670" y="691062"/>
                  </a:lnTo>
                  <a:lnTo>
                    <a:pt x="178138" y="670221"/>
                  </a:lnTo>
                  <a:lnTo>
                    <a:pt x="139887" y="644384"/>
                  </a:lnTo>
                  <a:lnTo>
                    <a:pt x="105346" y="613981"/>
                  </a:lnTo>
                  <a:lnTo>
                    <a:pt x="74943" y="579440"/>
                  </a:lnTo>
                  <a:lnTo>
                    <a:pt x="49106" y="541189"/>
                  </a:lnTo>
                  <a:lnTo>
                    <a:pt x="28265" y="499657"/>
                  </a:lnTo>
                  <a:lnTo>
                    <a:pt x="12848" y="455273"/>
                  </a:lnTo>
                  <a:lnTo>
                    <a:pt x="3283" y="408466"/>
                  </a:lnTo>
                  <a:lnTo>
                    <a:pt x="0" y="359664"/>
                  </a:lnTo>
                  <a:close/>
                </a:path>
              </a:pathLst>
            </a:custGeom>
            <a:ln w="9525">
              <a:solidFill>
                <a:srgbClr val="C5C5FA"/>
              </a:solidFill>
            </a:ln>
          </p:spPr>
          <p:txBody>
            <a:bodyPr wrap="square" lIns="0" tIns="0" rIns="0" bIns="0" rtlCol="0"/>
            <a:lstStyle/>
            <a:p>
              <a:endParaRPr/>
            </a:p>
          </p:txBody>
        </p:sp>
        <p:sp>
          <p:nvSpPr>
            <p:cNvPr id="113" name="object 113"/>
            <p:cNvSpPr/>
            <p:nvPr/>
          </p:nvSpPr>
          <p:spPr>
            <a:xfrm>
              <a:off x="6621780" y="3381755"/>
              <a:ext cx="721360" cy="719455"/>
            </a:xfrm>
            <a:custGeom>
              <a:avLst/>
              <a:gdLst/>
              <a:ahLst/>
              <a:cxnLst/>
              <a:rect l="l" t="t" r="r" b="b"/>
              <a:pathLst>
                <a:path w="721359" h="719454">
                  <a:moveTo>
                    <a:pt x="360425" y="0"/>
                  </a:moveTo>
                  <a:lnTo>
                    <a:pt x="311528" y="3283"/>
                  </a:lnTo>
                  <a:lnTo>
                    <a:pt x="264627" y="12848"/>
                  </a:lnTo>
                  <a:lnTo>
                    <a:pt x="220152" y="28265"/>
                  </a:lnTo>
                  <a:lnTo>
                    <a:pt x="178533" y="49106"/>
                  </a:lnTo>
                  <a:lnTo>
                    <a:pt x="140201" y="74943"/>
                  </a:lnTo>
                  <a:lnTo>
                    <a:pt x="105584" y="105346"/>
                  </a:lnTo>
                  <a:lnTo>
                    <a:pt x="75114" y="139887"/>
                  </a:lnTo>
                  <a:lnTo>
                    <a:pt x="49219" y="178138"/>
                  </a:lnTo>
                  <a:lnTo>
                    <a:pt x="28330" y="219670"/>
                  </a:lnTo>
                  <a:lnTo>
                    <a:pt x="12878" y="264054"/>
                  </a:lnTo>
                  <a:lnTo>
                    <a:pt x="3291" y="310861"/>
                  </a:lnTo>
                  <a:lnTo>
                    <a:pt x="0" y="359664"/>
                  </a:lnTo>
                  <a:lnTo>
                    <a:pt x="3291" y="408466"/>
                  </a:lnTo>
                  <a:lnTo>
                    <a:pt x="12878" y="455273"/>
                  </a:lnTo>
                  <a:lnTo>
                    <a:pt x="28330" y="499657"/>
                  </a:lnTo>
                  <a:lnTo>
                    <a:pt x="49219" y="541189"/>
                  </a:lnTo>
                  <a:lnTo>
                    <a:pt x="75114" y="579440"/>
                  </a:lnTo>
                  <a:lnTo>
                    <a:pt x="105584" y="613981"/>
                  </a:lnTo>
                  <a:lnTo>
                    <a:pt x="140201" y="644384"/>
                  </a:lnTo>
                  <a:lnTo>
                    <a:pt x="178533" y="670221"/>
                  </a:lnTo>
                  <a:lnTo>
                    <a:pt x="220152" y="691062"/>
                  </a:lnTo>
                  <a:lnTo>
                    <a:pt x="264627" y="706479"/>
                  </a:lnTo>
                  <a:lnTo>
                    <a:pt x="311528" y="716044"/>
                  </a:lnTo>
                  <a:lnTo>
                    <a:pt x="360425" y="719328"/>
                  </a:lnTo>
                  <a:lnTo>
                    <a:pt x="409323" y="716044"/>
                  </a:lnTo>
                  <a:lnTo>
                    <a:pt x="456224" y="706479"/>
                  </a:lnTo>
                  <a:lnTo>
                    <a:pt x="500699" y="691062"/>
                  </a:lnTo>
                  <a:lnTo>
                    <a:pt x="542318" y="670221"/>
                  </a:lnTo>
                  <a:lnTo>
                    <a:pt x="580650" y="644384"/>
                  </a:lnTo>
                  <a:lnTo>
                    <a:pt x="615267" y="613981"/>
                  </a:lnTo>
                  <a:lnTo>
                    <a:pt x="645737" y="579440"/>
                  </a:lnTo>
                  <a:lnTo>
                    <a:pt x="671632" y="541189"/>
                  </a:lnTo>
                  <a:lnTo>
                    <a:pt x="692521" y="499657"/>
                  </a:lnTo>
                  <a:lnTo>
                    <a:pt x="707973" y="455273"/>
                  </a:lnTo>
                  <a:lnTo>
                    <a:pt x="717560" y="408466"/>
                  </a:lnTo>
                  <a:lnTo>
                    <a:pt x="720851" y="359664"/>
                  </a:lnTo>
                  <a:lnTo>
                    <a:pt x="717560" y="310861"/>
                  </a:lnTo>
                  <a:lnTo>
                    <a:pt x="707973" y="264054"/>
                  </a:lnTo>
                  <a:lnTo>
                    <a:pt x="692521" y="219670"/>
                  </a:lnTo>
                  <a:lnTo>
                    <a:pt x="671632" y="178138"/>
                  </a:lnTo>
                  <a:lnTo>
                    <a:pt x="645737" y="139887"/>
                  </a:lnTo>
                  <a:lnTo>
                    <a:pt x="615267" y="105346"/>
                  </a:lnTo>
                  <a:lnTo>
                    <a:pt x="580650" y="74943"/>
                  </a:lnTo>
                  <a:lnTo>
                    <a:pt x="542318" y="49106"/>
                  </a:lnTo>
                  <a:lnTo>
                    <a:pt x="500699" y="28265"/>
                  </a:lnTo>
                  <a:lnTo>
                    <a:pt x="456224" y="12848"/>
                  </a:lnTo>
                  <a:lnTo>
                    <a:pt x="409323" y="3283"/>
                  </a:lnTo>
                  <a:lnTo>
                    <a:pt x="360425" y="0"/>
                  </a:lnTo>
                  <a:close/>
                </a:path>
              </a:pathLst>
            </a:custGeom>
            <a:solidFill>
              <a:srgbClr val="99FFCC"/>
            </a:solidFill>
          </p:spPr>
          <p:txBody>
            <a:bodyPr wrap="square" lIns="0" tIns="0" rIns="0" bIns="0" rtlCol="0"/>
            <a:lstStyle/>
            <a:p>
              <a:endParaRPr/>
            </a:p>
          </p:txBody>
        </p:sp>
        <p:sp>
          <p:nvSpPr>
            <p:cNvPr id="114" name="object 114"/>
            <p:cNvSpPr/>
            <p:nvPr/>
          </p:nvSpPr>
          <p:spPr>
            <a:xfrm>
              <a:off x="6621780" y="3381755"/>
              <a:ext cx="721360" cy="719455"/>
            </a:xfrm>
            <a:custGeom>
              <a:avLst/>
              <a:gdLst/>
              <a:ahLst/>
              <a:cxnLst/>
              <a:rect l="l" t="t" r="r" b="b"/>
              <a:pathLst>
                <a:path w="721359" h="719454">
                  <a:moveTo>
                    <a:pt x="0" y="359664"/>
                  </a:moveTo>
                  <a:lnTo>
                    <a:pt x="3291" y="310861"/>
                  </a:lnTo>
                  <a:lnTo>
                    <a:pt x="12878" y="264054"/>
                  </a:lnTo>
                  <a:lnTo>
                    <a:pt x="28330" y="219670"/>
                  </a:lnTo>
                  <a:lnTo>
                    <a:pt x="49219" y="178138"/>
                  </a:lnTo>
                  <a:lnTo>
                    <a:pt x="75114" y="139887"/>
                  </a:lnTo>
                  <a:lnTo>
                    <a:pt x="105584" y="105346"/>
                  </a:lnTo>
                  <a:lnTo>
                    <a:pt x="140201" y="74943"/>
                  </a:lnTo>
                  <a:lnTo>
                    <a:pt x="178533" y="49106"/>
                  </a:lnTo>
                  <a:lnTo>
                    <a:pt x="220152" y="28265"/>
                  </a:lnTo>
                  <a:lnTo>
                    <a:pt x="264627" y="12848"/>
                  </a:lnTo>
                  <a:lnTo>
                    <a:pt x="311528" y="3283"/>
                  </a:lnTo>
                  <a:lnTo>
                    <a:pt x="360425" y="0"/>
                  </a:lnTo>
                  <a:lnTo>
                    <a:pt x="409323" y="3283"/>
                  </a:lnTo>
                  <a:lnTo>
                    <a:pt x="456224" y="12848"/>
                  </a:lnTo>
                  <a:lnTo>
                    <a:pt x="500699" y="28265"/>
                  </a:lnTo>
                  <a:lnTo>
                    <a:pt x="542318" y="49106"/>
                  </a:lnTo>
                  <a:lnTo>
                    <a:pt x="580650" y="74943"/>
                  </a:lnTo>
                  <a:lnTo>
                    <a:pt x="615267" y="105346"/>
                  </a:lnTo>
                  <a:lnTo>
                    <a:pt x="645737" y="139887"/>
                  </a:lnTo>
                  <a:lnTo>
                    <a:pt x="671632" y="178138"/>
                  </a:lnTo>
                  <a:lnTo>
                    <a:pt x="692521" y="219670"/>
                  </a:lnTo>
                  <a:lnTo>
                    <a:pt x="707973" y="264054"/>
                  </a:lnTo>
                  <a:lnTo>
                    <a:pt x="717560" y="310861"/>
                  </a:lnTo>
                  <a:lnTo>
                    <a:pt x="720851" y="359664"/>
                  </a:lnTo>
                  <a:lnTo>
                    <a:pt x="717560" y="408466"/>
                  </a:lnTo>
                  <a:lnTo>
                    <a:pt x="707973" y="455273"/>
                  </a:lnTo>
                  <a:lnTo>
                    <a:pt x="692521" y="499657"/>
                  </a:lnTo>
                  <a:lnTo>
                    <a:pt x="671632" y="541189"/>
                  </a:lnTo>
                  <a:lnTo>
                    <a:pt x="645737" y="579440"/>
                  </a:lnTo>
                  <a:lnTo>
                    <a:pt x="615267" y="613981"/>
                  </a:lnTo>
                  <a:lnTo>
                    <a:pt x="580650" y="644384"/>
                  </a:lnTo>
                  <a:lnTo>
                    <a:pt x="542318" y="670221"/>
                  </a:lnTo>
                  <a:lnTo>
                    <a:pt x="500699" y="691062"/>
                  </a:lnTo>
                  <a:lnTo>
                    <a:pt x="456224" y="706479"/>
                  </a:lnTo>
                  <a:lnTo>
                    <a:pt x="409323" y="716044"/>
                  </a:lnTo>
                  <a:lnTo>
                    <a:pt x="360425" y="719328"/>
                  </a:lnTo>
                  <a:lnTo>
                    <a:pt x="311528" y="716044"/>
                  </a:lnTo>
                  <a:lnTo>
                    <a:pt x="264627" y="706479"/>
                  </a:lnTo>
                  <a:lnTo>
                    <a:pt x="220152" y="691062"/>
                  </a:lnTo>
                  <a:lnTo>
                    <a:pt x="178533" y="670221"/>
                  </a:lnTo>
                  <a:lnTo>
                    <a:pt x="140201" y="644384"/>
                  </a:lnTo>
                  <a:lnTo>
                    <a:pt x="105584" y="613981"/>
                  </a:lnTo>
                  <a:lnTo>
                    <a:pt x="75114" y="579440"/>
                  </a:lnTo>
                  <a:lnTo>
                    <a:pt x="49219" y="541189"/>
                  </a:lnTo>
                  <a:lnTo>
                    <a:pt x="28330" y="499657"/>
                  </a:lnTo>
                  <a:lnTo>
                    <a:pt x="12878" y="455273"/>
                  </a:lnTo>
                  <a:lnTo>
                    <a:pt x="3291" y="408466"/>
                  </a:lnTo>
                  <a:lnTo>
                    <a:pt x="0" y="359664"/>
                  </a:lnTo>
                  <a:close/>
                </a:path>
              </a:pathLst>
            </a:custGeom>
            <a:ln w="9525">
              <a:solidFill>
                <a:srgbClr val="C5C5FA"/>
              </a:solidFill>
            </a:ln>
          </p:spPr>
          <p:txBody>
            <a:bodyPr wrap="square" lIns="0" tIns="0" rIns="0" bIns="0" rtlCol="0"/>
            <a:lstStyle/>
            <a:p>
              <a:endParaRPr/>
            </a:p>
          </p:txBody>
        </p:sp>
        <p:pic>
          <p:nvPicPr>
            <p:cNvPr id="115" name="object 115"/>
            <p:cNvPicPr/>
            <p:nvPr/>
          </p:nvPicPr>
          <p:blipFill>
            <a:blip r:embed="rId28" cstate="print"/>
            <a:stretch>
              <a:fillRect/>
            </a:stretch>
          </p:blipFill>
          <p:spPr>
            <a:xfrm>
              <a:off x="7351776" y="3290316"/>
              <a:ext cx="938771" cy="937260"/>
            </a:xfrm>
            <a:prstGeom prst="rect">
              <a:avLst/>
            </a:prstGeom>
          </p:spPr>
        </p:pic>
        <p:pic>
          <p:nvPicPr>
            <p:cNvPr id="116" name="object 116"/>
            <p:cNvPicPr/>
            <p:nvPr/>
          </p:nvPicPr>
          <p:blipFill>
            <a:blip r:embed="rId37" cstate="print"/>
            <a:stretch>
              <a:fillRect/>
            </a:stretch>
          </p:blipFill>
          <p:spPr>
            <a:xfrm>
              <a:off x="7513320" y="3444265"/>
              <a:ext cx="615708" cy="720826"/>
            </a:xfrm>
            <a:prstGeom prst="rect">
              <a:avLst/>
            </a:prstGeom>
          </p:spPr>
        </p:pic>
        <p:pic>
          <p:nvPicPr>
            <p:cNvPr id="117" name="object 117"/>
            <p:cNvPicPr/>
            <p:nvPr/>
          </p:nvPicPr>
          <p:blipFill>
            <a:blip r:embed="rId30" cstate="print"/>
            <a:stretch>
              <a:fillRect/>
            </a:stretch>
          </p:blipFill>
          <p:spPr>
            <a:xfrm>
              <a:off x="7392924" y="3311652"/>
              <a:ext cx="858774" cy="857250"/>
            </a:xfrm>
            <a:prstGeom prst="rect">
              <a:avLst/>
            </a:prstGeom>
          </p:spPr>
        </p:pic>
        <p:sp>
          <p:nvSpPr>
            <p:cNvPr id="118" name="object 118"/>
            <p:cNvSpPr/>
            <p:nvPr/>
          </p:nvSpPr>
          <p:spPr>
            <a:xfrm>
              <a:off x="7463028" y="3381755"/>
              <a:ext cx="721360" cy="719455"/>
            </a:xfrm>
            <a:custGeom>
              <a:avLst/>
              <a:gdLst/>
              <a:ahLst/>
              <a:cxnLst/>
              <a:rect l="l" t="t" r="r" b="b"/>
              <a:pathLst>
                <a:path w="721359" h="719454">
                  <a:moveTo>
                    <a:pt x="360425" y="0"/>
                  </a:moveTo>
                  <a:lnTo>
                    <a:pt x="311528" y="3283"/>
                  </a:lnTo>
                  <a:lnTo>
                    <a:pt x="264627" y="12848"/>
                  </a:lnTo>
                  <a:lnTo>
                    <a:pt x="220152" y="28265"/>
                  </a:lnTo>
                  <a:lnTo>
                    <a:pt x="178533" y="49106"/>
                  </a:lnTo>
                  <a:lnTo>
                    <a:pt x="140201" y="74943"/>
                  </a:lnTo>
                  <a:lnTo>
                    <a:pt x="105584" y="105346"/>
                  </a:lnTo>
                  <a:lnTo>
                    <a:pt x="75114" y="139887"/>
                  </a:lnTo>
                  <a:lnTo>
                    <a:pt x="49219" y="178138"/>
                  </a:lnTo>
                  <a:lnTo>
                    <a:pt x="28330" y="219670"/>
                  </a:lnTo>
                  <a:lnTo>
                    <a:pt x="12878" y="264054"/>
                  </a:lnTo>
                  <a:lnTo>
                    <a:pt x="3291" y="310861"/>
                  </a:lnTo>
                  <a:lnTo>
                    <a:pt x="0" y="359664"/>
                  </a:lnTo>
                  <a:lnTo>
                    <a:pt x="3291" y="408466"/>
                  </a:lnTo>
                  <a:lnTo>
                    <a:pt x="12878" y="455273"/>
                  </a:lnTo>
                  <a:lnTo>
                    <a:pt x="28330" y="499657"/>
                  </a:lnTo>
                  <a:lnTo>
                    <a:pt x="49219" y="541189"/>
                  </a:lnTo>
                  <a:lnTo>
                    <a:pt x="75114" y="579440"/>
                  </a:lnTo>
                  <a:lnTo>
                    <a:pt x="105584" y="613981"/>
                  </a:lnTo>
                  <a:lnTo>
                    <a:pt x="140201" y="644384"/>
                  </a:lnTo>
                  <a:lnTo>
                    <a:pt x="178533" y="670221"/>
                  </a:lnTo>
                  <a:lnTo>
                    <a:pt x="220152" y="691062"/>
                  </a:lnTo>
                  <a:lnTo>
                    <a:pt x="264627" y="706479"/>
                  </a:lnTo>
                  <a:lnTo>
                    <a:pt x="311528" y="716044"/>
                  </a:lnTo>
                  <a:lnTo>
                    <a:pt x="360425" y="719328"/>
                  </a:lnTo>
                  <a:lnTo>
                    <a:pt x="409323" y="716044"/>
                  </a:lnTo>
                  <a:lnTo>
                    <a:pt x="456224" y="706479"/>
                  </a:lnTo>
                  <a:lnTo>
                    <a:pt x="500699" y="691062"/>
                  </a:lnTo>
                  <a:lnTo>
                    <a:pt x="542318" y="670221"/>
                  </a:lnTo>
                  <a:lnTo>
                    <a:pt x="580650" y="644384"/>
                  </a:lnTo>
                  <a:lnTo>
                    <a:pt x="615267" y="613981"/>
                  </a:lnTo>
                  <a:lnTo>
                    <a:pt x="645737" y="579440"/>
                  </a:lnTo>
                  <a:lnTo>
                    <a:pt x="671632" y="541189"/>
                  </a:lnTo>
                  <a:lnTo>
                    <a:pt x="692521" y="499657"/>
                  </a:lnTo>
                  <a:lnTo>
                    <a:pt x="707973" y="455273"/>
                  </a:lnTo>
                  <a:lnTo>
                    <a:pt x="717560" y="408466"/>
                  </a:lnTo>
                  <a:lnTo>
                    <a:pt x="720851" y="359664"/>
                  </a:lnTo>
                  <a:lnTo>
                    <a:pt x="717560" y="310861"/>
                  </a:lnTo>
                  <a:lnTo>
                    <a:pt x="707973" y="264054"/>
                  </a:lnTo>
                  <a:lnTo>
                    <a:pt x="692521" y="219670"/>
                  </a:lnTo>
                  <a:lnTo>
                    <a:pt x="671632" y="178138"/>
                  </a:lnTo>
                  <a:lnTo>
                    <a:pt x="645737" y="139887"/>
                  </a:lnTo>
                  <a:lnTo>
                    <a:pt x="615267" y="105346"/>
                  </a:lnTo>
                  <a:lnTo>
                    <a:pt x="580650" y="74943"/>
                  </a:lnTo>
                  <a:lnTo>
                    <a:pt x="542318" y="49106"/>
                  </a:lnTo>
                  <a:lnTo>
                    <a:pt x="500699" y="28265"/>
                  </a:lnTo>
                  <a:lnTo>
                    <a:pt x="456224" y="12848"/>
                  </a:lnTo>
                  <a:lnTo>
                    <a:pt x="409323" y="3283"/>
                  </a:lnTo>
                  <a:lnTo>
                    <a:pt x="360425" y="0"/>
                  </a:lnTo>
                  <a:close/>
                </a:path>
              </a:pathLst>
            </a:custGeom>
            <a:solidFill>
              <a:srgbClr val="99FFCC"/>
            </a:solidFill>
          </p:spPr>
          <p:txBody>
            <a:bodyPr wrap="square" lIns="0" tIns="0" rIns="0" bIns="0" rtlCol="0"/>
            <a:lstStyle/>
            <a:p>
              <a:endParaRPr/>
            </a:p>
          </p:txBody>
        </p:sp>
        <p:sp>
          <p:nvSpPr>
            <p:cNvPr id="119" name="object 119"/>
            <p:cNvSpPr/>
            <p:nvPr/>
          </p:nvSpPr>
          <p:spPr>
            <a:xfrm>
              <a:off x="7463028" y="3381755"/>
              <a:ext cx="721360" cy="719455"/>
            </a:xfrm>
            <a:custGeom>
              <a:avLst/>
              <a:gdLst/>
              <a:ahLst/>
              <a:cxnLst/>
              <a:rect l="l" t="t" r="r" b="b"/>
              <a:pathLst>
                <a:path w="721359" h="719454">
                  <a:moveTo>
                    <a:pt x="0" y="359664"/>
                  </a:moveTo>
                  <a:lnTo>
                    <a:pt x="3291" y="310861"/>
                  </a:lnTo>
                  <a:lnTo>
                    <a:pt x="12878" y="264054"/>
                  </a:lnTo>
                  <a:lnTo>
                    <a:pt x="28330" y="219670"/>
                  </a:lnTo>
                  <a:lnTo>
                    <a:pt x="49219" y="178138"/>
                  </a:lnTo>
                  <a:lnTo>
                    <a:pt x="75114" y="139887"/>
                  </a:lnTo>
                  <a:lnTo>
                    <a:pt x="105584" y="105346"/>
                  </a:lnTo>
                  <a:lnTo>
                    <a:pt x="140201" y="74943"/>
                  </a:lnTo>
                  <a:lnTo>
                    <a:pt x="178533" y="49106"/>
                  </a:lnTo>
                  <a:lnTo>
                    <a:pt x="220152" y="28265"/>
                  </a:lnTo>
                  <a:lnTo>
                    <a:pt x="264627" y="12848"/>
                  </a:lnTo>
                  <a:lnTo>
                    <a:pt x="311528" y="3283"/>
                  </a:lnTo>
                  <a:lnTo>
                    <a:pt x="360425" y="0"/>
                  </a:lnTo>
                  <a:lnTo>
                    <a:pt x="409323" y="3283"/>
                  </a:lnTo>
                  <a:lnTo>
                    <a:pt x="456224" y="12848"/>
                  </a:lnTo>
                  <a:lnTo>
                    <a:pt x="500699" y="28265"/>
                  </a:lnTo>
                  <a:lnTo>
                    <a:pt x="542318" y="49106"/>
                  </a:lnTo>
                  <a:lnTo>
                    <a:pt x="580650" y="74943"/>
                  </a:lnTo>
                  <a:lnTo>
                    <a:pt x="615267" y="105346"/>
                  </a:lnTo>
                  <a:lnTo>
                    <a:pt x="645737" y="139887"/>
                  </a:lnTo>
                  <a:lnTo>
                    <a:pt x="671632" y="178138"/>
                  </a:lnTo>
                  <a:lnTo>
                    <a:pt x="692521" y="219670"/>
                  </a:lnTo>
                  <a:lnTo>
                    <a:pt x="707973" y="264054"/>
                  </a:lnTo>
                  <a:lnTo>
                    <a:pt x="717560" y="310861"/>
                  </a:lnTo>
                  <a:lnTo>
                    <a:pt x="720851" y="359664"/>
                  </a:lnTo>
                  <a:lnTo>
                    <a:pt x="717560" y="408466"/>
                  </a:lnTo>
                  <a:lnTo>
                    <a:pt x="707973" y="455273"/>
                  </a:lnTo>
                  <a:lnTo>
                    <a:pt x="692521" y="499657"/>
                  </a:lnTo>
                  <a:lnTo>
                    <a:pt x="671632" y="541189"/>
                  </a:lnTo>
                  <a:lnTo>
                    <a:pt x="645737" y="579440"/>
                  </a:lnTo>
                  <a:lnTo>
                    <a:pt x="615267" y="613981"/>
                  </a:lnTo>
                  <a:lnTo>
                    <a:pt x="580650" y="644384"/>
                  </a:lnTo>
                  <a:lnTo>
                    <a:pt x="542318" y="670221"/>
                  </a:lnTo>
                  <a:lnTo>
                    <a:pt x="500699" y="691062"/>
                  </a:lnTo>
                  <a:lnTo>
                    <a:pt x="456224" y="706479"/>
                  </a:lnTo>
                  <a:lnTo>
                    <a:pt x="409323" y="716044"/>
                  </a:lnTo>
                  <a:lnTo>
                    <a:pt x="360425" y="719328"/>
                  </a:lnTo>
                  <a:lnTo>
                    <a:pt x="311528" y="716044"/>
                  </a:lnTo>
                  <a:lnTo>
                    <a:pt x="264627" y="706479"/>
                  </a:lnTo>
                  <a:lnTo>
                    <a:pt x="220152" y="691062"/>
                  </a:lnTo>
                  <a:lnTo>
                    <a:pt x="178533" y="670221"/>
                  </a:lnTo>
                  <a:lnTo>
                    <a:pt x="140201" y="644384"/>
                  </a:lnTo>
                  <a:lnTo>
                    <a:pt x="105584" y="613981"/>
                  </a:lnTo>
                  <a:lnTo>
                    <a:pt x="75114" y="579440"/>
                  </a:lnTo>
                  <a:lnTo>
                    <a:pt x="49219" y="541189"/>
                  </a:lnTo>
                  <a:lnTo>
                    <a:pt x="28330" y="499657"/>
                  </a:lnTo>
                  <a:lnTo>
                    <a:pt x="12878" y="455273"/>
                  </a:lnTo>
                  <a:lnTo>
                    <a:pt x="3291" y="408466"/>
                  </a:lnTo>
                  <a:lnTo>
                    <a:pt x="0" y="359664"/>
                  </a:lnTo>
                  <a:close/>
                </a:path>
              </a:pathLst>
            </a:custGeom>
            <a:ln w="9525">
              <a:solidFill>
                <a:srgbClr val="C5C5FA"/>
              </a:solidFill>
            </a:ln>
          </p:spPr>
          <p:txBody>
            <a:bodyPr wrap="square" lIns="0" tIns="0" rIns="0" bIns="0" rtlCol="0"/>
            <a:lstStyle/>
            <a:p>
              <a:endParaRPr/>
            </a:p>
          </p:txBody>
        </p:sp>
        <p:pic>
          <p:nvPicPr>
            <p:cNvPr id="120" name="object 120"/>
            <p:cNvPicPr/>
            <p:nvPr/>
          </p:nvPicPr>
          <p:blipFill>
            <a:blip r:embed="rId32" cstate="print"/>
            <a:stretch>
              <a:fillRect/>
            </a:stretch>
          </p:blipFill>
          <p:spPr>
            <a:xfrm>
              <a:off x="8194548" y="3290316"/>
              <a:ext cx="937259" cy="937260"/>
            </a:xfrm>
            <a:prstGeom prst="rect">
              <a:avLst/>
            </a:prstGeom>
          </p:spPr>
        </p:pic>
        <p:pic>
          <p:nvPicPr>
            <p:cNvPr id="121" name="object 121"/>
            <p:cNvPicPr/>
            <p:nvPr/>
          </p:nvPicPr>
          <p:blipFill>
            <a:blip r:embed="rId38" cstate="print"/>
            <a:stretch>
              <a:fillRect/>
            </a:stretch>
          </p:blipFill>
          <p:spPr>
            <a:xfrm>
              <a:off x="8354568" y="3444265"/>
              <a:ext cx="615708" cy="720826"/>
            </a:xfrm>
            <a:prstGeom prst="rect">
              <a:avLst/>
            </a:prstGeom>
          </p:spPr>
        </p:pic>
        <p:pic>
          <p:nvPicPr>
            <p:cNvPr id="122" name="object 122"/>
            <p:cNvPicPr/>
            <p:nvPr/>
          </p:nvPicPr>
          <p:blipFill>
            <a:blip r:embed="rId34" cstate="print"/>
            <a:stretch>
              <a:fillRect/>
            </a:stretch>
          </p:blipFill>
          <p:spPr>
            <a:xfrm>
              <a:off x="8235696" y="3311652"/>
              <a:ext cx="857250" cy="857250"/>
            </a:xfrm>
            <a:prstGeom prst="rect">
              <a:avLst/>
            </a:prstGeom>
          </p:spPr>
        </p:pic>
        <p:sp>
          <p:nvSpPr>
            <p:cNvPr id="123" name="object 123"/>
            <p:cNvSpPr/>
            <p:nvPr/>
          </p:nvSpPr>
          <p:spPr>
            <a:xfrm>
              <a:off x="8305800" y="3381755"/>
              <a:ext cx="719455" cy="719455"/>
            </a:xfrm>
            <a:custGeom>
              <a:avLst/>
              <a:gdLst/>
              <a:ahLst/>
              <a:cxnLst/>
              <a:rect l="l" t="t" r="r" b="b"/>
              <a:pathLst>
                <a:path w="719454" h="719454">
                  <a:moveTo>
                    <a:pt x="359664" y="0"/>
                  </a:moveTo>
                  <a:lnTo>
                    <a:pt x="310861" y="3283"/>
                  </a:lnTo>
                  <a:lnTo>
                    <a:pt x="264054" y="12848"/>
                  </a:lnTo>
                  <a:lnTo>
                    <a:pt x="219670" y="28265"/>
                  </a:lnTo>
                  <a:lnTo>
                    <a:pt x="178138" y="49106"/>
                  </a:lnTo>
                  <a:lnTo>
                    <a:pt x="139887" y="74943"/>
                  </a:lnTo>
                  <a:lnTo>
                    <a:pt x="105346" y="105346"/>
                  </a:lnTo>
                  <a:lnTo>
                    <a:pt x="74943" y="139887"/>
                  </a:lnTo>
                  <a:lnTo>
                    <a:pt x="49106" y="178138"/>
                  </a:lnTo>
                  <a:lnTo>
                    <a:pt x="28265" y="219670"/>
                  </a:lnTo>
                  <a:lnTo>
                    <a:pt x="12848" y="264054"/>
                  </a:lnTo>
                  <a:lnTo>
                    <a:pt x="3283" y="310861"/>
                  </a:lnTo>
                  <a:lnTo>
                    <a:pt x="0" y="359664"/>
                  </a:lnTo>
                  <a:lnTo>
                    <a:pt x="3283" y="408466"/>
                  </a:lnTo>
                  <a:lnTo>
                    <a:pt x="12848" y="455273"/>
                  </a:lnTo>
                  <a:lnTo>
                    <a:pt x="28265" y="499657"/>
                  </a:lnTo>
                  <a:lnTo>
                    <a:pt x="49106" y="541189"/>
                  </a:lnTo>
                  <a:lnTo>
                    <a:pt x="74943" y="579440"/>
                  </a:lnTo>
                  <a:lnTo>
                    <a:pt x="105346" y="613981"/>
                  </a:lnTo>
                  <a:lnTo>
                    <a:pt x="139887" y="644384"/>
                  </a:lnTo>
                  <a:lnTo>
                    <a:pt x="178138" y="670221"/>
                  </a:lnTo>
                  <a:lnTo>
                    <a:pt x="219670" y="691062"/>
                  </a:lnTo>
                  <a:lnTo>
                    <a:pt x="264054" y="706479"/>
                  </a:lnTo>
                  <a:lnTo>
                    <a:pt x="310861" y="716044"/>
                  </a:lnTo>
                  <a:lnTo>
                    <a:pt x="359664" y="719328"/>
                  </a:lnTo>
                  <a:lnTo>
                    <a:pt x="408466" y="716044"/>
                  </a:lnTo>
                  <a:lnTo>
                    <a:pt x="455273" y="706479"/>
                  </a:lnTo>
                  <a:lnTo>
                    <a:pt x="499657" y="691062"/>
                  </a:lnTo>
                  <a:lnTo>
                    <a:pt x="541189" y="670221"/>
                  </a:lnTo>
                  <a:lnTo>
                    <a:pt x="579440" y="644384"/>
                  </a:lnTo>
                  <a:lnTo>
                    <a:pt x="613981" y="613981"/>
                  </a:lnTo>
                  <a:lnTo>
                    <a:pt x="644384" y="579440"/>
                  </a:lnTo>
                  <a:lnTo>
                    <a:pt x="670221" y="541189"/>
                  </a:lnTo>
                  <a:lnTo>
                    <a:pt x="691062" y="499657"/>
                  </a:lnTo>
                  <a:lnTo>
                    <a:pt x="706479" y="455273"/>
                  </a:lnTo>
                  <a:lnTo>
                    <a:pt x="716044" y="408466"/>
                  </a:lnTo>
                  <a:lnTo>
                    <a:pt x="719327" y="359664"/>
                  </a:lnTo>
                  <a:lnTo>
                    <a:pt x="716044" y="310861"/>
                  </a:lnTo>
                  <a:lnTo>
                    <a:pt x="706479" y="264054"/>
                  </a:lnTo>
                  <a:lnTo>
                    <a:pt x="691062" y="219670"/>
                  </a:lnTo>
                  <a:lnTo>
                    <a:pt x="670221" y="178138"/>
                  </a:lnTo>
                  <a:lnTo>
                    <a:pt x="644384" y="139887"/>
                  </a:lnTo>
                  <a:lnTo>
                    <a:pt x="613981" y="105346"/>
                  </a:lnTo>
                  <a:lnTo>
                    <a:pt x="579440" y="74943"/>
                  </a:lnTo>
                  <a:lnTo>
                    <a:pt x="541189" y="49106"/>
                  </a:lnTo>
                  <a:lnTo>
                    <a:pt x="499657" y="28265"/>
                  </a:lnTo>
                  <a:lnTo>
                    <a:pt x="455273" y="12848"/>
                  </a:lnTo>
                  <a:lnTo>
                    <a:pt x="408466" y="3283"/>
                  </a:lnTo>
                  <a:lnTo>
                    <a:pt x="359664" y="0"/>
                  </a:lnTo>
                  <a:close/>
                </a:path>
              </a:pathLst>
            </a:custGeom>
            <a:solidFill>
              <a:srgbClr val="99FFCC"/>
            </a:solidFill>
          </p:spPr>
          <p:txBody>
            <a:bodyPr wrap="square" lIns="0" tIns="0" rIns="0" bIns="0" rtlCol="0"/>
            <a:lstStyle/>
            <a:p>
              <a:endParaRPr/>
            </a:p>
          </p:txBody>
        </p:sp>
        <p:sp>
          <p:nvSpPr>
            <p:cNvPr id="124" name="object 124"/>
            <p:cNvSpPr/>
            <p:nvPr/>
          </p:nvSpPr>
          <p:spPr>
            <a:xfrm>
              <a:off x="8305800" y="3381755"/>
              <a:ext cx="719455" cy="719455"/>
            </a:xfrm>
            <a:custGeom>
              <a:avLst/>
              <a:gdLst/>
              <a:ahLst/>
              <a:cxnLst/>
              <a:rect l="l" t="t" r="r" b="b"/>
              <a:pathLst>
                <a:path w="719454" h="719454">
                  <a:moveTo>
                    <a:pt x="0" y="359664"/>
                  </a:moveTo>
                  <a:lnTo>
                    <a:pt x="3283" y="310861"/>
                  </a:lnTo>
                  <a:lnTo>
                    <a:pt x="12848" y="264054"/>
                  </a:lnTo>
                  <a:lnTo>
                    <a:pt x="28265" y="219670"/>
                  </a:lnTo>
                  <a:lnTo>
                    <a:pt x="49106" y="178138"/>
                  </a:lnTo>
                  <a:lnTo>
                    <a:pt x="74943" y="139887"/>
                  </a:lnTo>
                  <a:lnTo>
                    <a:pt x="105346" y="105346"/>
                  </a:lnTo>
                  <a:lnTo>
                    <a:pt x="139887" y="74943"/>
                  </a:lnTo>
                  <a:lnTo>
                    <a:pt x="178138" y="49106"/>
                  </a:lnTo>
                  <a:lnTo>
                    <a:pt x="219670" y="28265"/>
                  </a:lnTo>
                  <a:lnTo>
                    <a:pt x="264054" y="12848"/>
                  </a:lnTo>
                  <a:lnTo>
                    <a:pt x="310861" y="3283"/>
                  </a:lnTo>
                  <a:lnTo>
                    <a:pt x="359664" y="0"/>
                  </a:lnTo>
                  <a:lnTo>
                    <a:pt x="408466" y="3283"/>
                  </a:lnTo>
                  <a:lnTo>
                    <a:pt x="455273" y="12848"/>
                  </a:lnTo>
                  <a:lnTo>
                    <a:pt x="499657" y="28265"/>
                  </a:lnTo>
                  <a:lnTo>
                    <a:pt x="541189" y="49106"/>
                  </a:lnTo>
                  <a:lnTo>
                    <a:pt x="579440" y="74943"/>
                  </a:lnTo>
                  <a:lnTo>
                    <a:pt x="613981" y="105346"/>
                  </a:lnTo>
                  <a:lnTo>
                    <a:pt x="644384" y="139887"/>
                  </a:lnTo>
                  <a:lnTo>
                    <a:pt x="670221" y="178138"/>
                  </a:lnTo>
                  <a:lnTo>
                    <a:pt x="691062" y="219670"/>
                  </a:lnTo>
                  <a:lnTo>
                    <a:pt x="706479" y="264054"/>
                  </a:lnTo>
                  <a:lnTo>
                    <a:pt x="716044" y="310861"/>
                  </a:lnTo>
                  <a:lnTo>
                    <a:pt x="719327" y="359664"/>
                  </a:lnTo>
                  <a:lnTo>
                    <a:pt x="716044" y="408466"/>
                  </a:lnTo>
                  <a:lnTo>
                    <a:pt x="706479" y="455273"/>
                  </a:lnTo>
                  <a:lnTo>
                    <a:pt x="691062" y="499657"/>
                  </a:lnTo>
                  <a:lnTo>
                    <a:pt x="670221" y="541189"/>
                  </a:lnTo>
                  <a:lnTo>
                    <a:pt x="644384" y="579440"/>
                  </a:lnTo>
                  <a:lnTo>
                    <a:pt x="613981" y="613981"/>
                  </a:lnTo>
                  <a:lnTo>
                    <a:pt x="579440" y="644384"/>
                  </a:lnTo>
                  <a:lnTo>
                    <a:pt x="541189" y="670221"/>
                  </a:lnTo>
                  <a:lnTo>
                    <a:pt x="499657" y="691062"/>
                  </a:lnTo>
                  <a:lnTo>
                    <a:pt x="455273" y="706479"/>
                  </a:lnTo>
                  <a:lnTo>
                    <a:pt x="408466" y="716044"/>
                  </a:lnTo>
                  <a:lnTo>
                    <a:pt x="359664" y="719328"/>
                  </a:lnTo>
                  <a:lnTo>
                    <a:pt x="310861" y="716044"/>
                  </a:lnTo>
                  <a:lnTo>
                    <a:pt x="264054" y="706479"/>
                  </a:lnTo>
                  <a:lnTo>
                    <a:pt x="219670" y="691062"/>
                  </a:lnTo>
                  <a:lnTo>
                    <a:pt x="178138" y="670221"/>
                  </a:lnTo>
                  <a:lnTo>
                    <a:pt x="139887" y="644384"/>
                  </a:lnTo>
                  <a:lnTo>
                    <a:pt x="105346" y="613981"/>
                  </a:lnTo>
                  <a:lnTo>
                    <a:pt x="74943" y="579440"/>
                  </a:lnTo>
                  <a:lnTo>
                    <a:pt x="49106" y="541189"/>
                  </a:lnTo>
                  <a:lnTo>
                    <a:pt x="28265" y="499657"/>
                  </a:lnTo>
                  <a:lnTo>
                    <a:pt x="12848" y="455273"/>
                  </a:lnTo>
                  <a:lnTo>
                    <a:pt x="3283" y="408466"/>
                  </a:lnTo>
                  <a:lnTo>
                    <a:pt x="0" y="359664"/>
                  </a:lnTo>
                  <a:close/>
                </a:path>
              </a:pathLst>
            </a:custGeom>
            <a:ln w="9525">
              <a:solidFill>
                <a:srgbClr val="C5C5FA"/>
              </a:solidFill>
            </a:ln>
          </p:spPr>
          <p:txBody>
            <a:bodyPr wrap="square" lIns="0" tIns="0" rIns="0" bIns="0" rtlCol="0"/>
            <a:lstStyle/>
            <a:p>
              <a:endParaRPr/>
            </a:p>
          </p:txBody>
        </p:sp>
        <p:pic>
          <p:nvPicPr>
            <p:cNvPr id="125" name="object 125"/>
            <p:cNvPicPr/>
            <p:nvPr/>
          </p:nvPicPr>
          <p:blipFill>
            <a:blip r:embed="rId32" cstate="print"/>
            <a:stretch>
              <a:fillRect/>
            </a:stretch>
          </p:blipFill>
          <p:spPr>
            <a:xfrm>
              <a:off x="9035796" y="3290316"/>
              <a:ext cx="937259" cy="937260"/>
            </a:xfrm>
            <a:prstGeom prst="rect">
              <a:avLst/>
            </a:prstGeom>
          </p:spPr>
        </p:pic>
        <p:pic>
          <p:nvPicPr>
            <p:cNvPr id="126" name="object 126"/>
            <p:cNvPicPr/>
            <p:nvPr/>
          </p:nvPicPr>
          <p:blipFill>
            <a:blip r:embed="rId39" cstate="print"/>
            <a:stretch>
              <a:fillRect/>
            </a:stretch>
          </p:blipFill>
          <p:spPr>
            <a:xfrm>
              <a:off x="9195816" y="3444265"/>
              <a:ext cx="615708" cy="720826"/>
            </a:xfrm>
            <a:prstGeom prst="rect">
              <a:avLst/>
            </a:prstGeom>
          </p:spPr>
        </p:pic>
        <p:pic>
          <p:nvPicPr>
            <p:cNvPr id="127" name="object 127"/>
            <p:cNvPicPr/>
            <p:nvPr/>
          </p:nvPicPr>
          <p:blipFill>
            <a:blip r:embed="rId34" cstate="print"/>
            <a:stretch>
              <a:fillRect/>
            </a:stretch>
          </p:blipFill>
          <p:spPr>
            <a:xfrm>
              <a:off x="9076944" y="3311652"/>
              <a:ext cx="857250" cy="857250"/>
            </a:xfrm>
            <a:prstGeom prst="rect">
              <a:avLst/>
            </a:prstGeom>
          </p:spPr>
        </p:pic>
        <p:pic>
          <p:nvPicPr>
            <p:cNvPr id="128" name="object 128"/>
            <p:cNvPicPr/>
            <p:nvPr/>
          </p:nvPicPr>
          <p:blipFill>
            <a:blip r:embed="rId40" cstate="print"/>
            <a:stretch>
              <a:fillRect/>
            </a:stretch>
          </p:blipFill>
          <p:spPr>
            <a:xfrm>
              <a:off x="6510528" y="4148340"/>
              <a:ext cx="938771" cy="938771"/>
            </a:xfrm>
            <a:prstGeom prst="rect">
              <a:avLst/>
            </a:prstGeom>
          </p:spPr>
        </p:pic>
        <p:pic>
          <p:nvPicPr>
            <p:cNvPr id="129" name="object 129"/>
            <p:cNvPicPr/>
            <p:nvPr/>
          </p:nvPicPr>
          <p:blipFill>
            <a:blip r:embed="rId41" cstate="print"/>
            <a:stretch>
              <a:fillRect/>
            </a:stretch>
          </p:blipFill>
          <p:spPr>
            <a:xfrm>
              <a:off x="6670548" y="4302277"/>
              <a:ext cx="615708" cy="720826"/>
            </a:xfrm>
            <a:prstGeom prst="rect">
              <a:avLst/>
            </a:prstGeom>
          </p:spPr>
        </p:pic>
        <p:pic>
          <p:nvPicPr>
            <p:cNvPr id="130" name="object 130"/>
            <p:cNvPicPr/>
            <p:nvPr/>
          </p:nvPicPr>
          <p:blipFill>
            <a:blip r:embed="rId42" cstate="print"/>
            <a:stretch>
              <a:fillRect/>
            </a:stretch>
          </p:blipFill>
          <p:spPr>
            <a:xfrm>
              <a:off x="6551676" y="4169664"/>
              <a:ext cx="858774" cy="858774"/>
            </a:xfrm>
            <a:prstGeom prst="rect">
              <a:avLst/>
            </a:prstGeom>
          </p:spPr>
        </p:pic>
        <p:sp>
          <p:nvSpPr>
            <p:cNvPr id="131" name="object 131"/>
            <p:cNvSpPr/>
            <p:nvPr/>
          </p:nvSpPr>
          <p:spPr>
            <a:xfrm>
              <a:off x="9147048" y="3381755"/>
              <a:ext cx="719455" cy="719455"/>
            </a:xfrm>
            <a:custGeom>
              <a:avLst/>
              <a:gdLst/>
              <a:ahLst/>
              <a:cxnLst/>
              <a:rect l="l" t="t" r="r" b="b"/>
              <a:pathLst>
                <a:path w="719454" h="719454">
                  <a:moveTo>
                    <a:pt x="359663" y="0"/>
                  </a:moveTo>
                  <a:lnTo>
                    <a:pt x="310861" y="3283"/>
                  </a:lnTo>
                  <a:lnTo>
                    <a:pt x="264054" y="12848"/>
                  </a:lnTo>
                  <a:lnTo>
                    <a:pt x="219670" y="28265"/>
                  </a:lnTo>
                  <a:lnTo>
                    <a:pt x="178138" y="49106"/>
                  </a:lnTo>
                  <a:lnTo>
                    <a:pt x="139887" y="74943"/>
                  </a:lnTo>
                  <a:lnTo>
                    <a:pt x="105346" y="105346"/>
                  </a:lnTo>
                  <a:lnTo>
                    <a:pt x="74943" y="139887"/>
                  </a:lnTo>
                  <a:lnTo>
                    <a:pt x="49106" y="178138"/>
                  </a:lnTo>
                  <a:lnTo>
                    <a:pt x="28265" y="219670"/>
                  </a:lnTo>
                  <a:lnTo>
                    <a:pt x="12848" y="264054"/>
                  </a:lnTo>
                  <a:lnTo>
                    <a:pt x="3283" y="310861"/>
                  </a:lnTo>
                  <a:lnTo>
                    <a:pt x="0" y="359664"/>
                  </a:lnTo>
                  <a:lnTo>
                    <a:pt x="3283" y="408466"/>
                  </a:lnTo>
                  <a:lnTo>
                    <a:pt x="12848" y="455273"/>
                  </a:lnTo>
                  <a:lnTo>
                    <a:pt x="28265" y="499657"/>
                  </a:lnTo>
                  <a:lnTo>
                    <a:pt x="49106" y="541189"/>
                  </a:lnTo>
                  <a:lnTo>
                    <a:pt x="74943" y="579440"/>
                  </a:lnTo>
                  <a:lnTo>
                    <a:pt x="105346" y="613981"/>
                  </a:lnTo>
                  <a:lnTo>
                    <a:pt x="139887" y="644384"/>
                  </a:lnTo>
                  <a:lnTo>
                    <a:pt x="178138" y="670221"/>
                  </a:lnTo>
                  <a:lnTo>
                    <a:pt x="219670" y="691062"/>
                  </a:lnTo>
                  <a:lnTo>
                    <a:pt x="264054" y="706479"/>
                  </a:lnTo>
                  <a:lnTo>
                    <a:pt x="310861" y="716044"/>
                  </a:lnTo>
                  <a:lnTo>
                    <a:pt x="359663" y="719328"/>
                  </a:lnTo>
                  <a:lnTo>
                    <a:pt x="408466" y="716044"/>
                  </a:lnTo>
                  <a:lnTo>
                    <a:pt x="455273" y="706479"/>
                  </a:lnTo>
                  <a:lnTo>
                    <a:pt x="499657" y="691062"/>
                  </a:lnTo>
                  <a:lnTo>
                    <a:pt x="541189" y="670221"/>
                  </a:lnTo>
                  <a:lnTo>
                    <a:pt x="579440" y="644384"/>
                  </a:lnTo>
                  <a:lnTo>
                    <a:pt x="613981" y="613981"/>
                  </a:lnTo>
                  <a:lnTo>
                    <a:pt x="644384" y="579440"/>
                  </a:lnTo>
                  <a:lnTo>
                    <a:pt x="670221" y="541189"/>
                  </a:lnTo>
                  <a:lnTo>
                    <a:pt x="691062" y="499657"/>
                  </a:lnTo>
                  <a:lnTo>
                    <a:pt x="706479" y="455273"/>
                  </a:lnTo>
                  <a:lnTo>
                    <a:pt x="716044" y="408466"/>
                  </a:lnTo>
                  <a:lnTo>
                    <a:pt x="719327" y="359664"/>
                  </a:lnTo>
                  <a:lnTo>
                    <a:pt x="716044" y="310861"/>
                  </a:lnTo>
                  <a:lnTo>
                    <a:pt x="706479" y="264054"/>
                  </a:lnTo>
                  <a:lnTo>
                    <a:pt x="691062" y="219670"/>
                  </a:lnTo>
                  <a:lnTo>
                    <a:pt x="670221" y="178138"/>
                  </a:lnTo>
                  <a:lnTo>
                    <a:pt x="644384" y="139887"/>
                  </a:lnTo>
                  <a:lnTo>
                    <a:pt x="613981" y="105346"/>
                  </a:lnTo>
                  <a:lnTo>
                    <a:pt x="579440" y="74943"/>
                  </a:lnTo>
                  <a:lnTo>
                    <a:pt x="541189" y="49106"/>
                  </a:lnTo>
                  <a:lnTo>
                    <a:pt x="499657" y="28265"/>
                  </a:lnTo>
                  <a:lnTo>
                    <a:pt x="455273" y="12848"/>
                  </a:lnTo>
                  <a:lnTo>
                    <a:pt x="408466" y="3283"/>
                  </a:lnTo>
                  <a:lnTo>
                    <a:pt x="359663" y="0"/>
                  </a:lnTo>
                  <a:close/>
                </a:path>
              </a:pathLst>
            </a:custGeom>
            <a:solidFill>
              <a:srgbClr val="99FFCC"/>
            </a:solidFill>
          </p:spPr>
          <p:txBody>
            <a:bodyPr wrap="square" lIns="0" tIns="0" rIns="0" bIns="0" rtlCol="0"/>
            <a:lstStyle/>
            <a:p>
              <a:endParaRPr/>
            </a:p>
          </p:txBody>
        </p:sp>
        <p:sp>
          <p:nvSpPr>
            <p:cNvPr id="132" name="object 132"/>
            <p:cNvSpPr/>
            <p:nvPr/>
          </p:nvSpPr>
          <p:spPr>
            <a:xfrm>
              <a:off x="9147048" y="3381755"/>
              <a:ext cx="719455" cy="719455"/>
            </a:xfrm>
            <a:custGeom>
              <a:avLst/>
              <a:gdLst/>
              <a:ahLst/>
              <a:cxnLst/>
              <a:rect l="l" t="t" r="r" b="b"/>
              <a:pathLst>
                <a:path w="719454" h="719454">
                  <a:moveTo>
                    <a:pt x="0" y="359664"/>
                  </a:moveTo>
                  <a:lnTo>
                    <a:pt x="3283" y="310861"/>
                  </a:lnTo>
                  <a:lnTo>
                    <a:pt x="12848" y="264054"/>
                  </a:lnTo>
                  <a:lnTo>
                    <a:pt x="28265" y="219670"/>
                  </a:lnTo>
                  <a:lnTo>
                    <a:pt x="49106" y="178138"/>
                  </a:lnTo>
                  <a:lnTo>
                    <a:pt x="74943" y="139887"/>
                  </a:lnTo>
                  <a:lnTo>
                    <a:pt x="105346" y="105346"/>
                  </a:lnTo>
                  <a:lnTo>
                    <a:pt x="139887" y="74943"/>
                  </a:lnTo>
                  <a:lnTo>
                    <a:pt x="178138" y="49106"/>
                  </a:lnTo>
                  <a:lnTo>
                    <a:pt x="219670" y="28265"/>
                  </a:lnTo>
                  <a:lnTo>
                    <a:pt x="264054" y="12848"/>
                  </a:lnTo>
                  <a:lnTo>
                    <a:pt x="310861" y="3283"/>
                  </a:lnTo>
                  <a:lnTo>
                    <a:pt x="359663" y="0"/>
                  </a:lnTo>
                  <a:lnTo>
                    <a:pt x="408466" y="3283"/>
                  </a:lnTo>
                  <a:lnTo>
                    <a:pt x="455273" y="12848"/>
                  </a:lnTo>
                  <a:lnTo>
                    <a:pt x="499657" y="28265"/>
                  </a:lnTo>
                  <a:lnTo>
                    <a:pt x="541189" y="49106"/>
                  </a:lnTo>
                  <a:lnTo>
                    <a:pt x="579440" y="74943"/>
                  </a:lnTo>
                  <a:lnTo>
                    <a:pt x="613981" y="105346"/>
                  </a:lnTo>
                  <a:lnTo>
                    <a:pt x="644384" y="139887"/>
                  </a:lnTo>
                  <a:lnTo>
                    <a:pt x="670221" y="178138"/>
                  </a:lnTo>
                  <a:lnTo>
                    <a:pt x="691062" y="219670"/>
                  </a:lnTo>
                  <a:lnTo>
                    <a:pt x="706479" y="264054"/>
                  </a:lnTo>
                  <a:lnTo>
                    <a:pt x="716044" y="310861"/>
                  </a:lnTo>
                  <a:lnTo>
                    <a:pt x="719327" y="359664"/>
                  </a:lnTo>
                  <a:lnTo>
                    <a:pt x="716044" y="408466"/>
                  </a:lnTo>
                  <a:lnTo>
                    <a:pt x="706479" y="455273"/>
                  </a:lnTo>
                  <a:lnTo>
                    <a:pt x="691062" y="499657"/>
                  </a:lnTo>
                  <a:lnTo>
                    <a:pt x="670221" y="541189"/>
                  </a:lnTo>
                  <a:lnTo>
                    <a:pt x="644384" y="579440"/>
                  </a:lnTo>
                  <a:lnTo>
                    <a:pt x="613981" y="613981"/>
                  </a:lnTo>
                  <a:lnTo>
                    <a:pt x="579440" y="644384"/>
                  </a:lnTo>
                  <a:lnTo>
                    <a:pt x="541189" y="670221"/>
                  </a:lnTo>
                  <a:lnTo>
                    <a:pt x="499657" y="691062"/>
                  </a:lnTo>
                  <a:lnTo>
                    <a:pt x="455273" y="706479"/>
                  </a:lnTo>
                  <a:lnTo>
                    <a:pt x="408466" y="716044"/>
                  </a:lnTo>
                  <a:lnTo>
                    <a:pt x="359663" y="719328"/>
                  </a:lnTo>
                  <a:lnTo>
                    <a:pt x="310861" y="716044"/>
                  </a:lnTo>
                  <a:lnTo>
                    <a:pt x="264054" y="706479"/>
                  </a:lnTo>
                  <a:lnTo>
                    <a:pt x="219670" y="691062"/>
                  </a:lnTo>
                  <a:lnTo>
                    <a:pt x="178138" y="670221"/>
                  </a:lnTo>
                  <a:lnTo>
                    <a:pt x="139887" y="644384"/>
                  </a:lnTo>
                  <a:lnTo>
                    <a:pt x="105346" y="613981"/>
                  </a:lnTo>
                  <a:lnTo>
                    <a:pt x="74943" y="579440"/>
                  </a:lnTo>
                  <a:lnTo>
                    <a:pt x="49106" y="541189"/>
                  </a:lnTo>
                  <a:lnTo>
                    <a:pt x="28265" y="499657"/>
                  </a:lnTo>
                  <a:lnTo>
                    <a:pt x="12848" y="455273"/>
                  </a:lnTo>
                  <a:lnTo>
                    <a:pt x="3283" y="408466"/>
                  </a:lnTo>
                  <a:lnTo>
                    <a:pt x="0" y="359664"/>
                  </a:lnTo>
                  <a:close/>
                </a:path>
              </a:pathLst>
            </a:custGeom>
            <a:ln w="9525">
              <a:solidFill>
                <a:srgbClr val="C5C5FA"/>
              </a:solidFill>
            </a:ln>
          </p:spPr>
          <p:txBody>
            <a:bodyPr wrap="square" lIns="0" tIns="0" rIns="0" bIns="0" rtlCol="0"/>
            <a:lstStyle/>
            <a:p>
              <a:endParaRPr/>
            </a:p>
          </p:txBody>
        </p:sp>
        <p:sp>
          <p:nvSpPr>
            <p:cNvPr id="133" name="object 133"/>
            <p:cNvSpPr/>
            <p:nvPr/>
          </p:nvSpPr>
          <p:spPr>
            <a:xfrm>
              <a:off x="6621780" y="4239767"/>
              <a:ext cx="721360" cy="721360"/>
            </a:xfrm>
            <a:custGeom>
              <a:avLst/>
              <a:gdLst/>
              <a:ahLst/>
              <a:cxnLst/>
              <a:rect l="l" t="t" r="r" b="b"/>
              <a:pathLst>
                <a:path w="721359" h="721360">
                  <a:moveTo>
                    <a:pt x="360425" y="0"/>
                  </a:moveTo>
                  <a:lnTo>
                    <a:pt x="311528" y="3291"/>
                  </a:lnTo>
                  <a:lnTo>
                    <a:pt x="264627" y="12878"/>
                  </a:lnTo>
                  <a:lnTo>
                    <a:pt x="220152" y="28330"/>
                  </a:lnTo>
                  <a:lnTo>
                    <a:pt x="178533" y="49219"/>
                  </a:lnTo>
                  <a:lnTo>
                    <a:pt x="140201" y="75114"/>
                  </a:lnTo>
                  <a:lnTo>
                    <a:pt x="105584" y="105584"/>
                  </a:lnTo>
                  <a:lnTo>
                    <a:pt x="75114" y="140201"/>
                  </a:lnTo>
                  <a:lnTo>
                    <a:pt x="49219" y="178533"/>
                  </a:lnTo>
                  <a:lnTo>
                    <a:pt x="28330" y="220152"/>
                  </a:lnTo>
                  <a:lnTo>
                    <a:pt x="12878" y="264627"/>
                  </a:lnTo>
                  <a:lnTo>
                    <a:pt x="3291" y="311528"/>
                  </a:lnTo>
                  <a:lnTo>
                    <a:pt x="0" y="360425"/>
                  </a:lnTo>
                  <a:lnTo>
                    <a:pt x="3291" y="409323"/>
                  </a:lnTo>
                  <a:lnTo>
                    <a:pt x="12878" y="456224"/>
                  </a:lnTo>
                  <a:lnTo>
                    <a:pt x="28330" y="500699"/>
                  </a:lnTo>
                  <a:lnTo>
                    <a:pt x="49219" y="542318"/>
                  </a:lnTo>
                  <a:lnTo>
                    <a:pt x="75114" y="580650"/>
                  </a:lnTo>
                  <a:lnTo>
                    <a:pt x="105584" y="615267"/>
                  </a:lnTo>
                  <a:lnTo>
                    <a:pt x="140201" y="645737"/>
                  </a:lnTo>
                  <a:lnTo>
                    <a:pt x="178533" y="671632"/>
                  </a:lnTo>
                  <a:lnTo>
                    <a:pt x="220152" y="692521"/>
                  </a:lnTo>
                  <a:lnTo>
                    <a:pt x="264627" y="707973"/>
                  </a:lnTo>
                  <a:lnTo>
                    <a:pt x="311528" y="717560"/>
                  </a:lnTo>
                  <a:lnTo>
                    <a:pt x="360425" y="720851"/>
                  </a:lnTo>
                  <a:lnTo>
                    <a:pt x="409323" y="717560"/>
                  </a:lnTo>
                  <a:lnTo>
                    <a:pt x="456224" y="707973"/>
                  </a:lnTo>
                  <a:lnTo>
                    <a:pt x="500699" y="692521"/>
                  </a:lnTo>
                  <a:lnTo>
                    <a:pt x="542318" y="671632"/>
                  </a:lnTo>
                  <a:lnTo>
                    <a:pt x="580650" y="645737"/>
                  </a:lnTo>
                  <a:lnTo>
                    <a:pt x="615267" y="615267"/>
                  </a:lnTo>
                  <a:lnTo>
                    <a:pt x="645737" y="580650"/>
                  </a:lnTo>
                  <a:lnTo>
                    <a:pt x="671632" y="542318"/>
                  </a:lnTo>
                  <a:lnTo>
                    <a:pt x="692521" y="500699"/>
                  </a:lnTo>
                  <a:lnTo>
                    <a:pt x="707973" y="456224"/>
                  </a:lnTo>
                  <a:lnTo>
                    <a:pt x="717560" y="409323"/>
                  </a:lnTo>
                  <a:lnTo>
                    <a:pt x="720851" y="360425"/>
                  </a:lnTo>
                  <a:lnTo>
                    <a:pt x="717560" y="311528"/>
                  </a:lnTo>
                  <a:lnTo>
                    <a:pt x="707973" y="264627"/>
                  </a:lnTo>
                  <a:lnTo>
                    <a:pt x="692521" y="220152"/>
                  </a:lnTo>
                  <a:lnTo>
                    <a:pt x="671632" y="178533"/>
                  </a:lnTo>
                  <a:lnTo>
                    <a:pt x="645737" y="140201"/>
                  </a:lnTo>
                  <a:lnTo>
                    <a:pt x="615267" y="105584"/>
                  </a:lnTo>
                  <a:lnTo>
                    <a:pt x="580650" y="75114"/>
                  </a:lnTo>
                  <a:lnTo>
                    <a:pt x="542318" y="49219"/>
                  </a:lnTo>
                  <a:lnTo>
                    <a:pt x="500699" y="28330"/>
                  </a:lnTo>
                  <a:lnTo>
                    <a:pt x="456224" y="12878"/>
                  </a:lnTo>
                  <a:lnTo>
                    <a:pt x="409323" y="3291"/>
                  </a:lnTo>
                  <a:lnTo>
                    <a:pt x="360425" y="0"/>
                  </a:lnTo>
                  <a:close/>
                </a:path>
              </a:pathLst>
            </a:custGeom>
            <a:solidFill>
              <a:srgbClr val="99FFCC"/>
            </a:solidFill>
          </p:spPr>
          <p:txBody>
            <a:bodyPr wrap="square" lIns="0" tIns="0" rIns="0" bIns="0" rtlCol="0"/>
            <a:lstStyle/>
            <a:p>
              <a:endParaRPr/>
            </a:p>
          </p:txBody>
        </p:sp>
        <p:sp>
          <p:nvSpPr>
            <p:cNvPr id="134" name="object 134"/>
            <p:cNvSpPr/>
            <p:nvPr/>
          </p:nvSpPr>
          <p:spPr>
            <a:xfrm>
              <a:off x="6621780" y="4239767"/>
              <a:ext cx="721360" cy="721360"/>
            </a:xfrm>
            <a:custGeom>
              <a:avLst/>
              <a:gdLst/>
              <a:ahLst/>
              <a:cxnLst/>
              <a:rect l="l" t="t" r="r" b="b"/>
              <a:pathLst>
                <a:path w="721359" h="721360">
                  <a:moveTo>
                    <a:pt x="0" y="360425"/>
                  </a:moveTo>
                  <a:lnTo>
                    <a:pt x="3291" y="311528"/>
                  </a:lnTo>
                  <a:lnTo>
                    <a:pt x="12878" y="264627"/>
                  </a:lnTo>
                  <a:lnTo>
                    <a:pt x="28330" y="220152"/>
                  </a:lnTo>
                  <a:lnTo>
                    <a:pt x="49219" y="178533"/>
                  </a:lnTo>
                  <a:lnTo>
                    <a:pt x="75114" y="140201"/>
                  </a:lnTo>
                  <a:lnTo>
                    <a:pt x="105584" y="105584"/>
                  </a:lnTo>
                  <a:lnTo>
                    <a:pt x="140201" y="75114"/>
                  </a:lnTo>
                  <a:lnTo>
                    <a:pt x="178533" y="49219"/>
                  </a:lnTo>
                  <a:lnTo>
                    <a:pt x="220152" y="28330"/>
                  </a:lnTo>
                  <a:lnTo>
                    <a:pt x="264627" y="12878"/>
                  </a:lnTo>
                  <a:lnTo>
                    <a:pt x="311528" y="3291"/>
                  </a:lnTo>
                  <a:lnTo>
                    <a:pt x="360425" y="0"/>
                  </a:lnTo>
                  <a:lnTo>
                    <a:pt x="409323" y="3291"/>
                  </a:lnTo>
                  <a:lnTo>
                    <a:pt x="456224" y="12878"/>
                  </a:lnTo>
                  <a:lnTo>
                    <a:pt x="500699" y="28330"/>
                  </a:lnTo>
                  <a:lnTo>
                    <a:pt x="542318" y="49219"/>
                  </a:lnTo>
                  <a:lnTo>
                    <a:pt x="580650" y="75114"/>
                  </a:lnTo>
                  <a:lnTo>
                    <a:pt x="615267" y="105584"/>
                  </a:lnTo>
                  <a:lnTo>
                    <a:pt x="645737" y="140201"/>
                  </a:lnTo>
                  <a:lnTo>
                    <a:pt x="671632" y="178533"/>
                  </a:lnTo>
                  <a:lnTo>
                    <a:pt x="692521" y="220152"/>
                  </a:lnTo>
                  <a:lnTo>
                    <a:pt x="707973" y="264627"/>
                  </a:lnTo>
                  <a:lnTo>
                    <a:pt x="717560" y="311528"/>
                  </a:lnTo>
                  <a:lnTo>
                    <a:pt x="720851" y="360425"/>
                  </a:lnTo>
                  <a:lnTo>
                    <a:pt x="717560" y="409323"/>
                  </a:lnTo>
                  <a:lnTo>
                    <a:pt x="707973" y="456224"/>
                  </a:lnTo>
                  <a:lnTo>
                    <a:pt x="692521" y="500699"/>
                  </a:lnTo>
                  <a:lnTo>
                    <a:pt x="671632" y="542318"/>
                  </a:lnTo>
                  <a:lnTo>
                    <a:pt x="645737" y="580650"/>
                  </a:lnTo>
                  <a:lnTo>
                    <a:pt x="615267" y="615267"/>
                  </a:lnTo>
                  <a:lnTo>
                    <a:pt x="580650" y="645737"/>
                  </a:lnTo>
                  <a:lnTo>
                    <a:pt x="542318" y="671632"/>
                  </a:lnTo>
                  <a:lnTo>
                    <a:pt x="500699" y="692521"/>
                  </a:lnTo>
                  <a:lnTo>
                    <a:pt x="456224" y="707973"/>
                  </a:lnTo>
                  <a:lnTo>
                    <a:pt x="409323" y="717560"/>
                  </a:lnTo>
                  <a:lnTo>
                    <a:pt x="360425" y="720851"/>
                  </a:lnTo>
                  <a:lnTo>
                    <a:pt x="311528" y="717560"/>
                  </a:lnTo>
                  <a:lnTo>
                    <a:pt x="264627" y="707973"/>
                  </a:lnTo>
                  <a:lnTo>
                    <a:pt x="220152" y="692521"/>
                  </a:lnTo>
                  <a:lnTo>
                    <a:pt x="178533" y="671632"/>
                  </a:lnTo>
                  <a:lnTo>
                    <a:pt x="140201" y="645737"/>
                  </a:lnTo>
                  <a:lnTo>
                    <a:pt x="105584" y="615267"/>
                  </a:lnTo>
                  <a:lnTo>
                    <a:pt x="75114" y="580650"/>
                  </a:lnTo>
                  <a:lnTo>
                    <a:pt x="49219" y="542318"/>
                  </a:lnTo>
                  <a:lnTo>
                    <a:pt x="28330" y="500699"/>
                  </a:lnTo>
                  <a:lnTo>
                    <a:pt x="12878" y="456224"/>
                  </a:lnTo>
                  <a:lnTo>
                    <a:pt x="3291" y="409323"/>
                  </a:lnTo>
                  <a:lnTo>
                    <a:pt x="0" y="360425"/>
                  </a:lnTo>
                  <a:close/>
                </a:path>
              </a:pathLst>
            </a:custGeom>
            <a:ln w="9525">
              <a:solidFill>
                <a:srgbClr val="C5C5FA"/>
              </a:solidFill>
            </a:ln>
          </p:spPr>
          <p:txBody>
            <a:bodyPr wrap="square" lIns="0" tIns="0" rIns="0" bIns="0" rtlCol="0"/>
            <a:lstStyle/>
            <a:p>
              <a:endParaRPr/>
            </a:p>
          </p:txBody>
        </p:sp>
        <p:pic>
          <p:nvPicPr>
            <p:cNvPr id="135" name="object 135"/>
            <p:cNvPicPr/>
            <p:nvPr/>
          </p:nvPicPr>
          <p:blipFill>
            <a:blip r:embed="rId40" cstate="print"/>
            <a:stretch>
              <a:fillRect/>
            </a:stretch>
          </p:blipFill>
          <p:spPr>
            <a:xfrm>
              <a:off x="7351776" y="4148340"/>
              <a:ext cx="938771" cy="938771"/>
            </a:xfrm>
            <a:prstGeom prst="rect">
              <a:avLst/>
            </a:prstGeom>
          </p:spPr>
        </p:pic>
        <p:pic>
          <p:nvPicPr>
            <p:cNvPr id="136" name="object 136"/>
            <p:cNvPicPr/>
            <p:nvPr/>
          </p:nvPicPr>
          <p:blipFill>
            <a:blip r:embed="rId43" cstate="print"/>
            <a:stretch>
              <a:fillRect/>
            </a:stretch>
          </p:blipFill>
          <p:spPr>
            <a:xfrm>
              <a:off x="7463028" y="4302277"/>
              <a:ext cx="717803" cy="720826"/>
            </a:xfrm>
            <a:prstGeom prst="rect">
              <a:avLst/>
            </a:prstGeom>
          </p:spPr>
        </p:pic>
        <p:pic>
          <p:nvPicPr>
            <p:cNvPr id="137" name="object 137"/>
            <p:cNvPicPr/>
            <p:nvPr/>
          </p:nvPicPr>
          <p:blipFill>
            <a:blip r:embed="rId42" cstate="print"/>
            <a:stretch>
              <a:fillRect/>
            </a:stretch>
          </p:blipFill>
          <p:spPr>
            <a:xfrm>
              <a:off x="7392924" y="4169664"/>
              <a:ext cx="858774" cy="858774"/>
            </a:xfrm>
            <a:prstGeom prst="rect">
              <a:avLst/>
            </a:prstGeom>
          </p:spPr>
        </p:pic>
        <p:sp>
          <p:nvSpPr>
            <p:cNvPr id="138" name="object 138"/>
            <p:cNvSpPr/>
            <p:nvPr/>
          </p:nvSpPr>
          <p:spPr>
            <a:xfrm>
              <a:off x="7463028" y="4239767"/>
              <a:ext cx="721360" cy="721360"/>
            </a:xfrm>
            <a:custGeom>
              <a:avLst/>
              <a:gdLst/>
              <a:ahLst/>
              <a:cxnLst/>
              <a:rect l="l" t="t" r="r" b="b"/>
              <a:pathLst>
                <a:path w="721359" h="721360">
                  <a:moveTo>
                    <a:pt x="360425" y="0"/>
                  </a:moveTo>
                  <a:lnTo>
                    <a:pt x="311528" y="3291"/>
                  </a:lnTo>
                  <a:lnTo>
                    <a:pt x="264627" y="12878"/>
                  </a:lnTo>
                  <a:lnTo>
                    <a:pt x="220152" y="28330"/>
                  </a:lnTo>
                  <a:lnTo>
                    <a:pt x="178533" y="49219"/>
                  </a:lnTo>
                  <a:lnTo>
                    <a:pt x="140201" y="75114"/>
                  </a:lnTo>
                  <a:lnTo>
                    <a:pt x="105584" y="105584"/>
                  </a:lnTo>
                  <a:lnTo>
                    <a:pt x="75114" y="140201"/>
                  </a:lnTo>
                  <a:lnTo>
                    <a:pt x="49219" y="178533"/>
                  </a:lnTo>
                  <a:lnTo>
                    <a:pt x="28330" y="220152"/>
                  </a:lnTo>
                  <a:lnTo>
                    <a:pt x="12878" y="264627"/>
                  </a:lnTo>
                  <a:lnTo>
                    <a:pt x="3291" y="311528"/>
                  </a:lnTo>
                  <a:lnTo>
                    <a:pt x="0" y="360425"/>
                  </a:lnTo>
                  <a:lnTo>
                    <a:pt x="3291" y="409323"/>
                  </a:lnTo>
                  <a:lnTo>
                    <a:pt x="12878" y="456224"/>
                  </a:lnTo>
                  <a:lnTo>
                    <a:pt x="28330" y="500699"/>
                  </a:lnTo>
                  <a:lnTo>
                    <a:pt x="49219" y="542318"/>
                  </a:lnTo>
                  <a:lnTo>
                    <a:pt x="75114" y="580650"/>
                  </a:lnTo>
                  <a:lnTo>
                    <a:pt x="105584" y="615267"/>
                  </a:lnTo>
                  <a:lnTo>
                    <a:pt x="140201" y="645737"/>
                  </a:lnTo>
                  <a:lnTo>
                    <a:pt x="178533" y="671632"/>
                  </a:lnTo>
                  <a:lnTo>
                    <a:pt x="220152" y="692521"/>
                  </a:lnTo>
                  <a:lnTo>
                    <a:pt x="264627" y="707973"/>
                  </a:lnTo>
                  <a:lnTo>
                    <a:pt x="311528" y="717560"/>
                  </a:lnTo>
                  <a:lnTo>
                    <a:pt x="360425" y="720851"/>
                  </a:lnTo>
                  <a:lnTo>
                    <a:pt x="409323" y="717560"/>
                  </a:lnTo>
                  <a:lnTo>
                    <a:pt x="456224" y="707973"/>
                  </a:lnTo>
                  <a:lnTo>
                    <a:pt x="500699" y="692521"/>
                  </a:lnTo>
                  <a:lnTo>
                    <a:pt x="542318" y="671632"/>
                  </a:lnTo>
                  <a:lnTo>
                    <a:pt x="580650" y="645737"/>
                  </a:lnTo>
                  <a:lnTo>
                    <a:pt x="615267" y="615267"/>
                  </a:lnTo>
                  <a:lnTo>
                    <a:pt x="645737" y="580650"/>
                  </a:lnTo>
                  <a:lnTo>
                    <a:pt x="671632" y="542318"/>
                  </a:lnTo>
                  <a:lnTo>
                    <a:pt x="692521" y="500699"/>
                  </a:lnTo>
                  <a:lnTo>
                    <a:pt x="707973" y="456224"/>
                  </a:lnTo>
                  <a:lnTo>
                    <a:pt x="717560" y="409323"/>
                  </a:lnTo>
                  <a:lnTo>
                    <a:pt x="720851" y="360425"/>
                  </a:lnTo>
                  <a:lnTo>
                    <a:pt x="717560" y="311528"/>
                  </a:lnTo>
                  <a:lnTo>
                    <a:pt x="707973" y="264627"/>
                  </a:lnTo>
                  <a:lnTo>
                    <a:pt x="692521" y="220152"/>
                  </a:lnTo>
                  <a:lnTo>
                    <a:pt x="671632" y="178533"/>
                  </a:lnTo>
                  <a:lnTo>
                    <a:pt x="645737" y="140201"/>
                  </a:lnTo>
                  <a:lnTo>
                    <a:pt x="615267" y="105584"/>
                  </a:lnTo>
                  <a:lnTo>
                    <a:pt x="580650" y="75114"/>
                  </a:lnTo>
                  <a:lnTo>
                    <a:pt x="542318" y="49219"/>
                  </a:lnTo>
                  <a:lnTo>
                    <a:pt x="500699" y="28330"/>
                  </a:lnTo>
                  <a:lnTo>
                    <a:pt x="456224" y="12878"/>
                  </a:lnTo>
                  <a:lnTo>
                    <a:pt x="409323" y="3291"/>
                  </a:lnTo>
                  <a:lnTo>
                    <a:pt x="360425" y="0"/>
                  </a:lnTo>
                  <a:close/>
                </a:path>
              </a:pathLst>
            </a:custGeom>
            <a:solidFill>
              <a:srgbClr val="99FFCC"/>
            </a:solidFill>
          </p:spPr>
          <p:txBody>
            <a:bodyPr wrap="square" lIns="0" tIns="0" rIns="0" bIns="0" rtlCol="0"/>
            <a:lstStyle/>
            <a:p>
              <a:endParaRPr/>
            </a:p>
          </p:txBody>
        </p:sp>
        <p:sp>
          <p:nvSpPr>
            <p:cNvPr id="139" name="object 139"/>
            <p:cNvSpPr/>
            <p:nvPr/>
          </p:nvSpPr>
          <p:spPr>
            <a:xfrm>
              <a:off x="7463028" y="4239767"/>
              <a:ext cx="721360" cy="721360"/>
            </a:xfrm>
            <a:custGeom>
              <a:avLst/>
              <a:gdLst/>
              <a:ahLst/>
              <a:cxnLst/>
              <a:rect l="l" t="t" r="r" b="b"/>
              <a:pathLst>
                <a:path w="721359" h="721360">
                  <a:moveTo>
                    <a:pt x="0" y="360425"/>
                  </a:moveTo>
                  <a:lnTo>
                    <a:pt x="3291" y="311528"/>
                  </a:lnTo>
                  <a:lnTo>
                    <a:pt x="12878" y="264627"/>
                  </a:lnTo>
                  <a:lnTo>
                    <a:pt x="28330" y="220152"/>
                  </a:lnTo>
                  <a:lnTo>
                    <a:pt x="49219" y="178533"/>
                  </a:lnTo>
                  <a:lnTo>
                    <a:pt x="75114" y="140201"/>
                  </a:lnTo>
                  <a:lnTo>
                    <a:pt x="105584" y="105584"/>
                  </a:lnTo>
                  <a:lnTo>
                    <a:pt x="140201" y="75114"/>
                  </a:lnTo>
                  <a:lnTo>
                    <a:pt x="178533" y="49219"/>
                  </a:lnTo>
                  <a:lnTo>
                    <a:pt x="220152" y="28330"/>
                  </a:lnTo>
                  <a:lnTo>
                    <a:pt x="264627" y="12878"/>
                  </a:lnTo>
                  <a:lnTo>
                    <a:pt x="311528" y="3291"/>
                  </a:lnTo>
                  <a:lnTo>
                    <a:pt x="360425" y="0"/>
                  </a:lnTo>
                  <a:lnTo>
                    <a:pt x="409323" y="3291"/>
                  </a:lnTo>
                  <a:lnTo>
                    <a:pt x="456224" y="12878"/>
                  </a:lnTo>
                  <a:lnTo>
                    <a:pt x="500699" y="28330"/>
                  </a:lnTo>
                  <a:lnTo>
                    <a:pt x="542318" y="49219"/>
                  </a:lnTo>
                  <a:lnTo>
                    <a:pt x="580650" y="75114"/>
                  </a:lnTo>
                  <a:lnTo>
                    <a:pt x="615267" y="105584"/>
                  </a:lnTo>
                  <a:lnTo>
                    <a:pt x="645737" y="140201"/>
                  </a:lnTo>
                  <a:lnTo>
                    <a:pt x="671632" y="178533"/>
                  </a:lnTo>
                  <a:lnTo>
                    <a:pt x="692521" y="220152"/>
                  </a:lnTo>
                  <a:lnTo>
                    <a:pt x="707973" y="264627"/>
                  </a:lnTo>
                  <a:lnTo>
                    <a:pt x="717560" y="311528"/>
                  </a:lnTo>
                  <a:lnTo>
                    <a:pt x="720851" y="360425"/>
                  </a:lnTo>
                  <a:lnTo>
                    <a:pt x="717560" y="409323"/>
                  </a:lnTo>
                  <a:lnTo>
                    <a:pt x="707973" y="456224"/>
                  </a:lnTo>
                  <a:lnTo>
                    <a:pt x="692521" y="500699"/>
                  </a:lnTo>
                  <a:lnTo>
                    <a:pt x="671632" y="542318"/>
                  </a:lnTo>
                  <a:lnTo>
                    <a:pt x="645737" y="580650"/>
                  </a:lnTo>
                  <a:lnTo>
                    <a:pt x="615267" y="615267"/>
                  </a:lnTo>
                  <a:lnTo>
                    <a:pt x="580650" y="645737"/>
                  </a:lnTo>
                  <a:lnTo>
                    <a:pt x="542318" y="671632"/>
                  </a:lnTo>
                  <a:lnTo>
                    <a:pt x="500699" y="692521"/>
                  </a:lnTo>
                  <a:lnTo>
                    <a:pt x="456224" y="707973"/>
                  </a:lnTo>
                  <a:lnTo>
                    <a:pt x="409323" y="717560"/>
                  </a:lnTo>
                  <a:lnTo>
                    <a:pt x="360425" y="720851"/>
                  </a:lnTo>
                  <a:lnTo>
                    <a:pt x="311528" y="717560"/>
                  </a:lnTo>
                  <a:lnTo>
                    <a:pt x="264627" y="707973"/>
                  </a:lnTo>
                  <a:lnTo>
                    <a:pt x="220152" y="692521"/>
                  </a:lnTo>
                  <a:lnTo>
                    <a:pt x="178533" y="671632"/>
                  </a:lnTo>
                  <a:lnTo>
                    <a:pt x="140201" y="645737"/>
                  </a:lnTo>
                  <a:lnTo>
                    <a:pt x="105584" y="615267"/>
                  </a:lnTo>
                  <a:lnTo>
                    <a:pt x="75114" y="580650"/>
                  </a:lnTo>
                  <a:lnTo>
                    <a:pt x="49219" y="542318"/>
                  </a:lnTo>
                  <a:lnTo>
                    <a:pt x="28330" y="500699"/>
                  </a:lnTo>
                  <a:lnTo>
                    <a:pt x="12878" y="456224"/>
                  </a:lnTo>
                  <a:lnTo>
                    <a:pt x="3291" y="409323"/>
                  </a:lnTo>
                  <a:lnTo>
                    <a:pt x="0" y="360425"/>
                  </a:lnTo>
                  <a:close/>
                </a:path>
              </a:pathLst>
            </a:custGeom>
            <a:ln w="9525">
              <a:solidFill>
                <a:srgbClr val="C5C5FA"/>
              </a:solidFill>
            </a:ln>
          </p:spPr>
          <p:txBody>
            <a:bodyPr wrap="square" lIns="0" tIns="0" rIns="0" bIns="0" rtlCol="0"/>
            <a:lstStyle/>
            <a:p>
              <a:endParaRPr/>
            </a:p>
          </p:txBody>
        </p:sp>
        <p:pic>
          <p:nvPicPr>
            <p:cNvPr id="140" name="object 140"/>
            <p:cNvPicPr/>
            <p:nvPr/>
          </p:nvPicPr>
          <p:blipFill>
            <a:blip r:embed="rId44" cstate="print"/>
            <a:stretch>
              <a:fillRect/>
            </a:stretch>
          </p:blipFill>
          <p:spPr>
            <a:xfrm>
              <a:off x="8194548" y="4148340"/>
              <a:ext cx="937259" cy="938771"/>
            </a:xfrm>
            <a:prstGeom prst="rect">
              <a:avLst/>
            </a:prstGeom>
          </p:spPr>
        </p:pic>
        <p:pic>
          <p:nvPicPr>
            <p:cNvPr id="141" name="object 141"/>
            <p:cNvPicPr/>
            <p:nvPr/>
          </p:nvPicPr>
          <p:blipFill>
            <a:blip r:embed="rId45" cstate="print"/>
            <a:stretch>
              <a:fillRect/>
            </a:stretch>
          </p:blipFill>
          <p:spPr>
            <a:xfrm>
              <a:off x="8304276" y="4302277"/>
              <a:ext cx="717803" cy="720826"/>
            </a:xfrm>
            <a:prstGeom prst="rect">
              <a:avLst/>
            </a:prstGeom>
          </p:spPr>
        </p:pic>
        <p:pic>
          <p:nvPicPr>
            <p:cNvPr id="142" name="object 142"/>
            <p:cNvPicPr/>
            <p:nvPr/>
          </p:nvPicPr>
          <p:blipFill>
            <a:blip r:embed="rId46" cstate="print"/>
            <a:stretch>
              <a:fillRect/>
            </a:stretch>
          </p:blipFill>
          <p:spPr>
            <a:xfrm>
              <a:off x="8235696" y="4169664"/>
              <a:ext cx="857250" cy="858774"/>
            </a:xfrm>
            <a:prstGeom prst="rect">
              <a:avLst/>
            </a:prstGeom>
          </p:spPr>
        </p:pic>
        <p:sp>
          <p:nvSpPr>
            <p:cNvPr id="143" name="object 143"/>
            <p:cNvSpPr/>
            <p:nvPr/>
          </p:nvSpPr>
          <p:spPr>
            <a:xfrm>
              <a:off x="8305800" y="4239767"/>
              <a:ext cx="719455" cy="721360"/>
            </a:xfrm>
            <a:custGeom>
              <a:avLst/>
              <a:gdLst/>
              <a:ahLst/>
              <a:cxnLst/>
              <a:rect l="l" t="t" r="r" b="b"/>
              <a:pathLst>
                <a:path w="719454" h="721360">
                  <a:moveTo>
                    <a:pt x="359664" y="0"/>
                  </a:moveTo>
                  <a:lnTo>
                    <a:pt x="310861" y="3291"/>
                  </a:lnTo>
                  <a:lnTo>
                    <a:pt x="264054" y="12878"/>
                  </a:lnTo>
                  <a:lnTo>
                    <a:pt x="219670" y="28330"/>
                  </a:lnTo>
                  <a:lnTo>
                    <a:pt x="178138" y="49219"/>
                  </a:lnTo>
                  <a:lnTo>
                    <a:pt x="139887" y="75114"/>
                  </a:lnTo>
                  <a:lnTo>
                    <a:pt x="105346" y="105584"/>
                  </a:lnTo>
                  <a:lnTo>
                    <a:pt x="74943" y="140201"/>
                  </a:lnTo>
                  <a:lnTo>
                    <a:pt x="49106" y="178533"/>
                  </a:lnTo>
                  <a:lnTo>
                    <a:pt x="28265" y="220152"/>
                  </a:lnTo>
                  <a:lnTo>
                    <a:pt x="12848" y="264627"/>
                  </a:lnTo>
                  <a:lnTo>
                    <a:pt x="3283" y="311528"/>
                  </a:lnTo>
                  <a:lnTo>
                    <a:pt x="0" y="360425"/>
                  </a:lnTo>
                  <a:lnTo>
                    <a:pt x="3283" y="409323"/>
                  </a:lnTo>
                  <a:lnTo>
                    <a:pt x="12848" y="456224"/>
                  </a:lnTo>
                  <a:lnTo>
                    <a:pt x="28265" y="500699"/>
                  </a:lnTo>
                  <a:lnTo>
                    <a:pt x="49106" y="542318"/>
                  </a:lnTo>
                  <a:lnTo>
                    <a:pt x="74943" y="580650"/>
                  </a:lnTo>
                  <a:lnTo>
                    <a:pt x="105346" y="615267"/>
                  </a:lnTo>
                  <a:lnTo>
                    <a:pt x="139887" y="645737"/>
                  </a:lnTo>
                  <a:lnTo>
                    <a:pt x="178138" y="671632"/>
                  </a:lnTo>
                  <a:lnTo>
                    <a:pt x="219670" y="692521"/>
                  </a:lnTo>
                  <a:lnTo>
                    <a:pt x="264054" y="707973"/>
                  </a:lnTo>
                  <a:lnTo>
                    <a:pt x="310861" y="717560"/>
                  </a:lnTo>
                  <a:lnTo>
                    <a:pt x="359664" y="720851"/>
                  </a:lnTo>
                  <a:lnTo>
                    <a:pt x="408466" y="717560"/>
                  </a:lnTo>
                  <a:lnTo>
                    <a:pt x="455273" y="707973"/>
                  </a:lnTo>
                  <a:lnTo>
                    <a:pt x="499657" y="692521"/>
                  </a:lnTo>
                  <a:lnTo>
                    <a:pt x="541189" y="671632"/>
                  </a:lnTo>
                  <a:lnTo>
                    <a:pt x="579440" y="645737"/>
                  </a:lnTo>
                  <a:lnTo>
                    <a:pt x="613981" y="615267"/>
                  </a:lnTo>
                  <a:lnTo>
                    <a:pt x="644384" y="580650"/>
                  </a:lnTo>
                  <a:lnTo>
                    <a:pt x="670221" y="542318"/>
                  </a:lnTo>
                  <a:lnTo>
                    <a:pt x="691062" y="500699"/>
                  </a:lnTo>
                  <a:lnTo>
                    <a:pt x="706479" y="456224"/>
                  </a:lnTo>
                  <a:lnTo>
                    <a:pt x="716044" y="409323"/>
                  </a:lnTo>
                  <a:lnTo>
                    <a:pt x="719327" y="360425"/>
                  </a:lnTo>
                  <a:lnTo>
                    <a:pt x="716044" y="311528"/>
                  </a:lnTo>
                  <a:lnTo>
                    <a:pt x="706479" y="264627"/>
                  </a:lnTo>
                  <a:lnTo>
                    <a:pt x="691062" y="220152"/>
                  </a:lnTo>
                  <a:lnTo>
                    <a:pt x="670221" y="178533"/>
                  </a:lnTo>
                  <a:lnTo>
                    <a:pt x="644384" y="140201"/>
                  </a:lnTo>
                  <a:lnTo>
                    <a:pt x="613981" y="105584"/>
                  </a:lnTo>
                  <a:lnTo>
                    <a:pt x="579440" y="75114"/>
                  </a:lnTo>
                  <a:lnTo>
                    <a:pt x="541189" y="49219"/>
                  </a:lnTo>
                  <a:lnTo>
                    <a:pt x="499657" y="28330"/>
                  </a:lnTo>
                  <a:lnTo>
                    <a:pt x="455273" y="12878"/>
                  </a:lnTo>
                  <a:lnTo>
                    <a:pt x="408466" y="3291"/>
                  </a:lnTo>
                  <a:lnTo>
                    <a:pt x="359664" y="0"/>
                  </a:lnTo>
                  <a:close/>
                </a:path>
              </a:pathLst>
            </a:custGeom>
            <a:solidFill>
              <a:srgbClr val="99FFCC"/>
            </a:solidFill>
          </p:spPr>
          <p:txBody>
            <a:bodyPr wrap="square" lIns="0" tIns="0" rIns="0" bIns="0" rtlCol="0"/>
            <a:lstStyle/>
            <a:p>
              <a:endParaRPr/>
            </a:p>
          </p:txBody>
        </p:sp>
        <p:sp>
          <p:nvSpPr>
            <p:cNvPr id="144" name="object 144"/>
            <p:cNvSpPr/>
            <p:nvPr/>
          </p:nvSpPr>
          <p:spPr>
            <a:xfrm>
              <a:off x="8305800" y="4239767"/>
              <a:ext cx="719455" cy="721360"/>
            </a:xfrm>
            <a:custGeom>
              <a:avLst/>
              <a:gdLst/>
              <a:ahLst/>
              <a:cxnLst/>
              <a:rect l="l" t="t" r="r" b="b"/>
              <a:pathLst>
                <a:path w="719454" h="721360">
                  <a:moveTo>
                    <a:pt x="0" y="360425"/>
                  </a:moveTo>
                  <a:lnTo>
                    <a:pt x="3283" y="311528"/>
                  </a:lnTo>
                  <a:lnTo>
                    <a:pt x="12848" y="264627"/>
                  </a:lnTo>
                  <a:lnTo>
                    <a:pt x="28265" y="220152"/>
                  </a:lnTo>
                  <a:lnTo>
                    <a:pt x="49106" y="178533"/>
                  </a:lnTo>
                  <a:lnTo>
                    <a:pt x="74943" y="140201"/>
                  </a:lnTo>
                  <a:lnTo>
                    <a:pt x="105346" y="105584"/>
                  </a:lnTo>
                  <a:lnTo>
                    <a:pt x="139887" y="75114"/>
                  </a:lnTo>
                  <a:lnTo>
                    <a:pt x="178138" y="49219"/>
                  </a:lnTo>
                  <a:lnTo>
                    <a:pt x="219670" y="28330"/>
                  </a:lnTo>
                  <a:lnTo>
                    <a:pt x="264054" y="12878"/>
                  </a:lnTo>
                  <a:lnTo>
                    <a:pt x="310861" y="3291"/>
                  </a:lnTo>
                  <a:lnTo>
                    <a:pt x="359664" y="0"/>
                  </a:lnTo>
                  <a:lnTo>
                    <a:pt x="408466" y="3291"/>
                  </a:lnTo>
                  <a:lnTo>
                    <a:pt x="455273" y="12878"/>
                  </a:lnTo>
                  <a:lnTo>
                    <a:pt x="499657" y="28330"/>
                  </a:lnTo>
                  <a:lnTo>
                    <a:pt x="541189" y="49219"/>
                  </a:lnTo>
                  <a:lnTo>
                    <a:pt x="579440" y="75114"/>
                  </a:lnTo>
                  <a:lnTo>
                    <a:pt x="613981" y="105584"/>
                  </a:lnTo>
                  <a:lnTo>
                    <a:pt x="644384" y="140201"/>
                  </a:lnTo>
                  <a:lnTo>
                    <a:pt x="670221" y="178533"/>
                  </a:lnTo>
                  <a:lnTo>
                    <a:pt x="691062" y="220152"/>
                  </a:lnTo>
                  <a:lnTo>
                    <a:pt x="706479" y="264627"/>
                  </a:lnTo>
                  <a:lnTo>
                    <a:pt x="716044" y="311528"/>
                  </a:lnTo>
                  <a:lnTo>
                    <a:pt x="719327" y="360425"/>
                  </a:lnTo>
                  <a:lnTo>
                    <a:pt x="716044" y="409323"/>
                  </a:lnTo>
                  <a:lnTo>
                    <a:pt x="706479" y="456224"/>
                  </a:lnTo>
                  <a:lnTo>
                    <a:pt x="691062" y="500699"/>
                  </a:lnTo>
                  <a:lnTo>
                    <a:pt x="670221" y="542318"/>
                  </a:lnTo>
                  <a:lnTo>
                    <a:pt x="644384" y="580650"/>
                  </a:lnTo>
                  <a:lnTo>
                    <a:pt x="613981" y="615267"/>
                  </a:lnTo>
                  <a:lnTo>
                    <a:pt x="579440" y="645737"/>
                  </a:lnTo>
                  <a:lnTo>
                    <a:pt x="541189" y="671632"/>
                  </a:lnTo>
                  <a:lnTo>
                    <a:pt x="499657" y="692521"/>
                  </a:lnTo>
                  <a:lnTo>
                    <a:pt x="455273" y="707973"/>
                  </a:lnTo>
                  <a:lnTo>
                    <a:pt x="408466" y="717560"/>
                  </a:lnTo>
                  <a:lnTo>
                    <a:pt x="359664" y="720851"/>
                  </a:lnTo>
                  <a:lnTo>
                    <a:pt x="310861" y="717560"/>
                  </a:lnTo>
                  <a:lnTo>
                    <a:pt x="264054" y="707973"/>
                  </a:lnTo>
                  <a:lnTo>
                    <a:pt x="219670" y="692521"/>
                  </a:lnTo>
                  <a:lnTo>
                    <a:pt x="178138" y="671632"/>
                  </a:lnTo>
                  <a:lnTo>
                    <a:pt x="139887" y="645737"/>
                  </a:lnTo>
                  <a:lnTo>
                    <a:pt x="105346" y="615267"/>
                  </a:lnTo>
                  <a:lnTo>
                    <a:pt x="74943" y="580650"/>
                  </a:lnTo>
                  <a:lnTo>
                    <a:pt x="49106" y="542318"/>
                  </a:lnTo>
                  <a:lnTo>
                    <a:pt x="28265" y="500699"/>
                  </a:lnTo>
                  <a:lnTo>
                    <a:pt x="12848" y="456224"/>
                  </a:lnTo>
                  <a:lnTo>
                    <a:pt x="3283" y="409323"/>
                  </a:lnTo>
                  <a:lnTo>
                    <a:pt x="0" y="360425"/>
                  </a:lnTo>
                  <a:close/>
                </a:path>
              </a:pathLst>
            </a:custGeom>
            <a:ln w="9525">
              <a:solidFill>
                <a:srgbClr val="C5C5FA"/>
              </a:solidFill>
            </a:ln>
          </p:spPr>
          <p:txBody>
            <a:bodyPr wrap="square" lIns="0" tIns="0" rIns="0" bIns="0" rtlCol="0"/>
            <a:lstStyle/>
            <a:p>
              <a:endParaRPr/>
            </a:p>
          </p:txBody>
        </p:sp>
        <p:pic>
          <p:nvPicPr>
            <p:cNvPr id="145" name="object 145"/>
            <p:cNvPicPr/>
            <p:nvPr/>
          </p:nvPicPr>
          <p:blipFill>
            <a:blip r:embed="rId44" cstate="print"/>
            <a:stretch>
              <a:fillRect/>
            </a:stretch>
          </p:blipFill>
          <p:spPr>
            <a:xfrm>
              <a:off x="9035796" y="4148340"/>
              <a:ext cx="937259" cy="938771"/>
            </a:xfrm>
            <a:prstGeom prst="rect">
              <a:avLst/>
            </a:prstGeom>
          </p:spPr>
        </p:pic>
        <p:pic>
          <p:nvPicPr>
            <p:cNvPr id="146" name="object 146"/>
            <p:cNvPicPr/>
            <p:nvPr/>
          </p:nvPicPr>
          <p:blipFill>
            <a:blip r:embed="rId35" cstate="print"/>
            <a:stretch>
              <a:fillRect/>
            </a:stretch>
          </p:blipFill>
          <p:spPr>
            <a:xfrm>
              <a:off x="9145524" y="4302277"/>
              <a:ext cx="717803" cy="720826"/>
            </a:xfrm>
            <a:prstGeom prst="rect">
              <a:avLst/>
            </a:prstGeom>
          </p:spPr>
        </p:pic>
        <p:pic>
          <p:nvPicPr>
            <p:cNvPr id="147" name="object 147"/>
            <p:cNvPicPr/>
            <p:nvPr/>
          </p:nvPicPr>
          <p:blipFill>
            <a:blip r:embed="rId46" cstate="print"/>
            <a:stretch>
              <a:fillRect/>
            </a:stretch>
          </p:blipFill>
          <p:spPr>
            <a:xfrm>
              <a:off x="9076944" y="4169664"/>
              <a:ext cx="857250" cy="858774"/>
            </a:xfrm>
            <a:prstGeom prst="rect">
              <a:avLst/>
            </a:prstGeom>
          </p:spPr>
        </p:pic>
        <p:pic>
          <p:nvPicPr>
            <p:cNvPr id="148" name="object 148"/>
            <p:cNvPicPr/>
            <p:nvPr/>
          </p:nvPicPr>
          <p:blipFill>
            <a:blip r:embed="rId40" cstate="print"/>
            <a:stretch>
              <a:fillRect/>
            </a:stretch>
          </p:blipFill>
          <p:spPr>
            <a:xfrm>
              <a:off x="6510528" y="4948427"/>
              <a:ext cx="938771" cy="938771"/>
            </a:xfrm>
            <a:prstGeom prst="rect">
              <a:avLst/>
            </a:prstGeom>
          </p:spPr>
        </p:pic>
        <p:pic>
          <p:nvPicPr>
            <p:cNvPr id="149" name="object 149"/>
            <p:cNvPicPr/>
            <p:nvPr/>
          </p:nvPicPr>
          <p:blipFill>
            <a:blip r:embed="rId47" cstate="print"/>
            <a:stretch>
              <a:fillRect/>
            </a:stretch>
          </p:blipFill>
          <p:spPr>
            <a:xfrm>
              <a:off x="6620256" y="5102351"/>
              <a:ext cx="717803" cy="720826"/>
            </a:xfrm>
            <a:prstGeom prst="rect">
              <a:avLst/>
            </a:prstGeom>
          </p:spPr>
        </p:pic>
        <p:pic>
          <p:nvPicPr>
            <p:cNvPr id="150" name="object 150"/>
            <p:cNvPicPr/>
            <p:nvPr/>
          </p:nvPicPr>
          <p:blipFill>
            <a:blip r:embed="rId42" cstate="print"/>
            <a:stretch>
              <a:fillRect/>
            </a:stretch>
          </p:blipFill>
          <p:spPr>
            <a:xfrm>
              <a:off x="6551676" y="4969764"/>
              <a:ext cx="858774" cy="858774"/>
            </a:xfrm>
            <a:prstGeom prst="rect">
              <a:avLst/>
            </a:prstGeom>
          </p:spPr>
        </p:pic>
        <p:sp>
          <p:nvSpPr>
            <p:cNvPr id="151" name="object 151"/>
            <p:cNvSpPr/>
            <p:nvPr/>
          </p:nvSpPr>
          <p:spPr>
            <a:xfrm>
              <a:off x="6621780" y="5039867"/>
              <a:ext cx="721360" cy="721360"/>
            </a:xfrm>
            <a:custGeom>
              <a:avLst/>
              <a:gdLst/>
              <a:ahLst/>
              <a:cxnLst/>
              <a:rect l="l" t="t" r="r" b="b"/>
              <a:pathLst>
                <a:path w="721359" h="721360">
                  <a:moveTo>
                    <a:pt x="360425" y="0"/>
                  </a:moveTo>
                  <a:lnTo>
                    <a:pt x="311528" y="3291"/>
                  </a:lnTo>
                  <a:lnTo>
                    <a:pt x="264627" y="12878"/>
                  </a:lnTo>
                  <a:lnTo>
                    <a:pt x="220152" y="28330"/>
                  </a:lnTo>
                  <a:lnTo>
                    <a:pt x="178533" y="49219"/>
                  </a:lnTo>
                  <a:lnTo>
                    <a:pt x="140201" y="75114"/>
                  </a:lnTo>
                  <a:lnTo>
                    <a:pt x="105584" y="105584"/>
                  </a:lnTo>
                  <a:lnTo>
                    <a:pt x="75114" y="140201"/>
                  </a:lnTo>
                  <a:lnTo>
                    <a:pt x="49219" y="178533"/>
                  </a:lnTo>
                  <a:lnTo>
                    <a:pt x="28330" y="220152"/>
                  </a:lnTo>
                  <a:lnTo>
                    <a:pt x="12878" y="264627"/>
                  </a:lnTo>
                  <a:lnTo>
                    <a:pt x="3291" y="311528"/>
                  </a:lnTo>
                  <a:lnTo>
                    <a:pt x="0" y="360425"/>
                  </a:lnTo>
                  <a:lnTo>
                    <a:pt x="3291" y="409334"/>
                  </a:lnTo>
                  <a:lnTo>
                    <a:pt x="12878" y="456242"/>
                  </a:lnTo>
                  <a:lnTo>
                    <a:pt x="28330" y="500720"/>
                  </a:lnTo>
                  <a:lnTo>
                    <a:pt x="49219" y="542340"/>
                  </a:lnTo>
                  <a:lnTo>
                    <a:pt x="75114" y="580672"/>
                  </a:lnTo>
                  <a:lnTo>
                    <a:pt x="105584" y="615286"/>
                  </a:lnTo>
                  <a:lnTo>
                    <a:pt x="140201" y="645753"/>
                  </a:lnTo>
                  <a:lnTo>
                    <a:pt x="178533" y="671643"/>
                  </a:lnTo>
                  <a:lnTo>
                    <a:pt x="220152" y="692528"/>
                  </a:lnTo>
                  <a:lnTo>
                    <a:pt x="264627" y="707977"/>
                  </a:lnTo>
                  <a:lnTo>
                    <a:pt x="311528" y="717561"/>
                  </a:lnTo>
                  <a:lnTo>
                    <a:pt x="360425" y="720851"/>
                  </a:lnTo>
                  <a:lnTo>
                    <a:pt x="409323" y="717561"/>
                  </a:lnTo>
                  <a:lnTo>
                    <a:pt x="456224" y="707977"/>
                  </a:lnTo>
                  <a:lnTo>
                    <a:pt x="500699" y="692528"/>
                  </a:lnTo>
                  <a:lnTo>
                    <a:pt x="542318" y="671643"/>
                  </a:lnTo>
                  <a:lnTo>
                    <a:pt x="580650" y="645753"/>
                  </a:lnTo>
                  <a:lnTo>
                    <a:pt x="615267" y="615286"/>
                  </a:lnTo>
                  <a:lnTo>
                    <a:pt x="645737" y="580672"/>
                  </a:lnTo>
                  <a:lnTo>
                    <a:pt x="671632" y="542340"/>
                  </a:lnTo>
                  <a:lnTo>
                    <a:pt x="692521" y="500720"/>
                  </a:lnTo>
                  <a:lnTo>
                    <a:pt x="707973" y="456242"/>
                  </a:lnTo>
                  <a:lnTo>
                    <a:pt x="717560" y="409334"/>
                  </a:lnTo>
                  <a:lnTo>
                    <a:pt x="720851" y="360425"/>
                  </a:lnTo>
                  <a:lnTo>
                    <a:pt x="717560" y="311528"/>
                  </a:lnTo>
                  <a:lnTo>
                    <a:pt x="707973" y="264627"/>
                  </a:lnTo>
                  <a:lnTo>
                    <a:pt x="692521" y="220152"/>
                  </a:lnTo>
                  <a:lnTo>
                    <a:pt x="671632" y="178533"/>
                  </a:lnTo>
                  <a:lnTo>
                    <a:pt x="645737" y="140201"/>
                  </a:lnTo>
                  <a:lnTo>
                    <a:pt x="615267" y="105584"/>
                  </a:lnTo>
                  <a:lnTo>
                    <a:pt x="580650" y="75114"/>
                  </a:lnTo>
                  <a:lnTo>
                    <a:pt x="542318" y="49219"/>
                  </a:lnTo>
                  <a:lnTo>
                    <a:pt x="500699" y="28330"/>
                  </a:lnTo>
                  <a:lnTo>
                    <a:pt x="456224" y="12878"/>
                  </a:lnTo>
                  <a:lnTo>
                    <a:pt x="409323" y="3291"/>
                  </a:lnTo>
                  <a:lnTo>
                    <a:pt x="360425" y="0"/>
                  </a:lnTo>
                  <a:close/>
                </a:path>
              </a:pathLst>
            </a:custGeom>
            <a:solidFill>
              <a:srgbClr val="99FFCC"/>
            </a:solidFill>
          </p:spPr>
          <p:txBody>
            <a:bodyPr wrap="square" lIns="0" tIns="0" rIns="0" bIns="0" rtlCol="0"/>
            <a:lstStyle/>
            <a:p>
              <a:endParaRPr/>
            </a:p>
          </p:txBody>
        </p:sp>
        <p:sp>
          <p:nvSpPr>
            <p:cNvPr id="152" name="object 152"/>
            <p:cNvSpPr/>
            <p:nvPr/>
          </p:nvSpPr>
          <p:spPr>
            <a:xfrm>
              <a:off x="6621780" y="5039867"/>
              <a:ext cx="721360" cy="721360"/>
            </a:xfrm>
            <a:custGeom>
              <a:avLst/>
              <a:gdLst/>
              <a:ahLst/>
              <a:cxnLst/>
              <a:rect l="l" t="t" r="r" b="b"/>
              <a:pathLst>
                <a:path w="721359" h="721360">
                  <a:moveTo>
                    <a:pt x="0" y="360425"/>
                  </a:moveTo>
                  <a:lnTo>
                    <a:pt x="3291" y="311528"/>
                  </a:lnTo>
                  <a:lnTo>
                    <a:pt x="12878" y="264627"/>
                  </a:lnTo>
                  <a:lnTo>
                    <a:pt x="28330" y="220152"/>
                  </a:lnTo>
                  <a:lnTo>
                    <a:pt x="49219" y="178533"/>
                  </a:lnTo>
                  <a:lnTo>
                    <a:pt x="75114" y="140201"/>
                  </a:lnTo>
                  <a:lnTo>
                    <a:pt x="105584" y="105584"/>
                  </a:lnTo>
                  <a:lnTo>
                    <a:pt x="140201" y="75114"/>
                  </a:lnTo>
                  <a:lnTo>
                    <a:pt x="178533" y="49219"/>
                  </a:lnTo>
                  <a:lnTo>
                    <a:pt x="220152" y="28330"/>
                  </a:lnTo>
                  <a:lnTo>
                    <a:pt x="264627" y="12878"/>
                  </a:lnTo>
                  <a:lnTo>
                    <a:pt x="311528" y="3291"/>
                  </a:lnTo>
                  <a:lnTo>
                    <a:pt x="360425" y="0"/>
                  </a:lnTo>
                  <a:lnTo>
                    <a:pt x="409323" y="3291"/>
                  </a:lnTo>
                  <a:lnTo>
                    <a:pt x="456224" y="12878"/>
                  </a:lnTo>
                  <a:lnTo>
                    <a:pt x="500699" y="28330"/>
                  </a:lnTo>
                  <a:lnTo>
                    <a:pt x="542318" y="49219"/>
                  </a:lnTo>
                  <a:lnTo>
                    <a:pt x="580650" y="75114"/>
                  </a:lnTo>
                  <a:lnTo>
                    <a:pt x="615267" y="105584"/>
                  </a:lnTo>
                  <a:lnTo>
                    <a:pt x="645737" y="140201"/>
                  </a:lnTo>
                  <a:lnTo>
                    <a:pt x="671632" y="178533"/>
                  </a:lnTo>
                  <a:lnTo>
                    <a:pt x="692521" y="220152"/>
                  </a:lnTo>
                  <a:lnTo>
                    <a:pt x="707973" y="264627"/>
                  </a:lnTo>
                  <a:lnTo>
                    <a:pt x="717560" y="311528"/>
                  </a:lnTo>
                  <a:lnTo>
                    <a:pt x="720851" y="360425"/>
                  </a:lnTo>
                  <a:lnTo>
                    <a:pt x="717560" y="409334"/>
                  </a:lnTo>
                  <a:lnTo>
                    <a:pt x="707973" y="456242"/>
                  </a:lnTo>
                  <a:lnTo>
                    <a:pt x="692521" y="500720"/>
                  </a:lnTo>
                  <a:lnTo>
                    <a:pt x="671632" y="542340"/>
                  </a:lnTo>
                  <a:lnTo>
                    <a:pt x="645737" y="580672"/>
                  </a:lnTo>
                  <a:lnTo>
                    <a:pt x="615267" y="615286"/>
                  </a:lnTo>
                  <a:lnTo>
                    <a:pt x="580650" y="645753"/>
                  </a:lnTo>
                  <a:lnTo>
                    <a:pt x="542318" y="671643"/>
                  </a:lnTo>
                  <a:lnTo>
                    <a:pt x="500699" y="692528"/>
                  </a:lnTo>
                  <a:lnTo>
                    <a:pt x="456224" y="707977"/>
                  </a:lnTo>
                  <a:lnTo>
                    <a:pt x="409323" y="717561"/>
                  </a:lnTo>
                  <a:lnTo>
                    <a:pt x="360425" y="720851"/>
                  </a:lnTo>
                  <a:lnTo>
                    <a:pt x="311528" y="717561"/>
                  </a:lnTo>
                  <a:lnTo>
                    <a:pt x="264627" y="707977"/>
                  </a:lnTo>
                  <a:lnTo>
                    <a:pt x="220152" y="692528"/>
                  </a:lnTo>
                  <a:lnTo>
                    <a:pt x="178533" y="671643"/>
                  </a:lnTo>
                  <a:lnTo>
                    <a:pt x="140201" y="645753"/>
                  </a:lnTo>
                  <a:lnTo>
                    <a:pt x="105584" y="615286"/>
                  </a:lnTo>
                  <a:lnTo>
                    <a:pt x="75114" y="580672"/>
                  </a:lnTo>
                  <a:lnTo>
                    <a:pt x="49219" y="542340"/>
                  </a:lnTo>
                  <a:lnTo>
                    <a:pt x="28330" y="500720"/>
                  </a:lnTo>
                  <a:lnTo>
                    <a:pt x="12878" y="456242"/>
                  </a:lnTo>
                  <a:lnTo>
                    <a:pt x="3291" y="409334"/>
                  </a:lnTo>
                  <a:lnTo>
                    <a:pt x="0" y="360425"/>
                  </a:lnTo>
                  <a:close/>
                </a:path>
              </a:pathLst>
            </a:custGeom>
            <a:ln w="9525">
              <a:solidFill>
                <a:srgbClr val="C5C5FA"/>
              </a:solidFill>
            </a:ln>
          </p:spPr>
          <p:txBody>
            <a:bodyPr wrap="square" lIns="0" tIns="0" rIns="0" bIns="0" rtlCol="0"/>
            <a:lstStyle/>
            <a:p>
              <a:endParaRPr/>
            </a:p>
          </p:txBody>
        </p:sp>
        <p:pic>
          <p:nvPicPr>
            <p:cNvPr id="153" name="object 153"/>
            <p:cNvPicPr/>
            <p:nvPr/>
          </p:nvPicPr>
          <p:blipFill>
            <a:blip r:embed="rId40" cstate="print"/>
            <a:stretch>
              <a:fillRect/>
            </a:stretch>
          </p:blipFill>
          <p:spPr>
            <a:xfrm>
              <a:off x="7351776" y="4948427"/>
              <a:ext cx="938771" cy="938771"/>
            </a:xfrm>
            <a:prstGeom prst="rect">
              <a:avLst/>
            </a:prstGeom>
          </p:spPr>
        </p:pic>
        <p:pic>
          <p:nvPicPr>
            <p:cNvPr id="154" name="object 154"/>
            <p:cNvPicPr/>
            <p:nvPr/>
          </p:nvPicPr>
          <p:blipFill>
            <a:blip r:embed="rId48" cstate="print"/>
            <a:stretch>
              <a:fillRect/>
            </a:stretch>
          </p:blipFill>
          <p:spPr>
            <a:xfrm>
              <a:off x="7513320" y="5102351"/>
              <a:ext cx="615708" cy="720826"/>
            </a:xfrm>
            <a:prstGeom prst="rect">
              <a:avLst/>
            </a:prstGeom>
          </p:spPr>
        </p:pic>
        <p:pic>
          <p:nvPicPr>
            <p:cNvPr id="155" name="object 155"/>
            <p:cNvPicPr/>
            <p:nvPr/>
          </p:nvPicPr>
          <p:blipFill>
            <a:blip r:embed="rId42" cstate="print"/>
            <a:stretch>
              <a:fillRect/>
            </a:stretch>
          </p:blipFill>
          <p:spPr>
            <a:xfrm>
              <a:off x="7392924" y="4969764"/>
              <a:ext cx="858774" cy="858774"/>
            </a:xfrm>
            <a:prstGeom prst="rect">
              <a:avLst/>
            </a:prstGeom>
          </p:spPr>
        </p:pic>
        <p:sp>
          <p:nvSpPr>
            <p:cNvPr id="156" name="object 156"/>
            <p:cNvSpPr/>
            <p:nvPr/>
          </p:nvSpPr>
          <p:spPr>
            <a:xfrm>
              <a:off x="7463028" y="5039867"/>
              <a:ext cx="721360" cy="721360"/>
            </a:xfrm>
            <a:custGeom>
              <a:avLst/>
              <a:gdLst/>
              <a:ahLst/>
              <a:cxnLst/>
              <a:rect l="l" t="t" r="r" b="b"/>
              <a:pathLst>
                <a:path w="721359" h="721360">
                  <a:moveTo>
                    <a:pt x="360425" y="0"/>
                  </a:moveTo>
                  <a:lnTo>
                    <a:pt x="311528" y="3291"/>
                  </a:lnTo>
                  <a:lnTo>
                    <a:pt x="264627" y="12878"/>
                  </a:lnTo>
                  <a:lnTo>
                    <a:pt x="220152" y="28330"/>
                  </a:lnTo>
                  <a:lnTo>
                    <a:pt x="178533" y="49219"/>
                  </a:lnTo>
                  <a:lnTo>
                    <a:pt x="140201" y="75114"/>
                  </a:lnTo>
                  <a:lnTo>
                    <a:pt x="105584" y="105584"/>
                  </a:lnTo>
                  <a:lnTo>
                    <a:pt x="75114" y="140201"/>
                  </a:lnTo>
                  <a:lnTo>
                    <a:pt x="49219" y="178533"/>
                  </a:lnTo>
                  <a:lnTo>
                    <a:pt x="28330" y="220152"/>
                  </a:lnTo>
                  <a:lnTo>
                    <a:pt x="12878" y="264627"/>
                  </a:lnTo>
                  <a:lnTo>
                    <a:pt x="3291" y="311528"/>
                  </a:lnTo>
                  <a:lnTo>
                    <a:pt x="0" y="360425"/>
                  </a:lnTo>
                  <a:lnTo>
                    <a:pt x="3291" y="409334"/>
                  </a:lnTo>
                  <a:lnTo>
                    <a:pt x="12878" y="456242"/>
                  </a:lnTo>
                  <a:lnTo>
                    <a:pt x="28330" y="500720"/>
                  </a:lnTo>
                  <a:lnTo>
                    <a:pt x="49219" y="542340"/>
                  </a:lnTo>
                  <a:lnTo>
                    <a:pt x="75114" y="580672"/>
                  </a:lnTo>
                  <a:lnTo>
                    <a:pt x="105584" y="615286"/>
                  </a:lnTo>
                  <a:lnTo>
                    <a:pt x="140201" y="645753"/>
                  </a:lnTo>
                  <a:lnTo>
                    <a:pt x="178533" y="671643"/>
                  </a:lnTo>
                  <a:lnTo>
                    <a:pt x="220152" y="692528"/>
                  </a:lnTo>
                  <a:lnTo>
                    <a:pt x="264627" y="707977"/>
                  </a:lnTo>
                  <a:lnTo>
                    <a:pt x="311528" y="717561"/>
                  </a:lnTo>
                  <a:lnTo>
                    <a:pt x="360425" y="720851"/>
                  </a:lnTo>
                  <a:lnTo>
                    <a:pt x="409323" y="717561"/>
                  </a:lnTo>
                  <a:lnTo>
                    <a:pt x="456224" y="707977"/>
                  </a:lnTo>
                  <a:lnTo>
                    <a:pt x="500699" y="692528"/>
                  </a:lnTo>
                  <a:lnTo>
                    <a:pt x="542318" y="671643"/>
                  </a:lnTo>
                  <a:lnTo>
                    <a:pt x="580650" y="645753"/>
                  </a:lnTo>
                  <a:lnTo>
                    <a:pt x="615267" y="615286"/>
                  </a:lnTo>
                  <a:lnTo>
                    <a:pt x="645737" y="580672"/>
                  </a:lnTo>
                  <a:lnTo>
                    <a:pt x="671632" y="542340"/>
                  </a:lnTo>
                  <a:lnTo>
                    <a:pt x="692521" y="500720"/>
                  </a:lnTo>
                  <a:lnTo>
                    <a:pt x="707973" y="456242"/>
                  </a:lnTo>
                  <a:lnTo>
                    <a:pt x="717560" y="409334"/>
                  </a:lnTo>
                  <a:lnTo>
                    <a:pt x="720851" y="360425"/>
                  </a:lnTo>
                  <a:lnTo>
                    <a:pt x="717560" y="311528"/>
                  </a:lnTo>
                  <a:lnTo>
                    <a:pt x="707973" y="264627"/>
                  </a:lnTo>
                  <a:lnTo>
                    <a:pt x="692521" y="220152"/>
                  </a:lnTo>
                  <a:lnTo>
                    <a:pt x="671632" y="178533"/>
                  </a:lnTo>
                  <a:lnTo>
                    <a:pt x="645737" y="140201"/>
                  </a:lnTo>
                  <a:lnTo>
                    <a:pt x="615267" y="105584"/>
                  </a:lnTo>
                  <a:lnTo>
                    <a:pt x="580650" y="75114"/>
                  </a:lnTo>
                  <a:lnTo>
                    <a:pt x="542318" y="49219"/>
                  </a:lnTo>
                  <a:lnTo>
                    <a:pt x="500699" y="28330"/>
                  </a:lnTo>
                  <a:lnTo>
                    <a:pt x="456224" y="12878"/>
                  </a:lnTo>
                  <a:lnTo>
                    <a:pt x="409323" y="3291"/>
                  </a:lnTo>
                  <a:lnTo>
                    <a:pt x="360425" y="0"/>
                  </a:lnTo>
                  <a:close/>
                </a:path>
              </a:pathLst>
            </a:custGeom>
            <a:solidFill>
              <a:srgbClr val="99FFCC"/>
            </a:solidFill>
          </p:spPr>
          <p:txBody>
            <a:bodyPr wrap="square" lIns="0" tIns="0" rIns="0" bIns="0" rtlCol="0"/>
            <a:lstStyle/>
            <a:p>
              <a:endParaRPr/>
            </a:p>
          </p:txBody>
        </p:sp>
        <p:sp>
          <p:nvSpPr>
            <p:cNvPr id="157" name="object 157"/>
            <p:cNvSpPr/>
            <p:nvPr/>
          </p:nvSpPr>
          <p:spPr>
            <a:xfrm>
              <a:off x="7463028" y="5039867"/>
              <a:ext cx="721360" cy="721360"/>
            </a:xfrm>
            <a:custGeom>
              <a:avLst/>
              <a:gdLst/>
              <a:ahLst/>
              <a:cxnLst/>
              <a:rect l="l" t="t" r="r" b="b"/>
              <a:pathLst>
                <a:path w="721359" h="721360">
                  <a:moveTo>
                    <a:pt x="0" y="360425"/>
                  </a:moveTo>
                  <a:lnTo>
                    <a:pt x="3291" y="311528"/>
                  </a:lnTo>
                  <a:lnTo>
                    <a:pt x="12878" y="264627"/>
                  </a:lnTo>
                  <a:lnTo>
                    <a:pt x="28330" y="220152"/>
                  </a:lnTo>
                  <a:lnTo>
                    <a:pt x="49219" y="178533"/>
                  </a:lnTo>
                  <a:lnTo>
                    <a:pt x="75114" y="140201"/>
                  </a:lnTo>
                  <a:lnTo>
                    <a:pt x="105584" y="105584"/>
                  </a:lnTo>
                  <a:lnTo>
                    <a:pt x="140201" y="75114"/>
                  </a:lnTo>
                  <a:lnTo>
                    <a:pt x="178533" y="49219"/>
                  </a:lnTo>
                  <a:lnTo>
                    <a:pt x="220152" y="28330"/>
                  </a:lnTo>
                  <a:lnTo>
                    <a:pt x="264627" y="12878"/>
                  </a:lnTo>
                  <a:lnTo>
                    <a:pt x="311528" y="3291"/>
                  </a:lnTo>
                  <a:lnTo>
                    <a:pt x="360425" y="0"/>
                  </a:lnTo>
                  <a:lnTo>
                    <a:pt x="409323" y="3291"/>
                  </a:lnTo>
                  <a:lnTo>
                    <a:pt x="456224" y="12878"/>
                  </a:lnTo>
                  <a:lnTo>
                    <a:pt x="500699" y="28330"/>
                  </a:lnTo>
                  <a:lnTo>
                    <a:pt x="542318" y="49219"/>
                  </a:lnTo>
                  <a:lnTo>
                    <a:pt x="580650" y="75114"/>
                  </a:lnTo>
                  <a:lnTo>
                    <a:pt x="615267" y="105584"/>
                  </a:lnTo>
                  <a:lnTo>
                    <a:pt x="645737" y="140201"/>
                  </a:lnTo>
                  <a:lnTo>
                    <a:pt x="671632" y="178533"/>
                  </a:lnTo>
                  <a:lnTo>
                    <a:pt x="692521" y="220152"/>
                  </a:lnTo>
                  <a:lnTo>
                    <a:pt x="707973" y="264627"/>
                  </a:lnTo>
                  <a:lnTo>
                    <a:pt x="717560" y="311528"/>
                  </a:lnTo>
                  <a:lnTo>
                    <a:pt x="720851" y="360425"/>
                  </a:lnTo>
                  <a:lnTo>
                    <a:pt x="717560" y="409334"/>
                  </a:lnTo>
                  <a:lnTo>
                    <a:pt x="707973" y="456242"/>
                  </a:lnTo>
                  <a:lnTo>
                    <a:pt x="692521" y="500720"/>
                  </a:lnTo>
                  <a:lnTo>
                    <a:pt x="671632" y="542340"/>
                  </a:lnTo>
                  <a:lnTo>
                    <a:pt x="645737" y="580672"/>
                  </a:lnTo>
                  <a:lnTo>
                    <a:pt x="615267" y="615286"/>
                  </a:lnTo>
                  <a:lnTo>
                    <a:pt x="580650" y="645753"/>
                  </a:lnTo>
                  <a:lnTo>
                    <a:pt x="542318" y="671643"/>
                  </a:lnTo>
                  <a:lnTo>
                    <a:pt x="500699" y="692528"/>
                  </a:lnTo>
                  <a:lnTo>
                    <a:pt x="456224" y="707977"/>
                  </a:lnTo>
                  <a:lnTo>
                    <a:pt x="409323" y="717561"/>
                  </a:lnTo>
                  <a:lnTo>
                    <a:pt x="360425" y="720851"/>
                  </a:lnTo>
                  <a:lnTo>
                    <a:pt x="311528" y="717561"/>
                  </a:lnTo>
                  <a:lnTo>
                    <a:pt x="264627" y="707977"/>
                  </a:lnTo>
                  <a:lnTo>
                    <a:pt x="220152" y="692528"/>
                  </a:lnTo>
                  <a:lnTo>
                    <a:pt x="178533" y="671643"/>
                  </a:lnTo>
                  <a:lnTo>
                    <a:pt x="140201" y="645753"/>
                  </a:lnTo>
                  <a:lnTo>
                    <a:pt x="105584" y="615286"/>
                  </a:lnTo>
                  <a:lnTo>
                    <a:pt x="75114" y="580672"/>
                  </a:lnTo>
                  <a:lnTo>
                    <a:pt x="49219" y="542340"/>
                  </a:lnTo>
                  <a:lnTo>
                    <a:pt x="28330" y="500720"/>
                  </a:lnTo>
                  <a:lnTo>
                    <a:pt x="12878" y="456242"/>
                  </a:lnTo>
                  <a:lnTo>
                    <a:pt x="3291" y="409334"/>
                  </a:lnTo>
                  <a:lnTo>
                    <a:pt x="0" y="360425"/>
                  </a:lnTo>
                  <a:close/>
                </a:path>
              </a:pathLst>
            </a:custGeom>
            <a:ln w="9525">
              <a:solidFill>
                <a:srgbClr val="C5C5FA"/>
              </a:solidFill>
            </a:ln>
          </p:spPr>
          <p:txBody>
            <a:bodyPr wrap="square" lIns="0" tIns="0" rIns="0" bIns="0" rtlCol="0"/>
            <a:lstStyle/>
            <a:p>
              <a:endParaRPr/>
            </a:p>
          </p:txBody>
        </p:sp>
        <p:sp>
          <p:nvSpPr>
            <p:cNvPr id="158" name="object 158"/>
            <p:cNvSpPr/>
            <p:nvPr/>
          </p:nvSpPr>
          <p:spPr>
            <a:xfrm>
              <a:off x="9147048" y="4239767"/>
              <a:ext cx="719455" cy="721360"/>
            </a:xfrm>
            <a:custGeom>
              <a:avLst/>
              <a:gdLst/>
              <a:ahLst/>
              <a:cxnLst/>
              <a:rect l="l" t="t" r="r" b="b"/>
              <a:pathLst>
                <a:path w="719454" h="721360">
                  <a:moveTo>
                    <a:pt x="359663" y="0"/>
                  </a:moveTo>
                  <a:lnTo>
                    <a:pt x="310861" y="3291"/>
                  </a:lnTo>
                  <a:lnTo>
                    <a:pt x="264054" y="12878"/>
                  </a:lnTo>
                  <a:lnTo>
                    <a:pt x="219670" y="28330"/>
                  </a:lnTo>
                  <a:lnTo>
                    <a:pt x="178138" y="49219"/>
                  </a:lnTo>
                  <a:lnTo>
                    <a:pt x="139887" y="75114"/>
                  </a:lnTo>
                  <a:lnTo>
                    <a:pt x="105346" y="105584"/>
                  </a:lnTo>
                  <a:lnTo>
                    <a:pt x="74943" y="140201"/>
                  </a:lnTo>
                  <a:lnTo>
                    <a:pt x="49106" y="178533"/>
                  </a:lnTo>
                  <a:lnTo>
                    <a:pt x="28265" y="220152"/>
                  </a:lnTo>
                  <a:lnTo>
                    <a:pt x="12848" y="264627"/>
                  </a:lnTo>
                  <a:lnTo>
                    <a:pt x="3283" y="311528"/>
                  </a:lnTo>
                  <a:lnTo>
                    <a:pt x="0" y="360425"/>
                  </a:lnTo>
                  <a:lnTo>
                    <a:pt x="3283" y="409323"/>
                  </a:lnTo>
                  <a:lnTo>
                    <a:pt x="12848" y="456224"/>
                  </a:lnTo>
                  <a:lnTo>
                    <a:pt x="28265" y="500699"/>
                  </a:lnTo>
                  <a:lnTo>
                    <a:pt x="49106" y="542318"/>
                  </a:lnTo>
                  <a:lnTo>
                    <a:pt x="74943" y="580650"/>
                  </a:lnTo>
                  <a:lnTo>
                    <a:pt x="105346" y="615267"/>
                  </a:lnTo>
                  <a:lnTo>
                    <a:pt x="139887" y="645737"/>
                  </a:lnTo>
                  <a:lnTo>
                    <a:pt x="178138" y="671632"/>
                  </a:lnTo>
                  <a:lnTo>
                    <a:pt x="219670" y="692521"/>
                  </a:lnTo>
                  <a:lnTo>
                    <a:pt x="264054" y="707973"/>
                  </a:lnTo>
                  <a:lnTo>
                    <a:pt x="310861" y="717560"/>
                  </a:lnTo>
                  <a:lnTo>
                    <a:pt x="359663" y="720851"/>
                  </a:lnTo>
                  <a:lnTo>
                    <a:pt x="408466" y="717560"/>
                  </a:lnTo>
                  <a:lnTo>
                    <a:pt x="455273" y="707973"/>
                  </a:lnTo>
                  <a:lnTo>
                    <a:pt x="499657" y="692521"/>
                  </a:lnTo>
                  <a:lnTo>
                    <a:pt x="541189" y="671632"/>
                  </a:lnTo>
                  <a:lnTo>
                    <a:pt x="579440" y="645737"/>
                  </a:lnTo>
                  <a:lnTo>
                    <a:pt x="613981" y="615267"/>
                  </a:lnTo>
                  <a:lnTo>
                    <a:pt x="644384" y="580650"/>
                  </a:lnTo>
                  <a:lnTo>
                    <a:pt x="670221" y="542318"/>
                  </a:lnTo>
                  <a:lnTo>
                    <a:pt x="691062" y="500699"/>
                  </a:lnTo>
                  <a:lnTo>
                    <a:pt x="706479" y="456224"/>
                  </a:lnTo>
                  <a:lnTo>
                    <a:pt x="716044" y="409323"/>
                  </a:lnTo>
                  <a:lnTo>
                    <a:pt x="719327" y="360425"/>
                  </a:lnTo>
                  <a:lnTo>
                    <a:pt x="716044" y="311528"/>
                  </a:lnTo>
                  <a:lnTo>
                    <a:pt x="706479" y="264627"/>
                  </a:lnTo>
                  <a:lnTo>
                    <a:pt x="691062" y="220152"/>
                  </a:lnTo>
                  <a:lnTo>
                    <a:pt x="670221" y="178533"/>
                  </a:lnTo>
                  <a:lnTo>
                    <a:pt x="644384" y="140201"/>
                  </a:lnTo>
                  <a:lnTo>
                    <a:pt x="613981" y="105584"/>
                  </a:lnTo>
                  <a:lnTo>
                    <a:pt x="579440" y="75114"/>
                  </a:lnTo>
                  <a:lnTo>
                    <a:pt x="541189" y="49219"/>
                  </a:lnTo>
                  <a:lnTo>
                    <a:pt x="499657" y="28330"/>
                  </a:lnTo>
                  <a:lnTo>
                    <a:pt x="455273" y="12878"/>
                  </a:lnTo>
                  <a:lnTo>
                    <a:pt x="408466" y="3291"/>
                  </a:lnTo>
                  <a:lnTo>
                    <a:pt x="359663" y="0"/>
                  </a:lnTo>
                  <a:close/>
                </a:path>
              </a:pathLst>
            </a:custGeom>
            <a:solidFill>
              <a:srgbClr val="99FFCC"/>
            </a:solidFill>
          </p:spPr>
          <p:txBody>
            <a:bodyPr wrap="square" lIns="0" tIns="0" rIns="0" bIns="0" rtlCol="0"/>
            <a:lstStyle/>
            <a:p>
              <a:endParaRPr/>
            </a:p>
          </p:txBody>
        </p:sp>
        <p:sp>
          <p:nvSpPr>
            <p:cNvPr id="159" name="object 159"/>
            <p:cNvSpPr/>
            <p:nvPr/>
          </p:nvSpPr>
          <p:spPr>
            <a:xfrm>
              <a:off x="9147048" y="4239767"/>
              <a:ext cx="719455" cy="721360"/>
            </a:xfrm>
            <a:custGeom>
              <a:avLst/>
              <a:gdLst/>
              <a:ahLst/>
              <a:cxnLst/>
              <a:rect l="l" t="t" r="r" b="b"/>
              <a:pathLst>
                <a:path w="719454" h="721360">
                  <a:moveTo>
                    <a:pt x="0" y="360425"/>
                  </a:moveTo>
                  <a:lnTo>
                    <a:pt x="3283" y="311528"/>
                  </a:lnTo>
                  <a:lnTo>
                    <a:pt x="12848" y="264627"/>
                  </a:lnTo>
                  <a:lnTo>
                    <a:pt x="28265" y="220152"/>
                  </a:lnTo>
                  <a:lnTo>
                    <a:pt x="49106" y="178533"/>
                  </a:lnTo>
                  <a:lnTo>
                    <a:pt x="74943" y="140201"/>
                  </a:lnTo>
                  <a:lnTo>
                    <a:pt x="105346" y="105584"/>
                  </a:lnTo>
                  <a:lnTo>
                    <a:pt x="139887" y="75114"/>
                  </a:lnTo>
                  <a:lnTo>
                    <a:pt x="178138" y="49219"/>
                  </a:lnTo>
                  <a:lnTo>
                    <a:pt x="219670" y="28330"/>
                  </a:lnTo>
                  <a:lnTo>
                    <a:pt x="264054" y="12878"/>
                  </a:lnTo>
                  <a:lnTo>
                    <a:pt x="310861" y="3291"/>
                  </a:lnTo>
                  <a:lnTo>
                    <a:pt x="359663" y="0"/>
                  </a:lnTo>
                  <a:lnTo>
                    <a:pt x="408466" y="3291"/>
                  </a:lnTo>
                  <a:lnTo>
                    <a:pt x="455273" y="12878"/>
                  </a:lnTo>
                  <a:lnTo>
                    <a:pt x="499657" y="28330"/>
                  </a:lnTo>
                  <a:lnTo>
                    <a:pt x="541189" y="49219"/>
                  </a:lnTo>
                  <a:lnTo>
                    <a:pt x="579440" y="75114"/>
                  </a:lnTo>
                  <a:lnTo>
                    <a:pt x="613981" y="105584"/>
                  </a:lnTo>
                  <a:lnTo>
                    <a:pt x="644384" y="140201"/>
                  </a:lnTo>
                  <a:lnTo>
                    <a:pt x="670221" y="178533"/>
                  </a:lnTo>
                  <a:lnTo>
                    <a:pt x="691062" y="220152"/>
                  </a:lnTo>
                  <a:lnTo>
                    <a:pt x="706479" y="264627"/>
                  </a:lnTo>
                  <a:lnTo>
                    <a:pt x="716044" y="311528"/>
                  </a:lnTo>
                  <a:lnTo>
                    <a:pt x="719327" y="360425"/>
                  </a:lnTo>
                  <a:lnTo>
                    <a:pt x="716044" y="409323"/>
                  </a:lnTo>
                  <a:lnTo>
                    <a:pt x="706479" y="456224"/>
                  </a:lnTo>
                  <a:lnTo>
                    <a:pt x="691062" y="500699"/>
                  </a:lnTo>
                  <a:lnTo>
                    <a:pt x="670221" y="542318"/>
                  </a:lnTo>
                  <a:lnTo>
                    <a:pt x="644384" y="580650"/>
                  </a:lnTo>
                  <a:lnTo>
                    <a:pt x="613981" y="615267"/>
                  </a:lnTo>
                  <a:lnTo>
                    <a:pt x="579440" y="645737"/>
                  </a:lnTo>
                  <a:lnTo>
                    <a:pt x="541189" y="671632"/>
                  </a:lnTo>
                  <a:lnTo>
                    <a:pt x="499657" y="692521"/>
                  </a:lnTo>
                  <a:lnTo>
                    <a:pt x="455273" y="707973"/>
                  </a:lnTo>
                  <a:lnTo>
                    <a:pt x="408466" y="717560"/>
                  </a:lnTo>
                  <a:lnTo>
                    <a:pt x="359663" y="720851"/>
                  </a:lnTo>
                  <a:lnTo>
                    <a:pt x="310861" y="717560"/>
                  </a:lnTo>
                  <a:lnTo>
                    <a:pt x="264054" y="707973"/>
                  </a:lnTo>
                  <a:lnTo>
                    <a:pt x="219670" y="692521"/>
                  </a:lnTo>
                  <a:lnTo>
                    <a:pt x="178138" y="671632"/>
                  </a:lnTo>
                  <a:lnTo>
                    <a:pt x="139887" y="645737"/>
                  </a:lnTo>
                  <a:lnTo>
                    <a:pt x="105346" y="615267"/>
                  </a:lnTo>
                  <a:lnTo>
                    <a:pt x="74943" y="580650"/>
                  </a:lnTo>
                  <a:lnTo>
                    <a:pt x="49106" y="542318"/>
                  </a:lnTo>
                  <a:lnTo>
                    <a:pt x="28265" y="500699"/>
                  </a:lnTo>
                  <a:lnTo>
                    <a:pt x="12848" y="456224"/>
                  </a:lnTo>
                  <a:lnTo>
                    <a:pt x="3283" y="409323"/>
                  </a:lnTo>
                  <a:lnTo>
                    <a:pt x="0" y="360425"/>
                  </a:lnTo>
                  <a:close/>
                </a:path>
              </a:pathLst>
            </a:custGeom>
            <a:ln w="9525">
              <a:solidFill>
                <a:srgbClr val="C5C5FA"/>
              </a:solidFill>
            </a:ln>
          </p:spPr>
          <p:txBody>
            <a:bodyPr wrap="square" lIns="0" tIns="0" rIns="0" bIns="0" rtlCol="0"/>
            <a:lstStyle/>
            <a:p>
              <a:endParaRPr/>
            </a:p>
          </p:txBody>
        </p:sp>
        <p:pic>
          <p:nvPicPr>
            <p:cNvPr id="160" name="object 160"/>
            <p:cNvPicPr/>
            <p:nvPr/>
          </p:nvPicPr>
          <p:blipFill>
            <a:blip r:embed="rId44" cstate="print"/>
            <a:stretch>
              <a:fillRect/>
            </a:stretch>
          </p:blipFill>
          <p:spPr>
            <a:xfrm>
              <a:off x="8194548" y="4948427"/>
              <a:ext cx="937259" cy="938771"/>
            </a:xfrm>
            <a:prstGeom prst="rect">
              <a:avLst/>
            </a:prstGeom>
          </p:spPr>
        </p:pic>
        <p:pic>
          <p:nvPicPr>
            <p:cNvPr id="161" name="object 161"/>
            <p:cNvPicPr/>
            <p:nvPr/>
          </p:nvPicPr>
          <p:blipFill>
            <a:blip r:embed="rId49" cstate="print"/>
            <a:stretch>
              <a:fillRect/>
            </a:stretch>
          </p:blipFill>
          <p:spPr>
            <a:xfrm>
              <a:off x="8354568" y="5102351"/>
              <a:ext cx="615708" cy="720826"/>
            </a:xfrm>
            <a:prstGeom prst="rect">
              <a:avLst/>
            </a:prstGeom>
          </p:spPr>
        </p:pic>
        <p:pic>
          <p:nvPicPr>
            <p:cNvPr id="162" name="object 162"/>
            <p:cNvPicPr/>
            <p:nvPr/>
          </p:nvPicPr>
          <p:blipFill>
            <a:blip r:embed="rId46" cstate="print"/>
            <a:stretch>
              <a:fillRect/>
            </a:stretch>
          </p:blipFill>
          <p:spPr>
            <a:xfrm>
              <a:off x="8235696" y="4969764"/>
              <a:ext cx="857250" cy="858774"/>
            </a:xfrm>
            <a:prstGeom prst="rect">
              <a:avLst/>
            </a:prstGeom>
          </p:spPr>
        </p:pic>
        <p:sp>
          <p:nvSpPr>
            <p:cNvPr id="163" name="object 163"/>
            <p:cNvSpPr/>
            <p:nvPr/>
          </p:nvSpPr>
          <p:spPr>
            <a:xfrm>
              <a:off x="8305800" y="5039867"/>
              <a:ext cx="719455" cy="721360"/>
            </a:xfrm>
            <a:custGeom>
              <a:avLst/>
              <a:gdLst/>
              <a:ahLst/>
              <a:cxnLst/>
              <a:rect l="l" t="t" r="r" b="b"/>
              <a:pathLst>
                <a:path w="719454" h="721360">
                  <a:moveTo>
                    <a:pt x="359664" y="0"/>
                  </a:moveTo>
                  <a:lnTo>
                    <a:pt x="310861" y="3291"/>
                  </a:lnTo>
                  <a:lnTo>
                    <a:pt x="264054" y="12878"/>
                  </a:lnTo>
                  <a:lnTo>
                    <a:pt x="219670" y="28330"/>
                  </a:lnTo>
                  <a:lnTo>
                    <a:pt x="178138" y="49219"/>
                  </a:lnTo>
                  <a:lnTo>
                    <a:pt x="139887" y="75114"/>
                  </a:lnTo>
                  <a:lnTo>
                    <a:pt x="105346" y="105584"/>
                  </a:lnTo>
                  <a:lnTo>
                    <a:pt x="74943" y="140201"/>
                  </a:lnTo>
                  <a:lnTo>
                    <a:pt x="49106" y="178533"/>
                  </a:lnTo>
                  <a:lnTo>
                    <a:pt x="28265" y="220152"/>
                  </a:lnTo>
                  <a:lnTo>
                    <a:pt x="12848" y="264627"/>
                  </a:lnTo>
                  <a:lnTo>
                    <a:pt x="3283" y="311528"/>
                  </a:lnTo>
                  <a:lnTo>
                    <a:pt x="0" y="360425"/>
                  </a:lnTo>
                  <a:lnTo>
                    <a:pt x="3283" y="409334"/>
                  </a:lnTo>
                  <a:lnTo>
                    <a:pt x="12848" y="456242"/>
                  </a:lnTo>
                  <a:lnTo>
                    <a:pt x="28265" y="500720"/>
                  </a:lnTo>
                  <a:lnTo>
                    <a:pt x="49106" y="542340"/>
                  </a:lnTo>
                  <a:lnTo>
                    <a:pt x="74943" y="580672"/>
                  </a:lnTo>
                  <a:lnTo>
                    <a:pt x="105346" y="615286"/>
                  </a:lnTo>
                  <a:lnTo>
                    <a:pt x="139887" y="645753"/>
                  </a:lnTo>
                  <a:lnTo>
                    <a:pt x="178138" y="671643"/>
                  </a:lnTo>
                  <a:lnTo>
                    <a:pt x="219670" y="692528"/>
                  </a:lnTo>
                  <a:lnTo>
                    <a:pt x="264054" y="707977"/>
                  </a:lnTo>
                  <a:lnTo>
                    <a:pt x="310861" y="717561"/>
                  </a:lnTo>
                  <a:lnTo>
                    <a:pt x="359664" y="720851"/>
                  </a:lnTo>
                  <a:lnTo>
                    <a:pt x="408466" y="717561"/>
                  </a:lnTo>
                  <a:lnTo>
                    <a:pt x="455273" y="707977"/>
                  </a:lnTo>
                  <a:lnTo>
                    <a:pt x="499657" y="692528"/>
                  </a:lnTo>
                  <a:lnTo>
                    <a:pt x="541189" y="671643"/>
                  </a:lnTo>
                  <a:lnTo>
                    <a:pt x="579440" y="645753"/>
                  </a:lnTo>
                  <a:lnTo>
                    <a:pt x="613981" y="615286"/>
                  </a:lnTo>
                  <a:lnTo>
                    <a:pt x="644384" y="580672"/>
                  </a:lnTo>
                  <a:lnTo>
                    <a:pt x="670221" y="542340"/>
                  </a:lnTo>
                  <a:lnTo>
                    <a:pt x="691062" y="500720"/>
                  </a:lnTo>
                  <a:lnTo>
                    <a:pt x="706479" y="456242"/>
                  </a:lnTo>
                  <a:lnTo>
                    <a:pt x="716044" y="409334"/>
                  </a:lnTo>
                  <a:lnTo>
                    <a:pt x="719327" y="360425"/>
                  </a:lnTo>
                  <a:lnTo>
                    <a:pt x="716044" y="311528"/>
                  </a:lnTo>
                  <a:lnTo>
                    <a:pt x="706479" y="264627"/>
                  </a:lnTo>
                  <a:lnTo>
                    <a:pt x="691062" y="220152"/>
                  </a:lnTo>
                  <a:lnTo>
                    <a:pt x="670221" y="178533"/>
                  </a:lnTo>
                  <a:lnTo>
                    <a:pt x="644384" y="140201"/>
                  </a:lnTo>
                  <a:lnTo>
                    <a:pt x="613981" y="105584"/>
                  </a:lnTo>
                  <a:lnTo>
                    <a:pt x="579440" y="75114"/>
                  </a:lnTo>
                  <a:lnTo>
                    <a:pt x="541189" y="49219"/>
                  </a:lnTo>
                  <a:lnTo>
                    <a:pt x="499657" y="28330"/>
                  </a:lnTo>
                  <a:lnTo>
                    <a:pt x="455273" y="12878"/>
                  </a:lnTo>
                  <a:lnTo>
                    <a:pt x="408466" y="3291"/>
                  </a:lnTo>
                  <a:lnTo>
                    <a:pt x="359664" y="0"/>
                  </a:lnTo>
                  <a:close/>
                </a:path>
              </a:pathLst>
            </a:custGeom>
            <a:solidFill>
              <a:srgbClr val="99FFCC"/>
            </a:solidFill>
          </p:spPr>
          <p:txBody>
            <a:bodyPr wrap="square" lIns="0" tIns="0" rIns="0" bIns="0" rtlCol="0"/>
            <a:lstStyle/>
            <a:p>
              <a:endParaRPr/>
            </a:p>
          </p:txBody>
        </p:sp>
        <p:sp>
          <p:nvSpPr>
            <p:cNvPr id="164" name="object 164"/>
            <p:cNvSpPr/>
            <p:nvPr/>
          </p:nvSpPr>
          <p:spPr>
            <a:xfrm>
              <a:off x="8305800" y="5039867"/>
              <a:ext cx="719455" cy="721360"/>
            </a:xfrm>
            <a:custGeom>
              <a:avLst/>
              <a:gdLst/>
              <a:ahLst/>
              <a:cxnLst/>
              <a:rect l="l" t="t" r="r" b="b"/>
              <a:pathLst>
                <a:path w="719454" h="721360">
                  <a:moveTo>
                    <a:pt x="0" y="360425"/>
                  </a:moveTo>
                  <a:lnTo>
                    <a:pt x="3283" y="311528"/>
                  </a:lnTo>
                  <a:lnTo>
                    <a:pt x="12848" y="264627"/>
                  </a:lnTo>
                  <a:lnTo>
                    <a:pt x="28265" y="220152"/>
                  </a:lnTo>
                  <a:lnTo>
                    <a:pt x="49106" y="178533"/>
                  </a:lnTo>
                  <a:lnTo>
                    <a:pt x="74943" y="140201"/>
                  </a:lnTo>
                  <a:lnTo>
                    <a:pt x="105346" y="105584"/>
                  </a:lnTo>
                  <a:lnTo>
                    <a:pt x="139887" y="75114"/>
                  </a:lnTo>
                  <a:lnTo>
                    <a:pt x="178138" y="49219"/>
                  </a:lnTo>
                  <a:lnTo>
                    <a:pt x="219670" y="28330"/>
                  </a:lnTo>
                  <a:lnTo>
                    <a:pt x="264054" y="12878"/>
                  </a:lnTo>
                  <a:lnTo>
                    <a:pt x="310861" y="3291"/>
                  </a:lnTo>
                  <a:lnTo>
                    <a:pt x="359664" y="0"/>
                  </a:lnTo>
                  <a:lnTo>
                    <a:pt x="408466" y="3291"/>
                  </a:lnTo>
                  <a:lnTo>
                    <a:pt x="455273" y="12878"/>
                  </a:lnTo>
                  <a:lnTo>
                    <a:pt x="499657" y="28330"/>
                  </a:lnTo>
                  <a:lnTo>
                    <a:pt x="541189" y="49219"/>
                  </a:lnTo>
                  <a:lnTo>
                    <a:pt x="579440" y="75114"/>
                  </a:lnTo>
                  <a:lnTo>
                    <a:pt x="613981" y="105584"/>
                  </a:lnTo>
                  <a:lnTo>
                    <a:pt x="644384" y="140201"/>
                  </a:lnTo>
                  <a:lnTo>
                    <a:pt x="670221" y="178533"/>
                  </a:lnTo>
                  <a:lnTo>
                    <a:pt x="691062" y="220152"/>
                  </a:lnTo>
                  <a:lnTo>
                    <a:pt x="706479" y="264627"/>
                  </a:lnTo>
                  <a:lnTo>
                    <a:pt x="716044" y="311528"/>
                  </a:lnTo>
                  <a:lnTo>
                    <a:pt x="719327" y="360425"/>
                  </a:lnTo>
                  <a:lnTo>
                    <a:pt x="716044" y="409334"/>
                  </a:lnTo>
                  <a:lnTo>
                    <a:pt x="706479" y="456242"/>
                  </a:lnTo>
                  <a:lnTo>
                    <a:pt x="691062" y="500720"/>
                  </a:lnTo>
                  <a:lnTo>
                    <a:pt x="670221" y="542340"/>
                  </a:lnTo>
                  <a:lnTo>
                    <a:pt x="644384" y="580672"/>
                  </a:lnTo>
                  <a:lnTo>
                    <a:pt x="613981" y="615286"/>
                  </a:lnTo>
                  <a:lnTo>
                    <a:pt x="579440" y="645753"/>
                  </a:lnTo>
                  <a:lnTo>
                    <a:pt x="541189" y="671643"/>
                  </a:lnTo>
                  <a:lnTo>
                    <a:pt x="499657" y="692528"/>
                  </a:lnTo>
                  <a:lnTo>
                    <a:pt x="455273" y="707977"/>
                  </a:lnTo>
                  <a:lnTo>
                    <a:pt x="408466" y="717561"/>
                  </a:lnTo>
                  <a:lnTo>
                    <a:pt x="359664" y="720851"/>
                  </a:lnTo>
                  <a:lnTo>
                    <a:pt x="310861" y="717561"/>
                  </a:lnTo>
                  <a:lnTo>
                    <a:pt x="264054" y="707977"/>
                  </a:lnTo>
                  <a:lnTo>
                    <a:pt x="219670" y="692528"/>
                  </a:lnTo>
                  <a:lnTo>
                    <a:pt x="178138" y="671643"/>
                  </a:lnTo>
                  <a:lnTo>
                    <a:pt x="139887" y="645753"/>
                  </a:lnTo>
                  <a:lnTo>
                    <a:pt x="105346" y="615286"/>
                  </a:lnTo>
                  <a:lnTo>
                    <a:pt x="74943" y="580672"/>
                  </a:lnTo>
                  <a:lnTo>
                    <a:pt x="49106" y="542340"/>
                  </a:lnTo>
                  <a:lnTo>
                    <a:pt x="28265" y="500720"/>
                  </a:lnTo>
                  <a:lnTo>
                    <a:pt x="12848" y="456242"/>
                  </a:lnTo>
                  <a:lnTo>
                    <a:pt x="3283" y="409334"/>
                  </a:lnTo>
                  <a:lnTo>
                    <a:pt x="0" y="360425"/>
                  </a:lnTo>
                  <a:close/>
                </a:path>
              </a:pathLst>
            </a:custGeom>
            <a:ln w="9525">
              <a:solidFill>
                <a:srgbClr val="C5C5FA"/>
              </a:solidFill>
            </a:ln>
          </p:spPr>
          <p:txBody>
            <a:bodyPr wrap="square" lIns="0" tIns="0" rIns="0" bIns="0" rtlCol="0"/>
            <a:lstStyle/>
            <a:p>
              <a:endParaRPr/>
            </a:p>
          </p:txBody>
        </p:sp>
        <p:pic>
          <p:nvPicPr>
            <p:cNvPr id="165" name="object 165"/>
            <p:cNvPicPr/>
            <p:nvPr/>
          </p:nvPicPr>
          <p:blipFill>
            <a:blip r:embed="rId44" cstate="print"/>
            <a:stretch>
              <a:fillRect/>
            </a:stretch>
          </p:blipFill>
          <p:spPr>
            <a:xfrm>
              <a:off x="9035796" y="4948427"/>
              <a:ext cx="937259" cy="938771"/>
            </a:xfrm>
            <a:prstGeom prst="rect">
              <a:avLst/>
            </a:prstGeom>
          </p:spPr>
        </p:pic>
        <p:pic>
          <p:nvPicPr>
            <p:cNvPr id="166" name="object 166"/>
            <p:cNvPicPr/>
            <p:nvPr/>
          </p:nvPicPr>
          <p:blipFill>
            <a:blip r:embed="rId50" cstate="print"/>
            <a:stretch>
              <a:fillRect/>
            </a:stretch>
          </p:blipFill>
          <p:spPr>
            <a:xfrm>
              <a:off x="9195816" y="5102351"/>
              <a:ext cx="615708" cy="720826"/>
            </a:xfrm>
            <a:prstGeom prst="rect">
              <a:avLst/>
            </a:prstGeom>
          </p:spPr>
        </p:pic>
        <p:pic>
          <p:nvPicPr>
            <p:cNvPr id="167" name="object 167"/>
            <p:cNvPicPr/>
            <p:nvPr/>
          </p:nvPicPr>
          <p:blipFill>
            <a:blip r:embed="rId46" cstate="print"/>
            <a:stretch>
              <a:fillRect/>
            </a:stretch>
          </p:blipFill>
          <p:spPr>
            <a:xfrm>
              <a:off x="9076944" y="4969764"/>
              <a:ext cx="857250" cy="858774"/>
            </a:xfrm>
            <a:prstGeom prst="rect">
              <a:avLst/>
            </a:prstGeom>
          </p:spPr>
        </p:pic>
        <p:sp>
          <p:nvSpPr>
            <p:cNvPr id="168" name="object 168"/>
            <p:cNvSpPr/>
            <p:nvPr/>
          </p:nvSpPr>
          <p:spPr>
            <a:xfrm>
              <a:off x="9147048" y="5039867"/>
              <a:ext cx="719455" cy="721360"/>
            </a:xfrm>
            <a:custGeom>
              <a:avLst/>
              <a:gdLst/>
              <a:ahLst/>
              <a:cxnLst/>
              <a:rect l="l" t="t" r="r" b="b"/>
              <a:pathLst>
                <a:path w="719454" h="721360">
                  <a:moveTo>
                    <a:pt x="359663" y="0"/>
                  </a:moveTo>
                  <a:lnTo>
                    <a:pt x="310861" y="3291"/>
                  </a:lnTo>
                  <a:lnTo>
                    <a:pt x="264054" y="12878"/>
                  </a:lnTo>
                  <a:lnTo>
                    <a:pt x="219670" y="28330"/>
                  </a:lnTo>
                  <a:lnTo>
                    <a:pt x="178138" y="49219"/>
                  </a:lnTo>
                  <a:lnTo>
                    <a:pt x="139887" y="75114"/>
                  </a:lnTo>
                  <a:lnTo>
                    <a:pt x="105346" y="105584"/>
                  </a:lnTo>
                  <a:lnTo>
                    <a:pt x="74943" y="140201"/>
                  </a:lnTo>
                  <a:lnTo>
                    <a:pt x="49106" y="178533"/>
                  </a:lnTo>
                  <a:lnTo>
                    <a:pt x="28265" y="220152"/>
                  </a:lnTo>
                  <a:lnTo>
                    <a:pt x="12848" y="264627"/>
                  </a:lnTo>
                  <a:lnTo>
                    <a:pt x="3283" y="311528"/>
                  </a:lnTo>
                  <a:lnTo>
                    <a:pt x="0" y="360425"/>
                  </a:lnTo>
                  <a:lnTo>
                    <a:pt x="3283" y="409334"/>
                  </a:lnTo>
                  <a:lnTo>
                    <a:pt x="12848" y="456242"/>
                  </a:lnTo>
                  <a:lnTo>
                    <a:pt x="28265" y="500720"/>
                  </a:lnTo>
                  <a:lnTo>
                    <a:pt x="49106" y="542340"/>
                  </a:lnTo>
                  <a:lnTo>
                    <a:pt x="74943" y="580672"/>
                  </a:lnTo>
                  <a:lnTo>
                    <a:pt x="105346" y="615286"/>
                  </a:lnTo>
                  <a:lnTo>
                    <a:pt x="139887" y="645753"/>
                  </a:lnTo>
                  <a:lnTo>
                    <a:pt x="178138" y="671643"/>
                  </a:lnTo>
                  <a:lnTo>
                    <a:pt x="219670" y="692528"/>
                  </a:lnTo>
                  <a:lnTo>
                    <a:pt x="264054" y="707977"/>
                  </a:lnTo>
                  <a:lnTo>
                    <a:pt x="310861" y="717561"/>
                  </a:lnTo>
                  <a:lnTo>
                    <a:pt x="359663" y="720851"/>
                  </a:lnTo>
                  <a:lnTo>
                    <a:pt x="408466" y="717561"/>
                  </a:lnTo>
                  <a:lnTo>
                    <a:pt x="455273" y="707977"/>
                  </a:lnTo>
                  <a:lnTo>
                    <a:pt x="499657" y="692528"/>
                  </a:lnTo>
                  <a:lnTo>
                    <a:pt x="541189" y="671643"/>
                  </a:lnTo>
                  <a:lnTo>
                    <a:pt x="579440" y="645753"/>
                  </a:lnTo>
                  <a:lnTo>
                    <a:pt x="613981" y="615286"/>
                  </a:lnTo>
                  <a:lnTo>
                    <a:pt x="644384" y="580672"/>
                  </a:lnTo>
                  <a:lnTo>
                    <a:pt x="670221" y="542340"/>
                  </a:lnTo>
                  <a:lnTo>
                    <a:pt x="691062" y="500720"/>
                  </a:lnTo>
                  <a:lnTo>
                    <a:pt x="706479" y="456242"/>
                  </a:lnTo>
                  <a:lnTo>
                    <a:pt x="716044" y="409334"/>
                  </a:lnTo>
                  <a:lnTo>
                    <a:pt x="719327" y="360425"/>
                  </a:lnTo>
                  <a:lnTo>
                    <a:pt x="716044" y="311528"/>
                  </a:lnTo>
                  <a:lnTo>
                    <a:pt x="706479" y="264627"/>
                  </a:lnTo>
                  <a:lnTo>
                    <a:pt x="691062" y="220152"/>
                  </a:lnTo>
                  <a:lnTo>
                    <a:pt x="670221" y="178533"/>
                  </a:lnTo>
                  <a:lnTo>
                    <a:pt x="644384" y="140201"/>
                  </a:lnTo>
                  <a:lnTo>
                    <a:pt x="613981" y="105584"/>
                  </a:lnTo>
                  <a:lnTo>
                    <a:pt x="579440" y="75114"/>
                  </a:lnTo>
                  <a:lnTo>
                    <a:pt x="541189" y="49219"/>
                  </a:lnTo>
                  <a:lnTo>
                    <a:pt x="499657" y="28330"/>
                  </a:lnTo>
                  <a:lnTo>
                    <a:pt x="455273" y="12878"/>
                  </a:lnTo>
                  <a:lnTo>
                    <a:pt x="408466" y="3291"/>
                  </a:lnTo>
                  <a:lnTo>
                    <a:pt x="359663" y="0"/>
                  </a:lnTo>
                  <a:close/>
                </a:path>
              </a:pathLst>
            </a:custGeom>
            <a:solidFill>
              <a:srgbClr val="99FFCC"/>
            </a:solidFill>
          </p:spPr>
          <p:txBody>
            <a:bodyPr wrap="square" lIns="0" tIns="0" rIns="0" bIns="0" rtlCol="0"/>
            <a:lstStyle/>
            <a:p>
              <a:endParaRPr/>
            </a:p>
          </p:txBody>
        </p:sp>
        <p:sp>
          <p:nvSpPr>
            <p:cNvPr id="169" name="object 169"/>
            <p:cNvSpPr/>
            <p:nvPr/>
          </p:nvSpPr>
          <p:spPr>
            <a:xfrm>
              <a:off x="9147048" y="5039867"/>
              <a:ext cx="719455" cy="721360"/>
            </a:xfrm>
            <a:custGeom>
              <a:avLst/>
              <a:gdLst/>
              <a:ahLst/>
              <a:cxnLst/>
              <a:rect l="l" t="t" r="r" b="b"/>
              <a:pathLst>
                <a:path w="719454" h="721360">
                  <a:moveTo>
                    <a:pt x="0" y="360425"/>
                  </a:moveTo>
                  <a:lnTo>
                    <a:pt x="3283" y="311528"/>
                  </a:lnTo>
                  <a:lnTo>
                    <a:pt x="12848" y="264627"/>
                  </a:lnTo>
                  <a:lnTo>
                    <a:pt x="28265" y="220152"/>
                  </a:lnTo>
                  <a:lnTo>
                    <a:pt x="49106" y="178533"/>
                  </a:lnTo>
                  <a:lnTo>
                    <a:pt x="74943" y="140201"/>
                  </a:lnTo>
                  <a:lnTo>
                    <a:pt x="105346" y="105584"/>
                  </a:lnTo>
                  <a:lnTo>
                    <a:pt x="139887" y="75114"/>
                  </a:lnTo>
                  <a:lnTo>
                    <a:pt x="178138" y="49219"/>
                  </a:lnTo>
                  <a:lnTo>
                    <a:pt x="219670" y="28330"/>
                  </a:lnTo>
                  <a:lnTo>
                    <a:pt x="264054" y="12878"/>
                  </a:lnTo>
                  <a:lnTo>
                    <a:pt x="310861" y="3291"/>
                  </a:lnTo>
                  <a:lnTo>
                    <a:pt x="359663" y="0"/>
                  </a:lnTo>
                  <a:lnTo>
                    <a:pt x="408466" y="3291"/>
                  </a:lnTo>
                  <a:lnTo>
                    <a:pt x="455273" y="12878"/>
                  </a:lnTo>
                  <a:lnTo>
                    <a:pt x="499657" y="28330"/>
                  </a:lnTo>
                  <a:lnTo>
                    <a:pt x="541189" y="49219"/>
                  </a:lnTo>
                  <a:lnTo>
                    <a:pt x="579440" y="75114"/>
                  </a:lnTo>
                  <a:lnTo>
                    <a:pt x="613981" y="105584"/>
                  </a:lnTo>
                  <a:lnTo>
                    <a:pt x="644384" y="140201"/>
                  </a:lnTo>
                  <a:lnTo>
                    <a:pt x="670221" y="178533"/>
                  </a:lnTo>
                  <a:lnTo>
                    <a:pt x="691062" y="220152"/>
                  </a:lnTo>
                  <a:lnTo>
                    <a:pt x="706479" y="264627"/>
                  </a:lnTo>
                  <a:lnTo>
                    <a:pt x="716044" y="311528"/>
                  </a:lnTo>
                  <a:lnTo>
                    <a:pt x="719327" y="360425"/>
                  </a:lnTo>
                  <a:lnTo>
                    <a:pt x="716044" y="409334"/>
                  </a:lnTo>
                  <a:lnTo>
                    <a:pt x="706479" y="456242"/>
                  </a:lnTo>
                  <a:lnTo>
                    <a:pt x="691062" y="500720"/>
                  </a:lnTo>
                  <a:lnTo>
                    <a:pt x="670221" y="542340"/>
                  </a:lnTo>
                  <a:lnTo>
                    <a:pt x="644384" y="580672"/>
                  </a:lnTo>
                  <a:lnTo>
                    <a:pt x="613981" y="615286"/>
                  </a:lnTo>
                  <a:lnTo>
                    <a:pt x="579440" y="645753"/>
                  </a:lnTo>
                  <a:lnTo>
                    <a:pt x="541189" y="671643"/>
                  </a:lnTo>
                  <a:lnTo>
                    <a:pt x="499657" y="692528"/>
                  </a:lnTo>
                  <a:lnTo>
                    <a:pt x="455273" y="707977"/>
                  </a:lnTo>
                  <a:lnTo>
                    <a:pt x="408466" y="717561"/>
                  </a:lnTo>
                  <a:lnTo>
                    <a:pt x="359663" y="720851"/>
                  </a:lnTo>
                  <a:lnTo>
                    <a:pt x="310861" y="717561"/>
                  </a:lnTo>
                  <a:lnTo>
                    <a:pt x="264054" y="707977"/>
                  </a:lnTo>
                  <a:lnTo>
                    <a:pt x="219670" y="692528"/>
                  </a:lnTo>
                  <a:lnTo>
                    <a:pt x="178138" y="671643"/>
                  </a:lnTo>
                  <a:lnTo>
                    <a:pt x="139887" y="645753"/>
                  </a:lnTo>
                  <a:lnTo>
                    <a:pt x="105346" y="615286"/>
                  </a:lnTo>
                  <a:lnTo>
                    <a:pt x="74943" y="580672"/>
                  </a:lnTo>
                  <a:lnTo>
                    <a:pt x="49106" y="542340"/>
                  </a:lnTo>
                  <a:lnTo>
                    <a:pt x="28265" y="500720"/>
                  </a:lnTo>
                  <a:lnTo>
                    <a:pt x="12848" y="456242"/>
                  </a:lnTo>
                  <a:lnTo>
                    <a:pt x="3283" y="409334"/>
                  </a:lnTo>
                  <a:lnTo>
                    <a:pt x="0" y="360425"/>
                  </a:lnTo>
                  <a:close/>
                </a:path>
              </a:pathLst>
            </a:custGeom>
            <a:ln w="9525">
              <a:solidFill>
                <a:srgbClr val="C5C5FA"/>
              </a:solidFill>
            </a:ln>
          </p:spPr>
          <p:txBody>
            <a:bodyPr wrap="square" lIns="0" tIns="0" rIns="0" bIns="0" rtlCol="0"/>
            <a:lstStyle/>
            <a:p>
              <a:endParaRPr/>
            </a:p>
          </p:txBody>
        </p:sp>
      </p:grpSp>
      <p:sp>
        <p:nvSpPr>
          <p:cNvPr id="170" name="object 170"/>
          <p:cNvSpPr txBox="1"/>
          <p:nvPr/>
        </p:nvSpPr>
        <p:spPr>
          <a:xfrm>
            <a:off x="3524250" y="1663953"/>
            <a:ext cx="956944" cy="391160"/>
          </a:xfrm>
          <a:prstGeom prst="rect">
            <a:avLst/>
          </a:prstGeom>
        </p:spPr>
        <p:txBody>
          <a:bodyPr vert="horz" wrap="square" lIns="0" tIns="12700" rIns="0" bIns="0" rtlCol="0">
            <a:spAutoFit/>
          </a:bodyPr>
          <a:lstStyle/>
          <a:p>
            <a:pPr marL="12700">
              <a:lnSpc>
                <a:spcPct val="100000"/>
              </a:lnSpc>
              <a:spcBef>
                <a:spcPts val="100"/>
              </a:spcBef>
            </a:pPr>
            <a:r>
              <a:rPr sz="2400" spc="-5" dirty="0">
                <a:latin typeface="Arial MT"/>
                <a:cs typeface="Arial MT"/>
              </a:rPr>
              <a:t>Filter</a:t>
            </a:r>
            <a:r>
              <a:rPr sz="2400" spc="-65" dirty="0">
                <a:latin typeface="Arial MT"/>
                <a:cs typeface="Arial MT"/>
              </a:rPr>
              <a:t> </a:t>
            </a:r>
            <a:r>
              <a:rPr sz="2400" spc="-5" dirty="0">
                <a:latin typeface="Arial MT"/>
                <a:cs typeface="Arial MT"/>
              </a:rPr>
              <a:t>1</a:t>
            </a:r>
            <a:endParaRPr sz="2400">
              <a:latin typeface="Arial MT"/>
              <a:cs typeface="Arial MT"/>
            </a:endParaRPr>
          </a:p>
        </p:txBody>
      </p:sp>
      <p:grpSp>
        <p:nvGrpSpPr>
          <p:cNvPr id="171" name="object 171"/>
          <p:cNvGrpSpPr/>
          <p:nvPr/>
        </p:nvGrpSpPr>
        <p:grpSpPr>
          <a:xfrm>
            <a:off x="2513076" y="2609088"/>
            <a:ext cx="1394460" cy="1394460"/>
            <a:chOff x="2513076" y="2609088"/>
            <a:chExt cx="1394460" cy="1394460"/>
          </a:xfrm>
        </p:grpSpPr>
        <p:pic>
          <p:nvPicPr>
            <p:cNvPr id="172" name="object 172"/>
            <p:cNvPicPr/>
            <p:nvPr/>
          </p:nvPicPr>
          <p:blipFill>
            <a:blip r:embed="rId51" cstate="print"/>
            <a:stretch>
              <a:fillRect/>
            </a:stretch>
          </p:blipFill>
          <p:spPr>
            <a:xfrm>
              <a:off x="2513076" y="2609088"/>
              <a:ext cx="1394460" cy="1394460"/>
            </a:xfrm>
            <a:prstGeom prst="rect">
              <a:avLst/>
            </a:prstGeom>
          </p:spPr>
        </p:pic>
        <p:pic>
          <p:nvPicPr>
            <p:cNvPr id="173" name="object 173"/>
            <p:cNvPicPr/>
            <p:nvPr/>
          </p:nvPicPr>
          <p:blipFill>
            <a:blip r:embed="rId52" cstate="print"/>
            <a:stretch>
              <a:fillRect/>
            </a:stretch>
          </p:blipFill>
          <p:spPr>
            <a:xfrm>
              <a:off x="2554224" y="2630424"/>
              <a:ext cx="1312164" cy="1312164"/>
            </a:xfrm>
            <a:prstGeom prst="rect">
              <a:avLst/>
            </a:prstGeom>
          </p:spPr>
        </p:pic>
        <p:pic>
          <p:nvPicPr>
            <p:cNvPr id="174" name="object 174"/>
            <p:cNvPicPr/>
            <p:nvPr/>
          </p:nvPicPr>
          <p:blipFill>
            <a:blip r:embed="rId53" cstate="print"/>
            <a:stretch>
              <a:fillRect/>
            </a:stretch>
          </p:blipFill>
          <p:spPr>
            <a:xfrm>
              <a:off x="2663952" y="2740152"/>
              <a:ext cx="1097279" cy="1097280"/>
            </a:xfrm>
            <a:prstGeom prst="rect">
              <a:avLst/>
            </a:prstGeom>
          </p:spPr>
        </p:pic>
        <p:sp>
          <p:nvSpPr>
            <p:cNvPr id="175" name="object 175"/>
            <p:cNvSpPr/>
            <p:nvPr/>
          </p:nvSpPr>
          <p:spPr>
            <a:xfrm>
              <a:off x="2663952" y="2740152"/>
              <a:ext cx="1097280" cy="1097280"/>
            </a:xfrm>
            <a:custGeom>
              <a:avLst/>
              <a:gdLst/>
              <a:ahLst/>
              <a:cxnLst/>
              <a:rect l="l" t="t" r="r" b="b"/>
              <a:pathLst>
                <a:path w="1097279" h="1097279">
                  <a:moveTo>
                    <a:pt x="0" y="548639"/>
                  </a:moveTo>
                  <a:lnTo>
                    <a:pt x="2013" y="501298"/>
                  </a:lnTo>
                  <a:lnTo>
                    <a:pt x="7945" y="455076"/>
                  </a:lnTo>
                  <a:lnTo>
                    <a:pt x="17629" y="410137"/>
                  </a:lnTo>
                  <a:lnTo>
                    <a:pt x="30902" y="366646"/>
                  </a:lnTo>
                  <a:lnTo>
                    <a:pt x="47598" y="324768"/>
                  </a:lnTo>
                  <a:lnTo>
                    <a:pt x="67554" y="284667"/>
                  </a:lnTo>
                  <a:lnTo>
                    <a:pt x="90604" y="246508"/>
                  </a:lnTo>
                  <a:lnTo>
                    <a:pt x="116583" y="210455"/>
                  </a:lnTo>
                  <a:lnTo>
                    <a:pt x="145328" y="176674"/>
                  </a:lnTo>
                  <a:lnTo>
                    <a:pt x="176674" y="145328"/>
                  </a:lnTo>
                  <a:lnTo>
                    <a:pt x="210455" y="116583"/>
                  </a:lnTo>
                  <a:lnTo>
                    <a:pt x="246508" y="90604"/>
                  </a:lnTo>
                  <a:lnTo>
                    <a:pt x="284667" y="67554"/>
                  </a:lnTo>
                  <a:lnTo>
                    <a:pt x="324768" y="47598"/>
                  </a:lnTo>
                  <a:lnTo>
                    <a:pt x="366646" y="30902"/>
                  </a:lnTo>
                  <a:lnTo>
                    <a:pt x="410137" y="17629"/>
                  </a:lnTo>
                  <a:lnTo>
                    <a:pt x="455076" y="7945"/>
                  </a:lnTo>
                  <a:lnTo>
                    <a:pt x="501298" y="2013"/>
                  </a:lnTo>
                  <a:lnTo>
                    <a:pt x="548640" y="0"/>
                  </a:lnTo>
                  <a:lnTo>
                    <a:pt x="595981" y="2013"/>
                  </a:lnTo>
                  <a:lnTo>
                    <a:pt x="642203" y="7945"/>
                  </a:lnTo>
                  <a:lnTo>
                    <a:pt x="687142" y="17629"/>
                  </a:lnTo>
                  <a:lnTo>
                    <a:pt x="730633" y="30902"/>
                  </a:lnTo>
                  <a:lnTo>
                    <a:pt x="772511" y="47598"/>
                  </a:lnTo>
                  <a:lnTo>
                    <a:pt x="812612" y="67554"/>
                  </a:lnTo>
                  <a:lnTo>
                    <a:pt x="850771" y="90604"/>
                  </a:lnTo>
                  <a:lnTo>
                    <a:pt x="886824" y="116583"/>
                  </a:lnTo>
                  <a:lnTo>
                    <a:pt x="920605" y="145328"/>
                  </a:lnTo>
                  <a:lnTo>
                    <a:pt x="951951" y="176674"/>
                  </a:lnTo>
                  <a:lnTo>
                    <a:pt x="980696" y="210455"/>
                  </a:lnTo>
                  <a:lnTo>
                    <a:pt x="1006675" y="246508"/>
                  </a:lnTo>
                  <a:lnTo>
                    <a:pt x="1029725" y="284667"/>
                  </a:lnTo>
                  <a:lnTo>
                    <a:pt x="1049681" y="324768"/>
                  </a:lnTo>
                  <a:lnTo>
                    <a:pt x="1066377" y="366646"/>
                  </a:lnTo>
                  <a:lnTo>
                    <a:pt x="1079650" y="410137"/>
                  </a:lnTo>
                  <a:lnTo>
                    <a:pt x="1089334" y="455076"/>
                  </a:lnTo>
                  <a:lnTo>
                    <a:pt x="1095266" y="501298"/>
                  </a:lnTo>
                  <a:lnTo>
                    <a:pt x="1097280" y="548639"/>
                  </a:lnTo>
                  <a:lnTo>
                    <a:pt x="1095266" y="595981"/>
                  </a:lnTo>
                  <a:lnTo>
                    <a:pt x="1089334" y="642203"/>
                  </a:lnTo>
                  <a:lnTo>
                    <a:pt x="1079650" y="687142"/>
                  </a:lnTo>
                  <a:lnTo>
                    <a:pt x="1066377" y="730633"/>
                  </a:lnTo>
                  <a:lnTo>
                    <a:pt x="1049681" y="772511"/>
                  </a:lnTo>
                  <a:lnTo>
                    <a:pt x="1029725" y="812612"/>
                  </a:lnTo>
                  <a:lnTo>
                    <a:pt x="1006675" y="850771"/>
                  </a:lnTo>
                  <a:lnTo>
                    <a:pt x="980696" y="886824"/>
                  </a:lnTo>
                  <a:lnTo>
                    <a:pt x="951951" y="920605"/>
                  </a:lnTo>
                  <a:lnTo>
                    <a:pt x="920605" y="951951"/>
                  </a:lnTo>
                  <a:lnTo>
                    <a:pt x="886824" y="980696"/>
                  </a:lnTo>
                  <a:lnTo>
                    <a:pt x="850771" y="1006675"/>
                  </a:lnTo>
                  <a:lnTo>
                    <a:pt x="812612" y="1029725"/>
                  </a:lnTo>
                  <a:lnTo>
                    <a:pt x="772511" y="1049681"/>
                  </a:lnTo>
                  <a:lnTo>
                    <a:pt x="730633" y="1066377"/>
                  </a:lnTo>
                  <a:lnTo>
                    <a:pt x="687142" y="1079650"/>
                  </a:lnTo>
                  <a:lnTo>
                    <a:pt x="642203" y="1089334"/>
                  </a:lnTo>
                  <a:lnTo>
                    <a:pt x="595981" y="1095266"/>
                  </a:lnTo>
                  <a:lnTo>
                    <a:pt x="548640" y="1097280"/>
                  </a:lnTo>
                  <a:lnTo>
                    <a:pt x="501298" y="1095266"/>
                  </a:lnTo>
                  <a:lnTo>
                    <a:pt x="455076" y="1089334"/>
                  </a:lnTo>
                  <a:lnTo>
                    <a:pt x="410137" y="1079650"/>
                  </a:lnTo>
                  <a:lnTo>
                    <a:pt x="366646" y="1066377"/>
                  </a:lnTo>
                  <a:lnTo>
                    <a:pt x="324768" y="1049681"/>
                  </a:lnTo>
                  <a:lnTo>
                    <a:pt x="284667" y="1029725"/>
                  </a:lnTo>
                  <a:lnTo>
                    <a:pt x="246508" y="1006675"/>
                  </a:lnTo>
                  <a:lnTo>
                    <a:pt x="210455" y="980696"/>
                  </a:lnTo>
                  <a:lnTo>
                    <a:pt x="176674" y="951951"/>
                  </a:lnTo>
                  <a:lnTo>
                    <a:pt x="145328" y="920605"/>
                  </a:lnTo>
                  <a:lnTo>
                    <a:pt x="116583" y="886824"/>
                  </a:lnTo>
                  <a:lnTo>
                    <a:pt x="90604" y="850771"/>
                  </a:lnTo>
                  <a:lnTo>
                    <a:pt x="67554" y="812612"/>
                  </a:lnTo>
                  <a:lnTo>
                    <a:pt x="47598" y="772511"/>
                  </a:lnTo>
                  <a:lnTo>
                    <a:pt x="30902" y="730633"/>
                  </a:lnTo>
                  <a:lnTo>
                    <a:pt x="17629" y="687142"/>
                  </a:lnTo>
                  <a:lnTo>
                    <a:pt x="7945" y="642203"/>
                  </a:lnTo>
                  <a:lnTo>
                    <a:pt x="2013" y="595981"/>
                  </a:lnTo>
                  <a:lnTo>
                    <a:pt x="0" y="548639"/>
                  </a:lnTo>
                  <a:close/>
                </a:path>
              </a:pathLst>
            </a:custGeom>
            <a:ln w="9525">
              <a:solidFill>
                <a:srgbClr val="D3D2E7"/>
              </a:solidFill>
            </a:ln>
          </p:spPr>
          <p:txBody>
            <a:bodyPr wrap="square" lIns="0" tIns="0" rIns="0" bIns="0" rtlCol="0"/>
            <a:lstStyle/>
            <a:p>
              <a:endParaRPr/>
            </a:p>
          </p:txBody>
        </p:sp>
      </p:grpSp>
      <p:grpSp>
        <p:nvGrpSpPr>
          <p:cNvPr id="176" name="object 176"/>
          <p:cNvGrpSpPr/>
          <p:nvPr/>
        </p:nvGrpSpPr>
        <p:grpSpPr>
          <a:xfrm>
            <a:off x="2554223" y="4280915"/>
            <a:ext cx="1394460" cy="1394460"/>
            <a:chOff x="2554223" y="4280915"/>
            <a:chExt cx="1394460" cy="1394460"/>
          </a:xfrm>
        </p:grpSpPr>
        <p:pic>
          <p:nvPicPr>
            <p:cNvPr id="177" name="object 177"/>
            <p:cNvPicPr/>
            <p:nvPr/>
          </p:nvPicPr>
          <p:blipFill>
            <a:blip r:embed="rId51" cstate="print"/>
            <a:stretch>
              <a:fillRect/>
            </a:stretch>
          </p:blipFill>
          <p:spPr>
            <a:xfrm>
              <a:off x="2554223" y="4280915"/>
              <a:ext cx="1394460" cy="1394460"/>
            </a:xfrm>
            <a:prstGeom prst="rect">
              <a:avLst/>
            </a:prstGeom>
          </p:spPr>
        </p:pic>
        <p:pic>
          <p:nvPicPr>
            <p:cNvPr id="178" name="object 178"/>
            <p:cNvPicPr/>
            <p:nvPr/>
          </p:nvPicPr>
          <p:blipFill>
            <a:blip r:embed="rId52" cstate="print"/>
            <a:stretch>
              <a:fillRect/>
            </a:stretch>
          </p:blipFill>
          <p:spPr>
            <a:xfrm>
              <a:off x="2595371" y="4302251"/>
              <a:ext cx="1312164" cy="1312164"/>
            </a:xfrm>
            <a:prstGeom prst="rect">
              <a:avLst/>
            </a:prstGeom>
          </p:spPr>
        </p:pic>
        <p:pic>
          <p:nvPicPr>
            <p:cNvPr id="179" name="object 179"/>
            <p:cNvPicPr/>
            <p:nvPr/>
          </p:nvPicPr>
          <p:blipFill>
            <a:blip r:embed="rId54" cstate="print"/>
            <a:stretch>
              <a:fillRect/>
            </a:stretch>
          </p:blipFill>
          <p:spPr>
            <a:xfrm>
              <a:off x="2705099" y="4411979"/>
              <a:ext cx="1097279" cy="1097280"/>
            </a:xfrm>
            <a:prstGeom prst="rect">
              <a:avLst/>
            </a:prstGeom>
          </p:spPr>
        </p:pic>
        <p:sp>
          <p:nvSpPr>
            <p:cNvPr id="180" name="object 180"/>
            <p:cNvSpPr/>
            <p:nvPr/>
          </p:nvSpPr>
          <p:spPr>
            <a:xfrm>
              <a:off x="2705099" y="4411979"/>
              <a:ext cx="1097280" cy="1097280"/>
            </a:xfrm>
            <a:custGeom>
              <a:avLst/>
              <a:gdLst/>
              <a:ahLst/>
              <a:cxnLst/>
              <a:rect l="l" t="t" r="r" b="b"/>
              <a:pathLst>
                <a:path w="1097279" h="1097279">
                  <a:moveTo>
                    <a:pt x="0" y="548640"/>
                  </a:moveTo>
                  <a:lnTo>
                    <a:pt x="2013" y="501298"/>
                  </a:lnTo>
                  <a:lnTo>
                    <a:pt x="7945" y="455076"/>
                  </a:lnTo>
                  <a:lnTo>
                    <a:pt x="17629" y="410137"/>
                  </a:lnTo>
                  <a:lnTo>
                    <a:pt x="30902" y="366646"/>
                  </a:lnTo>
                  <a:lnTo>
                    <a:pt x="47598" y="324768"/>
                  </a:lnTo>
                  <a:lnTo>
                    <a:pt x="67554" y="284667"/>
                  </a:lnTo>
                  <a:lnTo>
                    <a:pt x="90604" y="246508"/>
                  </a:lnTo>
                  <a:lnTo>
                    <a:pt x="116583" y="210455"/>
                  </a:lnTo>
                  <a:lnTo>
                    <a:pt x="145328" y="176674"/>
                  </a:lnTo>
                  <a:lnTo>
                    <a:pt x="176674" y="145328"/>
                  </a:lnTo>
                  <a:lnTo>
                    <a:pt x="210455" y="116583"/>
                  </a:lnTo>
                  <a:lnTo>
                    <a:pt x="246508" y="90604"/>
                  </a:lnTo>
                  <a:lnTo>
                    <a:pt x="284667" y="67554"/>
                  </a:lnTo>
                  <a:lnTo>
                    <a:pt x="324768" y="47598"/>
                  </a:lnTo>
                  <a:lnTo>
                    <a:pt x="366646" y="30902"/>
                  </a:lnTo>
                  <a:lnTo>
                    <a:pt x="410137" y="17629"/>
                  </a:lnTo>
                  <a:lnTo>
                    <a:pt x="455076" y="7945"/>
                  </a:lnTo>
                  <a:lnTo>
                    <a:pt x="501298" y="2013"/>
                  </a:lnTo>
                  <a:lnTo>
                    <a:pt x="548639" y="0"/>
                  </a:lnTo>
                  <a:lnTo>
                    <a:pt x="595981" y="2013"/>
                  </a:lnTo>
                  <a:lnTo>
                    <a:pt x="642203" y="7945"/>
                  </a:lnTo>
                  <a:lnTo>
                    <a:pt x="687142" y="17629"/>
                  </a:lnTo>
                  <a:lnTo>
                    <a:pt x="730633" y="30902"/>
                  </a:lnTo>
                  <a:lnTo>
                    <a:pt x="772511" y="47598"/>
                  </a:lnTo>
                  <a:lnTo>
                    <a:pt x="812612" y="67554"/>
                  </a:lnTo>
                  <a:lnTo>
                    <a:pt x="850771" y="90604"/>
                  </a:lnTo>
                  <a:lnTo>
                    <a:pt x="886824" y="116583"/>
                  </a:lnTo>
                  <a:lnTo>
                    <a:pt x="920605" y="145328"/>
                  </a:lnTo>
                  <a:lnTo>
                    <a:pt x="951951" y="176674"/>
                  </a:lnTo>
                  <a:lnTo>
                    <a:pt x="980696" y="210455"/>
                  </a:lnTo>
                  <a:lnTo>
                    <a:pt x="1006675" y="246508"/>
                  </a:lnTo>
                  <a:lnTo>
                    <a:pt x="1029725" y="284667"/>
                  </a:lnTo>
                  <a:lnTo>
                    <a:pt x="1049681" y="324768"/>
                  </a:lnTo>
                  <a:lnTo>
                    <a:pt x="1066377" y="366646"/>
                  </a:lnTo>
                  <a:lnTo>
                    <a:pt x="1079650" y="410137"/>
                  </a:lnTo>
                  <a:lnTo>
                    <a:pt x="1089334" y="455076"/>
                  </a:lnTo>
                  <a:lnTo>
                    <a:pt x="1095266" y="501298"/>
                  </a:lnTo>
                  <a:lnTo>
                    <a:pt x="1097279" y="548640"/>
                  </a:lnTo>
                  <a:lnTo>
                    <a:pt x="1095266" y="595981"/>
                  </a:lnTo>
                  <a:lnTo>
                    <a:pt x="1089334" y="642203"/>
                  </a:lnTo>
                  <a:lnTo>
                    <a:pt x="1079650" y="687142"/>
                  </a:lnTo>
                  <a:lnTo>
                    <a:pt x="1066377" y="730633"/>
                  </a:lnTo>
                  <a:lnTo>
                    <a:pt x="1049681" y="772511"/>
                  </a:lnTo>
                  <a:lnTo>
                    <a:pt x="1029725" y="812612"/>
                  </a:lnTo>
                  <a:lnTo>
                    <a:pt x="1006675" y="850771"/>
                  </a:lnTo>
                  <a:lnTo>
                    <a:pt x="980696" y="886824"/>
                  </a:lnTo>
                  <a:lnTo>
                    <a:pt x="951951" y="920605"/>
                  </a:lnTo>
                  <a:lnTo>
                    <a:pt x="920605" y="951951"/>
                  </a:lnTo>
                  <a:lnTo>
                    <a:pt x="886824" y="980696"/>
                  </a:lnTo>
                  <a:lnTo>
                    <a:pt x="850771" y="1006675"/>
                  </a:lnTo>
                  <a:lnTo>
                    <a:pt x="812612" y="1029725"/>
                  </a:lnTo>
                  <a:lnTo>
                    <a:pt x="772511" y="1049681"/>
                  </a:lnTo>
                  <a:lnTo>
                    <a:pt x="730633" y="1066377"/>
                  </a:lnTo>
                  <a:lnTo>
                    <a:pt x="687142" y="1079650"/>
                  </a:lnTo>
                  <a:lnTo>
                    <a:pt x="642203" y="1089334"/>
                  </a:lnTo>
                  <a:lnTo>
                    <a:pt x="595981" y="1095266"/>
                  </a:lnTo>
                  <a:lnTo>
                    <a:pt x="548639" y="1097280"/>
                  </a:lnTo>
                  <a:lnTo>
                    <a:pt x="501298" y="1095266"/>
                  </a:lnTo>
                  <a:lnTo>
                    <a:pt x="455076" y="1089334"/>
                  </a:lnTo>
                  <a:lnTo>
                    <a:pt x="410137" y="1079650"/>
                  </a:lnTo>
                  <a:lnTo>
                    <a:pt x="366646" y="1066377"/>
                  </a:lnTo>
                  <a:lnTo>
                    <a:pt x="324768" y="1049681"/>
                  </a:lnTo>
                  <a:lnTo>
                    <a:pt x="284667" y="1029725"/>
                  </a:lnTo>
                  <a:lnTo>
                    <a:pt x="246508" y="1006675"/>
                  </a:lnTo>
                  <a:lnTo>
                    <a:pt x="210455" y="980696"/>
                  </a:lnTo>
                  <a:lnTo>
                    <a:pt x="176674" y="951951"/>
                  </a:lnTo>
                  <a:lnTo>
                    <a:pt x="145328" y="920605"/>
                  </a:lnTo>
                  <a:lnTo>
                    <a:pt x="116583" y="886824"/>
                  </a:lnTo>
                  <a:lnTo>
                    <a:pt x="90604" y="850771"/>
                  </a:lnTo>
                  <a:lnTo>
                    <a:pt x="67554" y="812612"/>
                  </a:lnTo>
                  <a:lnTo>
                    <a:pt x="47598" y="772511"/>
                  </a:lnTo>
                  <a:lnTo>
                    <a:pt x="30902" y="730633"/>
                  </a:lnTo>
                  <a:lnTo>
                    <a:pt x="17629" y="687142"/>
                  </a:lnTo>
                  <a:lnTo>
                    <a:pt x="7945" y="642203"/>
                  </a:lnTo>
                  <a:lnTo>
                    <a:pt x="2013" y="595981"/>
                  </a:lnTo>
                  <a:lnTo>
                    <a:pt x="0" y="548640"/>
                  </a:lnTo>
                  <a:close/>
                </a:path>
              </a:pathLst>
            </a:custGeom>
            <a:ln w="9525">
              <a:solidFill>
                <a:srgbClr val="D3D2E7"/>
              </a:solidFill>
            </a:ln>
          </p:spPr>
          <p:txBody>
            <a:bodyPr wrap="square" lIns="0" tIns="0" rIns="0" bIns="0" rtlCol="0"/>
            <a:lstStyle/>
            <a:p>
              <a:endParaRPr/>
            </a:p>
          </p:txBody>
        </p:sp>
      </p:grpSp>
      <p:grpSp>
        <p:nvGrpSpPr>
          <p:cNvPr id="181" name="object 181"/>
          <p:cNvGrpSpPr/>
          <p:nvPr/>
        </p:nvGrpSpPr>
        <p:grpSpPr>
          <a:xfrm>
            <a:off x="4155947" y="2631948"/>
            <a:ext cx="1394460" cy="1394460"/>
            <a:chOff x="4155947" y="2631948"/>
            <a:chExt cx="1394460" cy="1394460"/>
          </a:xfrm>
        </p:grpSpPr>
        <p:pic>
          <p:nvPicPr>
            <p:cNvPr id="182" name="object 182"/>
            <p:cNvPicPr/>
            <p:nvPr/>
          </p:nvPicPr>
          <p:blipFill>
            <a:blip r:embed="rId51" cstate="print"/>
            <a:stretch>
              <a:fillRect/>
            </a:stretch>
          </p:blipFill>
          <p:spPr>
            <a:xfrm>
              <a:off x="4155947" y="2631948"/>
              <a:ext cx="1394460" cy="1394459"/>
            </a:xfrm>
            <a:prstGeom prst="rect">
              <a:avLst/>
            </a:prstGeom>
          </p:spPr>
        </p:pic>
        <p:pic>
          <p:nvPicPr>
            <p:cNvPr id="183" name="object 183"/>
            <p:cNvPicPr/>
            <p:nvPr/>
          </p:nvPicPr>
          <p:blipFill>
            <a:blip r:embed="rId52" cstate="print"/>
            <a:stretch>
              <a:fillRect/>
            </a:stretch>
          </p:blipFill>
          <p:spPr>
            <a:xfrm>
              <a:off x="4197095" y="2653284"/>
              <a:ext cx="1312164" cy="1312164"/>
            </a:xfrm>
            <a:prstGeom prst="rect">
              <a:avLst/>
            </a:prstGeom>
          </p:spPr>
        </p:pic>
        <p:pic>
          <p:nvPicPr>
            <p:cNvPr id="184" name="object 184"/>
            <p:cNvPicPr/>
            <p:nvPr/>
          </p:nvPicPr>
          <p:blipFill>
            <a:blip r:embed="rId55" cstate="print"/>
            <a:stretch>
              <a:fillRect/>
            </a:stretch>
          </p:blipFill>
          <p:spPr>
            <a:xfrm>
              <a:off x="4306823" y="2763012"/>
              <a:ext cx="1097279" cy="1097280"/>
            </a:xfrm>
            <a:prstGeom prst="rect">
              <a:avLst/>
            </a:prstGeom>
          </p:spPr>
        </p:pic>
        <p:sp>
          <p:nvSpPr>
            <p:cNvPr id="185" name="object 185"/>
            <p:cNvSpPr/>
            <p:nvPr/>
          </p:nvSpPr>
          <p:spPr>
            <a:xfrm>
              <a:off x="4306823" y="2763012"/>
              <a:ext cx="1097280" cy="1097280"/>
            </a:xfrm>
            <a:custGeom>
              <a:avLst/>
              <a:gdLst/>
              <a:ahLst/>
              <a:cxnLst/>
              <a:rect l="l" t="t" r="r" b="b"/>
              <a:pathLst>
                <a:path w="1097279" h="1097279">
                  <a:moveTo>
                    <a:pt x="0" y="548639"/>
                  </a:moveTo>
                  <a:lnTo>
                    <a:pt x="2013" y="501298"/>
                  </a:lnTo>
                  <a:lnTo>
                    <a:pt x="7945" y="455076"/>
                  </a:lnTo>
                  <a:lnTo>
                    <a:pt x="17629" y="410137"/>
                  </a:lnTo>
                  <a:lnTo>
                    <a:pt x="30902" y="366646"/>
                  </a:lnTo>
                  <a:lnTo>
                    <a:pt x="47598" y="324768"/>
                  </a:lnTo>
                  <a:lnTo>
                    <a:pt x="67554" y="284667"/>
                  </a:lnTo>
                  <a:lnTo>
                    <a:pt x="90604" y="246508"/>
                  </a:lnTo>
                  <a:lnTo>
                    <a:pt x="116583" y="210455"/>
                  </a:lnTo>
                  <a:lnTo>
                    <a:pt x="145328" y="176674"/>
                  </a:lnTo>
                  <a:lnTo>
                    <a:pt x="176674" y="145328"/>
                  </a:lnTo>
                  <a:lnTo>
                    <a:pt x="210455" y="116583"/>
                  </a:lnTo>
                  <a:lnTo>
                    <a:pt x="246508" y="90604"/>
                  </a:lnTo>
                  <a:lnTo>
                    <a:pt x="284667" y="67554"/>
                  </a:lnTo>
                  <a:lnTo>
                    <a:pt x="324768" y="47598"/>
                  </a:lnTo>
                  <a:lnTo>
                    <a:pt x="366646" y="30902"/>
                  </a:lnTo>
                  <a:lnTo>
                    <a:pt x="410137" y="17629"/>
                  </a:lnTo>
                  <a:lnTo>
                    <a:pt x="455076" y="7945"/>
                  </a:lnTo>
                  <a:lnTo>
                    <a:pt x="501298" y="2013"/>
                  </a:lnTo>
                  <a:lnTo>
                    <a:pt x="548639" y="0"/>
                  </a:lnTo>
                  <a:lnTo>
                    <a:pt x="595981" y="2013"/>
                  </a:lnTo>
                  <a:lnTo>
                    <a:pt x="642203" y="7945"/>
                  </a:lnTo>
                  <a:lnTo>
                    <a:pt x="687142" y="17629"/>
                  </a:lnTo>
                  <a:lnTo>
                    <a:pt x="730633" y="30902"/>
                  </a:lnTo>
                  <a:lnTo>
                    <a:pt x="772511" y="47598"/>
                  </a:lnTo>
                  <a:lnTo>
                    <a:pt x="812612" y="67554"/>
                  </a:lnTo>
                  <a:lnTo>
                    <a:pt x="850771" y="90604"/>
                  </a:lnTo>
                  <a:lnTo>
                    <a:pt x="886824" y="116583"/>
                  </a:lnTo>
                  <a:lnTo>
                    <a:pt x="920605" y="145328"/>
                  </a:lnTo>
                  <a:lnTo>
                    <a:pt x="951951" y="176674"/>
                  </a:lnTo>
                  <a:lnTo>
                    <a:pt x="980696" y="210455"/>
                  </a:lnTo>
                  <a:lnTo>
                    <a:pt x="1006675" y="246508"/>
                  </a:lnTo>
                  <a:lnTo>
                    <a:pt x="1029725" y="284667"/>
                  </a:lnTo>
                  <a:lnTo>
                    <a:pt x="1049681" y="324768"/>
                  </a:lnTo>
                  <a:lnTo>
                    <a:pt x="1066377" y="366646"/>
                  </a:lnTo>
                  <a:lnTo>
                    <a:pt x="1079650" y="410137"/>
                  </a:lnTo>
                  <a:lnTo>
                    <a:pt x="1089334" y="455076"/>
                  </a:lnTo>
                  <a:lnTo>
                    <a:pt x="1095266" y="501298"/>
                  </a:lnTo>
                  <a:lnTo>
                    <a:pt x="1097279" y="548639"/>
                  </a:lnTo>
                  <a:lnTo>
                    <a:pt x="1095266" y="595981"/>
                  </a:lnTo>
                  <a:lnTo>
                    <a:pt x="1089334" y="642203"/>
                  </a:lnTo>
                  <a:lnTo>
                    <a:pt x="1079650" y="687142"/>
                  </a:lnTo>
                  <a:lnTo>
                    <a:pt x="1066377" y="730633"/>
                  </a:lnTo>
                  <a:lnTo>
                    <a:pt x="1049681" y="772511"/>
                  </a:lnTo>
                  <a:lnTo>
                    <a:pt x="1029725" y="812612"/>
                  </a:lnTo>
                  <a:lnTo>
                    <a:pt x="1006675" y="850771"/>
                  </a:lnTo>
                  <a:lnTo>
                    <a:pt x="980696" y="886824"/>
                  </a:lnTo>
                  <a:lnTo>
                    <a:pt x="951951" y="920605"/>
                  </a:lnTo>
                  <a:lnTo>
                    <a:pt x="920605" y="951951"/>
                  </a:lnTo>
                  <a:lnTo>
                    <a:pt x="886824" y="980696"/>
                  </a:lnTo>
                  <a:lnTo>
                    <a:pt x="850771" y="1006675"/>
                  </a:lnTo>
                  <a:lnTo>
                    <a:pt x="812612" y="1029725"/>
                  </a:lnTo>
                  <a:lnTo>
                    <a:pt x="772511" y="1049681"/>
                  </a:lnTo>
                  <a:lnTo>
                    <a:pt x="730633" y="1066377"/>
                  </a:lnTo>
                  <a:lnTo>
                    <a:pt x="687142" y="1079650"/>
                  </a:lnTo>
                  <a:lnTo>
                    <a:pt x="642203" y="1089334"/>
                  </a:lnTo>
                  <a:lnTo>
                    <a:pt x="595981" y="1095266"/>
                  </a:lnTo>
                  <a:lnTo>
                    <a:pt x="548639" y="1097280"/>
                  </a:lnTo>
                  <a:lnTo>
                    <a:pt x="501298" y="1095266"/>
                  </a:lnTo>
                  <a:lnTo>
                    <a:pt x="455076" y="1089334"/>
                  </a:lnTo>
                  <a:lnTo>
                    <a:pt x="410137" y="1079650"/>
                  </a:lnTo>
                  <a:lnTo>
                    <a:pt x="366646" y="1066377"/>
                  </a:lnTo>
                  <a:lnTo>
                    <a:pt x="324768" y="1049681"/>
                  </a:lnTo>
                  <a:lnTo>
                    <a:pt x="284667" y="1029725"/>
                  </a:lnTo>
                  <a:lnTo>
                    <a:pt x="246508" y="1006675"/>
                  </a:lnTo>
                  <a:lnTo>
                    <a:pt x="210455" y="980696"/>
                  </a:lnTo>
                  <a:lnTo>
                    <a:pt x="176674" y="951951"/>
                  </a:lnTo>
                  <a:lnTo>
                    <a:pt x="145328" y="920605"/>
                  </a:lnTo>
                  <a:lnTo>
                    <a:pt x="116583" y="886824"/>
                  </a:lnTo>
                  <a:lnTo>
                    <a:pt x="90604" y="850771"/>
                  </a:lnTo>
                  <a:lnTo>
                    <a:pt x="67554" y="812612"/>
                  </a:lnTo>
                  <a:lnTo>
                    <a:pt x="47598" y="772511"/>
                  </a:lnTo>
                  <a:lnTo>
                    <a:pt x="30902" y="730633"/>
                  </a:lnTo>
                  <a:lnTo>
                    <a:pt x="17629" y="687142"/>
                  </a:lnTo>
                  <a:lnTo>
                    <a:pt x="7945" y="642203"/>
                  </a:lnTo>
                  <a:lnTo>
                    <a:pt x="2013" y="595981"/>
                  </a:lnTo>
                  <a:lnTo>
                    <a:pt x="0" y="548639"/>
                  </a:lnTo>
                  <a:close/>
                </a:path>
              </a:pathLst>
            </a:custGeom>
            <a:ln w="9525">
              <a:solidFill>
                <a:srgbClr val="D3D2E7"/>
              </a:solidFill>
            </a:ln>
          </p:spPr>
          <p:txBody>
            <a:bodyPr wrap="square" lIns="0" tIns="0" rIns="0" bIns="0" rtlCol="0"/>
            <a:lstStyle/>
            <a:p>
              <a:endParaRPr/>
            </a:p>
          </p:txBody>
        </p:sp>
      </p:grpSp>
      <p:grpSp>
        <p:nvGrpSpPr>
          <p:cNvPr id="186" name="object 186"/>
          <p:cNvGrpSpPr/>
          <p:nvPr/>
        </p:nvGrpSpPr>
        <p:grpSpPr>
          <a:xfrm>
            <a:off x="4203191" y="4288535"/>
            <a:ext cx="1394460" cy="1394460"/>
            <a:chOff x="4203191" y="4288535"/>
            <a:chExt cx="1394460" cy="1394460"/>
          </a:xfrm>
        </p:grpSpPr>
        <p:pic>
          <p:nvPicPr>
            <p:cNvPr id="187" name="object 187"/>
            <p:cNvPicPr/>
            <p:nvPr/>
          </p:nvPicPr>
          <p:blipFill>
            <a:blip r:embed="rId51" cstate="print"/>
            <a:stretch>
              <a:fillRect/>
            </a:stretch>
          </p:blipFill>
          <p:spPr>
            <a:xfrm>
              <a:off x="4203191" y="4288535"/>
              <a:ext cx="1394460" cy="1394460"/>
            </a:xfrm>
            <a:prstGeom prst="rect">
              <a:avLst/>
            </a:prstGeom>
          </p:spPr>
        </p:pic>
        <p:pic>
          <p:nvPicPr>
            <p:cNvPr id="188" name="object 188"/>
            <p:cNvPicPr/>
            <p:nvPr/>
          </p:nvPicPr>
          <p:blipFill>
            <a:blip r:embed="rId52" cstate="print"/>
            <a:stretch>
              <a:fillRect/>
            </a:stretch>
          </p:blipFill>
          <p:spPr>
            <a:xfrm>
              <a:off x="4244339" y="4309871"/>
              <a:ext cx="1312164" cy="1312164"/>
            </a:xfrm>
            <a:prstGeom prst="rect">
              <a:avLst/>
            </a:prstGeom>
          </p:spPr>
        </p:pic>
        <p:pic>
          <p:nvPicPr>
            <p:cNvPr id="189" name="object 189"/>
            <p:cNvPicPr/>
            <p:nvPr/>
          </p:nvPicPr>
          <p:blipFill>
            <a:blip r:embed="rId56" cstate="print"/>
            <a:stretch>
              <a:fillRect/>
            </a:stretch>
          </p:blipFill>
          <p:spPr>
            <a:xfrm>
              <a:off x="4354067" y="4419599"/>
              <a:ext cx="1097280" cy="1097280"/>
            </a:xfrm>
            <a:prstGeom prst="rect">
              <a:avLst/>
            </a:prstGeom>
          </p:spPr>
        </p:pic>
        <p:sp>
          <p:nvSpPr>
            <p:cNvPr id="190" name="object 190"/>
            <p:cNvSpPr/>
            <p:nvPr/>
          </p:nvSpPr>
          <p:spPr>
            <a:xfrm>
              <a:off x="4354067" y="4419599"/>
              <a:ext cx="1097280" cy="1097280"/>
            </a:xfrm>
            <a:custGeom>
              <a:avLst/>
              <a:gdLst/>
              <a:ahLst/>
              <a:cxnLst/>
              <a:rect l="l" t="t" r="r" b="b"/>
              <a:pathLst>
                <a:path w="1097279" h="1097279">
                  <a:moveTo>
                    <a:pt x="0" y="548639"/>
                  </a:moveTo>
                  <a:lnTo>
                    <a:pt x="2013" y="501298"/>
                  </a:lnTo>
                  <a:lnTo>
                    <a:pt x="7945" y="455076"/>
                  </a:lnTo>
                  <a:lnTo>
                    <a:pt x="17629" y="410137"/>
                  </a:lnTo>
                  <a:lnTo>
                    <a:pt x="30902" y="366646"/>
                  </a:lnTo>
                  <a:lnTo>
                    <a:pt x="47598" y="324768"/>
                  </a:lnTo>
                  <a:lnTo>
                    <a:pt x="67554" y="284667"/>
                  </a:lnTo>
                  <a:lnTo>
                    <a:pt x="90604" y="246508"/>
                  </a:lnTo>
                  <a:lnTo>
                    <a:pt x="116583" y="210455"/>
                  </a:lnTo>
                  <a:lnTo>
                    <a:pt x="145328" y="176674"/>
                  </a:lnTo>
                  <a:lnTo>
                    <a:pt x="176674" y="145328"/>
                  </a:lnTo>
                  <a:lnTo>
                    <a:pt x="210455" y="116583"/>
                  </a:lnTo>
                  <a:lnTo>
                    <a:pt x="246508" y="90604"/>
                  </a:lnTo>
                  <a:lnTo>
                    <a:pt x="284667" y="67554"/>
                  </a:lnTo>
                  <a:lnTo>
                    <a:pt x="324768" y="47598"/>
                  </a:lnTo>
                  <a:lnTo>
                    <a:pt x="366646" y="30902"/>
                  </a:lnTo>
                  <a:lnTo>
                    <a:pt x="410137" y="17629"/>
                  </a:lnTo>
                  <a:lnTo>
                    <a:pt x="455076" y="7945"/>
                  </a:lnTo>
                  <a:lnTo>
                    <a:pt x="501298" y="2013"/>
                  </a:lnTo>
                  <a:lnTo>
                    <a:pt x="548640" y="0"/>
                  </a:lnTo>
                  <a:lnTo>
                    <a:pt x="595981" y="2013"/>
                  </a:lnTo>
                  <a:lnTo>
                    <a:pt x="642203" y="7945"/>
                  </a:lnTo>
                  <a:lnTo>
                    <a:pt x="687142" y="17629"/>
                  </a:lnTo>
                  <a:lnTo>
                    <a:pt x="730633" y="30902"/>
                  </a:lnTo>
                  <a:lnTo>
                    <a:pt x="772511" y="47598"/>
                  </a:lnTo>
                  <a:lnTo>
                    <a:pt x="812612" y="67554"/>
                  </a:lnTo>
                  <a:lnTo>
                    <a:pt x="850771" y="90604"/>
                  </a:lnTo>
                  <a:lnTo>
                    <a:pt x="886824" y="116583"/>
                  </a:lnTo>
                  <a:lnTo>
                    <a:pt x="920605" y="145328"/>
                  </a:lnTo>
                  <a:lnTo>
                    <a:pt x="951951" y="176674"/>
                  </a:lnTo>
                  <a:lnTo>
                    <a:pt x="980696" y="210455"/>
                  </a:lnTo>
                  <a:lnTo>
                    <a:pt x="1006675" y="246508"/>
                  </a:lnTo>
                  <a:lnTo>
                    <a:pt x="1029725" y="284667"/>
                  </a:lnTo>
                  <a:lnTo>
                    <a:pt x="1049681" y="324768"/>
                  </a:lnTo>
                  <a:lnTo>
                    <a:pt x="1066377" y="366646"/>
                  </a:lnTo>
                  <a:lnTo>
                    <a:pt x="1079650" y="410137"/>
                  </a:lnTo>
                  <a:lnTo>
                    <a:pt x="1089334" y="455076"/>
                  </a:lnTo>
                  <a:lnTo>
                    <a:pt x="1095266" y="501298"/>
                  </a:lnTo>
                  <a:lnTo>
                    <a:pt x="1097280" y="548639"/>
                  </a:lnTo>
                  <a:lnTo>
                    <a:pt x="1095266" y="595981"/>
                  </a:lnTo>
                  <a:lnTo>
                    <a:pt x="1089334" y="642203"/>
                  </a:lnTo>
                  <a:lnTo>
                    <a:pt x="1079650" y="687142"/>
                  </a:lnTo>
                  <a:lnTo>
                    <a:pt x="1066377" y="730633"/>
                  </a:lnTo>
                  <a:lnTo>
                    <a:pt x="1049681" y="772511"/>
                  </a:lnTo>
                  <a:lnTo>
                    <a:pt x="1029725" y="812612"/>
                  </a:lnTo>
                  <a:lnTo>
                    <a:pt x="1006675" y="850771"/>
                  </a:lnTo>
                  <a:lnTo>
                    <a:pt x="980696" y="886824"/>
                  </a:lnTo>
                  <a:lnTo>
                    <a:pt x="951951" y="920605"/>
                  </a:lnTo>
                  <a:lnTo>
                    <a:pt x="920605" y="951951"/>
                  </a:lnTo>
                  <a:lnTo>
                    <a:pt x="886824" y="980696"/>
                  </a:lnTo>
                  <a:lnTo>
                    <a:pt x="850771" y="1006675"/>
                  </a:lnTo>
                  <a:lnTo>
                    <a:pt x="812612" y="1029725"/>
                  </a:lnTo>
                  <a:lnTo>
                    <a:pt x="772511" y="1049681"/>
                  </a:lnTo>
                  <a:lnTo>
                    <a:pt x="730633" y="1066377"/>
                  </a:lnTo>
                  <a:lnTo>
                    <a:pt x="687142" y="1079650"/>
                  </a:lnTo>
                  <a:lnTo>
                    <a:pt x="642203" y="1089334"/>
                  </a:lnTo>
                  <a:lnTo>
                    <a:pt x="595981" y="1095266"/>
                  </a:lnTo>
                  <a:lnTo>
                    <a:pt x="548640" y="1097280"/>
                  </a:lnTo>
                  <a:lnTo>
                    <a:pt x="501298" y="1095266"/>
                  </a:lnTo>
                  <a:lnTo>
                    <a:pt x="455076" y="1089334"/>
                  </a:lnTo>
                  <a:lnTo>
                    <a:pt x="410137" y="1079650"/>
                  </a:lnTo>
                  <a:lnTo>
                    <a:pt x="366646" y="1066377"/>
                  </a:lnTo>
                  <a:lnTo>
                    <a:pt x="324768" y="1049681"/>
                  </a:lnTo>
                  <a:lnTo>
                    <a:pt x="284667" y="1029725"/>
                  </a:lnTo>
                  <a:lnTo>
                    <a:pt x="246508" y="1006675"/>
                  </a:lnTo>
                  <a:lnTo>
                    <a:pt x="210455" y="980696"/>
                  </a:lnTo>
                  <a:lnTo>
                    <a:pt x="176674" y="951951"/>
                  </a:lnTo>
                  <a:lnTo>
                    <a:pt x="145328" y="920605"/>
                  </a:lnTo>
                  <a:lnTo>
                    <a:pt x="116583" y="886824"/>
                  </a:lnTo>
                  <a:lnTo>
                    <a:pt x="90604" y="850771"/>
                  </a:lnTo>
                  <a:lnTo>
                    <a:pt x="67554" y="812612"/>
                  </a:lnTo>
                  <a:lnTo>
                    <a:pt x="47598" y="772511"/>
                  </a:lnTo>
                  <a:lnTo>
                    <a:pt x="30902" y="730633"/>
                  </a:lnTo>
                  <a:lnTo>
                    <a:pt x="17629" y="687142"/>
                  </a:lnTo>
                  <a:lnTo>
                    <a:pt x="7945" y="642203"/>
                  </a:lnTo>
                  <a:lnTo>
                    <a:pt x="2013" y="595981"/>
                  </a:lnTo>
                  <a:lnTo>
                    <a:pt x="0" y="548639"/>
                  </a:lnTo>
                  <a:close/>
                </a:path>
              </a:pathLst>
            </a:custGeom>
            <a:ln w="9525">
              <a:solidFill>
                <a:srgbClr val="D3D2E7"/>
              </a:solidFill>
            </a:ln>
          </p:spPr>
          <p:txBody>
            <a:bodyPr wrap="square" lIns="0" tIns="0" rIns="0" bIns="0" rtlCol="0"/>
            <a:lstStyle/>
            <a:p>
              <a:endParaRPr/>
            </a:p>
          </p:txBody>
        </p:sp>
      </p:grpSp>
      <p:grpSp>
        <p:nvGrpSpPr>
          <p:cNvPr id="191" name="object 191"/>
          <p:cNvGrpSpPr/>
          <p:nvPr/>
        </p:nvGrpSpPr>
        <p:grpSpPr>
          <a:xfrm>
            <a:off x="8421623" y="2674620"/>
            <a:ext cx="1394460" cy="1394460"/>
            <a:chOff x="8421623" y="2674620"/>
            <a:chExt cx="1394460" cy="1394460"/>
          </a:xfrm>
        </p:grpSpPr>
        <p:pic>
          <p:nvPicPr>
            <p:cNvPr id="192" name="object 192"/>
            <p:cNvPicPr/>
            <p:nvPr/>
          </p:nvPicPr>
          <p:blipFill>
            <a:blip r:embed="rId51" cstate="print"/>
            <a:stretch>
              <a:fillRect/>
            </a:stretch>
          </p:blipFill>
          <p:spPr>
            <a:xfrm>
              <a:off x="8421623" y="2674620"/>
              <a:ext cx="1394459" cy="1394459"/>
            </a:xfrm>
            <a:prstGeom prst="rect">
              <a:avLst/>
            </a:prstGeom>
          </p:spPr>
        </p:pic>
        <p:pic>
          <p:nvPicPr>
            <p:cNvPr id="193" name="object 193"/>
            <p:cNvPicPr/>
            <p:nvPr/>
          </p:nvPicPr>
          <p:blipFill>
            <a:blip r:embed="rId52" cstate="print"/>
            <a:stretch>
              <a:fillRect/>
            </a:stretch>
          </p:blipFill>
          <p:spPr>
            <a:xfrm>
              <a:off x="8462771" y="2695956"/>
              <a:ext cx="1312164" cy="1312164"/>
            </a:xfrm>
            <a:prstGeom prst="rect">
              <a:avLst/>
            </a:prstGeom>
          </p:spPr>
        </p:pic>
        <p:pic>
          <p:nvPicPr>
            <p:cNvPr id="194" name="object 194"/>
            <p:cNvPicPr/>
            <p:nvPr/>
          </p:nvPicPr>
          <p:blipFill>
            <a:blip r:embed="rId57" cstate="print"/>
            <a:stretch>
              <a:fillRect/>
            </a:stretch>
          </p:blipFill>
          <p:spPr>
            <a:xfrm>
              <a:off x="8572499" y="2805684"/>
              <a:ext cx="1097279" cy="1097279"/>
            </a:xfrm>
            <a:prstGeom prst="rect">
              <a:avLst/>
            </a:prstGeom>
          </p:spPr>
        </p:pic>
        <p:sp>
          <p:nvSpPr>
            <p:cNvPr id="195" name="object 195"/>
            <p:cNvSpPr/>
            <p:nvPr/>
          </p:nvSpPr>
          <p:spPr>
            <a:xfrm>
              <a:off x="8572499" y="2805684"/>
              <a:ext cx="1097280" cy="1097280"/>
            </a:xfrm>
            <a:custGeom>
              <a:avLst/>
              <a:gdLst/>
              <a:ahLst/>
              <a:cxnLst/>
              <a:rect l="l" t="t" r="r" b="b"/>
              <a:pathLst>
                <a:path w="1097279" h="1097279">
                  <a:moveTo>
                    <a:pt x="0" y="548639"/>
                  </a:moveTo>
                  <a:lnTo>
                    <a:pt x="2013" y="501298"/>
                  </a:lnTo>
                  <a:lnTo>
                    <a:pt x="7945" y="455076"/>
                  </a:lnTo>
                  <a:lnTo>
                    <a:pt x="17629" y="410137"/>
                  </a:lnTo>
                  <a:lnTo>
                    <a:pt x="30902" y="366646"/>
                  </a:lnTo>
                  <a:lnTo>
                    <a:pt x="47598" y="324768"/>
                  </a:lnTo>
                  <a:lnTo>
                    <a:pt x="67554" y="284667"/>
                  </a:lnTo>
                  <a:lnTo>
                    <a:pt x="90604" y="246508"/>
                  </a:lnTo>
                  <a:lnTo>
                    <a:pt x="116583" y="210455"/>
                  </a:lnTo>
                  <a:lnTo>
                    <a:pt x="145328" y="176674"/>
                  </a:lnTo>
                  <a:lnTo>
                    <a:pt x="176674" y="145328"/>
                  </a:lnTo>
                  <a:lnTo>
                    <a:pt x="210455" y="116583"/>
                  </a:lnTo>
                  <a:lnTo>
                    <a:pt x="246508" y="90604"/>
                  </a:lnTo>
                  <a:lnTo>
                    <a:pt x="284667" y="67554"/>
                  </a:lnTo>
                  <a:lnTo>
                    <a:pt x="324768" y="47598"/>
                  </a:lnTo>
                  <a:lnTo>
                    <a:pt x="366646" y="30902"/>
                  </a:lnTo>
                  <a:lnTo>
                    <a:pt x="410137" y="17629"/>
                  </a:lnTo>
                  <a:lnTo>
                    <a:pt x="455076" y="7945"/>
                  </a:lnTo>
                  <a:lnTo>
                    <a:pt x="501298" y="2013"/>
                  </a:lnTo>
                  <a:lnTo>
                    <a:pt x="548640" y="0"/>
                  </a:lnTo>
                  <a:lnTo>
                    <a:pt x="595981" y="2013"/>
                  </a:lnTo>
                  <a:lnTo>
                    <a:pt x="642203" y="7945"/>
                  </a:lnTo>
                  <a:lnTo>
                    <a:pt x="687142" y="17629"/>
                  </a:lnTo>
                  <a:lnTo>
                    <a:pt x="730633" y="30902"/>
                  </a:lnTo>
                  <a:lnTo>
                    <a:pt x="772511" y="47598"/>
                  </a:lnTo>
                  <a:lnTo>
                    <a:pt x="812612" y="67554"/>
                  </a:lnTo>
                  <a:lnTo>
                    <a:pt x="850771" y="90604"/>
                  </a:lnTo>
                  <a:lnTo>
                    <a:pt x="886824" y="116583"/>
                  </a:lnTo>
                  <a:lnTo>
                    <a:pt x="920605" y="145328"/>
                  </a:lnTo>
                  <a:lnTo>
                    <a:pt x="951951" y="176674"/>
                  </a:lnTo>
                  <a:lnTo>
                    <a:pt x="980696" y="210455"/>
                  </a:lnTo>
                  <a:lnTo>
                    <a:pt x="1006675" y="246508"/>
                  </a:lnTo>
                  <a:lnTo>
                    <a:pt x="1029725" y="284667"/>
                  </a:lnTo>
                  <a:lnTo>
                    <a:pt x="1049681" y="324768"/>
                  </a:lnTo>
                  <a:lnTo>
                    <a:pt x="1066377" y="366646"/>
                  </a:lnTo>
                  <a:lnTo>
                    <a:pt x="1079650" y="410137"/>
                  </a:lnTo>
                  <a:lnTo>
                    <a:pt x="1089334" y="455076"/>
                  </a:lnTo>
                  <a:lnTo>
                    <a:pt x="1095266" y="501298"/>
                  </a:lnTo>
                  <a:lnTo>
                    <a:pt x="1097279" y="548639"/>
                  </a:lnTo>
                  <a:lnTo>
                    <a:pt x="1095266" y="595981"/>
                  </a:lnTo>
                  <a:lnTo>
                    <a:pt x="1089334" y="642203"/>
                  </a:lnTo>
                  <a:lnTo>
                    <a:pt x="1079650" y="687142"/>
                  </a:lnTo>
                  <a:lnTo>
                    <a:pt x="1066377" y="730633"/>
                  </a:lnTo>
                  <a:lnTo>
                    <a:pt x="1049681" y="772511"/>
                  </a:lnTo>
                  <a:lnTo>
                    <a:pt x="1029725" y="812612"/>
                  </a:lnTo>
                  <a:lnTo>
                    <a:pt x="1006675" y="850771"/>
                  </a:lnTo>
                  <a:lnTo>
                    <a:pt x="980696" y="886824"/>
                  </a:lnTo>
                  <a:lnTo>
                    <a:pt x="951951" y="920605"/>
                  </a:lnTo>
                  <a:lnTo>
                    <a:pt x="920605" y="951951"/>
                  </a:lnTo>
                  <a:lnTo>
                    <a:pt x="886824" y="980696"/>
                  </a:lnTo>
                  <a:lnTo>
                    <a:pt x="850771" y="1006675"/>
                  </a:lnTo>
                  <a:lnTo>
                    <a:pt x="812612" y="1029725"/>
                  </a:lnTo>
                  <a:lnTo>
                    <a:pt x="772511" y="1049681"/>
                  </a:lnTo>
                  <a:lnTo>
                    <a:pt x="730633" y="1066377"/>
                  </a:lnTo>
                  <a:lnTo>
                    <a:pt x="687142" y="1079650"/>
                  </a:lnTo>
                  <a:lnTo>
                    <a:pt x="642203" y="1089334"/>
                  </a:lnTo>
                  <a:lnTo>
                    <a:pt x="595981" y="1095266"/>
                  </a:lnTo>
                  <a:lnTo>
                    <a:pt x="548640" y="1097279"/>
                  </a:lnTo>
                  <a:lnTo>
                    <a:pt x="501298" y="1095266"/>
                  </a:lnTo>
                  <a:lnTo>
                    <a:pt x="455076" y="1089334"/>
                  </a:lnTo>
                  <a:lnTo>
                    <a:pt x="410137" y="1079650"/>
                  </a:lnTo>
                  <a:lnTo>
                    <a:pt x="366646" y="1066377"/>
                  </a:lnTo>
                  <a:lnTo>
                    <a:pt x="324768" y="1049681"/>
                  </a:lnTo>
                  <a:lnTo>
                    <a:pt x="284667" y="1029725"/>
                  </a:lnTo>
                  <a:lnTo>
                    <a:pt x="246508" y="1006675"/>
                  </a:lnTo>
                  <a:lnTo>
                    <a:pt x="210455" y="980696"/>
                  </a:lnTo>
                  <a:lnTo>
                    <a:pt x="176674" y="951951"/>
                  </a:lnTo>
                  <a:lnTo>
                    <a:pt x="145328" y="920605"/>
                  </a:lnTo>
                  <a:lnTo>
                    <a:pt x="116583" y="886824"/>
                  </a:lnTo>
                  <a:lnTo>
                    <a:pt x="90604" y="850771"/>
                  </a:lnTo>
                  <a:lnTo>
                    <a:pt x="67554" y="812612"/>
                  </a:lnTo>
                  <a:lnTo>
                    <a:pt x="47598" y="772511"/>
                  </a:lnTo>
                  <a:lnTo>
                    <a:pt x="30902" y="730633"/>
                  </a:lnTo>
                  <a:lnTo>
                    <a:pt x="17629" y="687142"/>
                  </a:lnTo>
                  <a:lnTo>
                    <a:pt x="7945" y="642203"/>
                  </a:lnTo>
                  <a:lnTo>
                    <a:pt x="2013" y="595981"/>
                  </a:lnTo>
                  <a:lnTo>
                    <a:pt x="0" y="548639"/>
                  </a:lnTo>
                  <a:close/>
                </a:path>
              </a:pathLst>
            </a:custGeom>
            <a:ln w="9525">
              <a:solidFill>
                <a:srgbClr val="D3D2E7"/>
              </a:solidFill>
            </a:ln>
          </p:spPr>
          <p:txBody>
            <a:bodyPr wrap="square" lIns="0" tIns="0" rIns="0" bIns="0" rtlCol="0"/>
            <a:lstStyle/>
            <a:p>
              <a:endParaRPr/>
            </a:p>
          </p:txBody>
        </p:sp>
      </p:grpSp>
      <p:grpSp>
        <p:nvGrpSpPr>
          <p:cNvPr id="196" name="object 196"/>
          <p:cNvGrpSpPr/>
          <p:nvPr/>
        </p:nvGrpSpPr>
        <p:grpSpPr>
          <a:xfrm>
            <a:off x="6763511" y="2683764"/>
            <a:ext cx="1394460" cy="1394460"/>
            <a:chOff x="6763511" y="2683764"/>
            <a:chExt cx="1394460" cy="1394460"/>
          </a:xfrm>
        </p:grpSpPr>
        <p:pic>
          <p:nvPicPr>
            <p:cNvPr id="197" name="object 197"/>
            <p:cNvPicPr/>
            <p:nvPr/>
          </p:nvPicPr>
          <p:blipFill>
            <a:blip r:embed="rId51" cstate="print"/>
            <a:stretch>
              <a:fillRect/>
            </a:stretch>
          </p:blipFill>
          <p:spPr>
            <a:xfrm>
              <a:off x="6763511" y="2683764"/>
              <a:ext cx="1394459" cy="1394460"/>
            </a:xfrm>
            <a:prstGeom prst="rect">
              <a:avLst/>
            </a:prstGeom>
          </p:spPr>
        </p:pic>
        <p:pic>
          <p:nvPicPr>
            <p:cNvPr id="198" name="object 198"/>
            <p:cNvPicPr/>
            <p:nvPr/>
          </p:nvPicPr>
          <p:blipFill>
            <a:blip r:embed="rId52" cstate="print"/>
            <a:stretch>
              <a:fillRect/>
            </a:stretch>
          </p:blipFill>
          <p:spPr>
            <a:xfrm>
              <a:off x="6804659" y="2705100"/>
              <a:ext cx="1312163" cy="1312164"/>
            </a:xfrm>
            <a:prstGeom prst="rect">
              <a:avLst/>
            </a:prstGeom>
          </p:spPr>
        </p:pic>
        <p:pic>
          <p:nvPicPr>
            <p:cNvPr id="199" name="object 199"/>
            <p:cNvPicPr/>
            <p:nvPr/>
          </p:nvPicPr>
          <p:blipFill>
            <a:blip r:embed="rId58" cstate="print"/>
            <a:stretch>
              <a:fillRect/>
            </a:stretch>
          </p:blipFill>
          <p:spPr>
            <a:xfrm>
              <a:off x="6914387" y="2814828"/>
              <a:ext cx="1097279" cy="1097280"/>
            </a:xfrm>
            <a:prstGeom prst="rect">
              <a:avLst/>
            </a:prstGeom>
          </p:spPr>
        </p:pic>
        <p:sp>
          <p:nvSpPr>
            <p:cNvPr id="200" name="object 200"/>
            <p:cNvSpPr/>
            <p:nvPr/>
          </p:nvSpPr>
          <p:spPr>
            <a:xfrm>
              <a:off x="6914387" y="2814828"/>
              <a:ext cx="1097280" cy="1097280"/>
            </a:xfrm>
            <a:custGeom>
              <a:avLst/>
              <a:gdLst/>
              <a:ahLst/>
              <a:cxnLst/>
              <a:rect l="l" t="t" r="r" b="b"/>
              <a:pathLst>
                <a:path w="1097279" h="1097279">
                  <a:moveTo>
                    <a:pt x="0" y="548639"/>
                  </a:moveTo>
                  <a:lnTo>
                    <a:pt x="2013" y="501298"/>
                  </a:lnTo>
                  <a:lnTo>
                    <a:pt x="7945" y="455076"/>
                  </a:lnTo>
                  <a:lnTo>
                    <a:pt x="17629" y="410137"/>
                  </a:lnTo>
                  <a:lnTo>
                    <a:pt x="30902" y="366646"/>
                  </a:lnTo>
                  <a:lnTo>
                    <a:pt x="47598" y="324768"/>
                  </a:lnTo>
                  <a:lnTo>
                    <a:pt x="67554" y="284667"/>
                  </a:lnTo>
                  <a:lnTo>
                    <a:pt x="90604" y="246508"/>
                  </a:lnTo>
                  <a:lnTo>
                    <a:pt x="116583" y="210455"/>
                  </a:lnTo>
                  <a:lnTo>
                    <a:pt x="145328" y="176674"/>
                  </a:lnTo>
                  <a:lnTo>
                    <a:pt x="176674" y="145328"/>
                  </a:lnTo>
                  <a:lnTo>
                    <a:pt x="210455" y="116583"/>
                  </a:lnTo>
                  <a:lnTo>
                    <a:pt x="246508" y="90604"/>
                  </a:lnTo>
                  <a:lnTo>
                    <a:pt x="284667" y="67554"/>
                  </a:lnTo>
                  <a:lnTo>
                    <a:pt x="324768" y="47598"/>
                  </a:lnTo>
                  <a:lnTo>
                    <a:pt x="366646" y="30902"/>
                  </a:lnTo>
                  <a:lnTo>
                    <a:pt x="410137" y="17629"/>
                  </a:lnTo>
                  <a:lnTo>
                    <a:pt x="455076" y="7945"/>
                  </a:lnTo>
                  <a:lnTo>
                    <a:pt x="501298" y="2013"/>
                  </a:lnTo>
                  <a:lnTo>
                    <a:pt x="548639" y="0"/>
                  </a:lnTo>
                  <a:lnTo>
                    <a:pt x="595981" y="2013"/>
                  </a:lnTo>
                  <a:lnTo>
                    <a:pt x="642203" y="7945"/>
                  </a:lnTo>
                  <a:lnTo>
                    <a:pt x="687142" y="17629"/>
                  </a:lnTo>
                  <a:lnTo>
                    <a:pt x="730633" y="30902"/>
                  </a:lnTo>
                  <a:lnTo>
                    <a:pt x="772511" y="47598"/>
                  </a:lnTo>
                  <a:lnTo>
                    <a:pt x="812612" y="67554"/>
                  </a:lnTo>
                  <a:lnTo>
                    <a:pt x="850771" y="90604"/>
                  </a:lnTo>
                  <a:lnTo>
                    <a:pt x="886824" y="116583"/>
                  </a:lnTo>
                  <a:lnTo>
                    <a:pt x="920605" y="145328"/>
                  </a:lnTo>
                  <a:lnTo>
                    <a:pt x="951951" y="176674"/>
                  </a:lnTo>
                  <a:lnTo>
                    <a:pt x="980696" y="210455"/>
                  </a:lnTo>
                  <a:lnTo>
                    <a:pt x="1006675" y="246508"/>
                  </a:lnTo>
                  <a:lnTo>
                    <a:pt x="1029725" y="284667"/>
                  </a:lnTo>
                  <a:lnTo>
                    <a:pt x="1049681" y="324768"/>
                  </a:lnTo>
                  <a:lnTo>
                    <a:pt x="1066377" y="366646"/>
                  </a:lnTo>
                  <a:lnTo>
                    <a:pt x="1079650" y="410137"/>
                  </a:lnTo>
                  <a:lnTo>
                    <a:pt x="1089334" y="455076"/>
                  </a:lnTo>
                  <a:lnTo>
                    <a:pt x="1095266" y="501298"/>
                  </a:lnTo>
                  <a:lnTo>
                    <a:pt x="1097279" y="548639"/>
                  </a:lnTo>
                  <a:lnTo>
                    <a:pt x="1095266" y="595981"/>
                  </a:lnTo>
                  <a:lnTo>
                    <a:pt x="1089334" y="642203"/>
                  </a:lnTo>
                  <a:lnTo>
                    <a:pt x="1079650" y="687142"/>
                  </a:lnTo>
                  <a:lnTo>
                    <a:pt x="1066377" y="730633"/>
                  </a:lnTo>
                  <a:lnTo>
                    <a:pt x="1049681" y="772511"/>
                  </a:lnTo>
                  <a:lnTo>
                    <a:pt x="1029725" y="812612"/>
                  </a:lnTo>
                  <a:lnTo>
                    <a:pt x="1006675" y="850771"/>
                  </a:lnTo>
                  <a:lnTo>
                    <a:pt x="980696" y="886824"/>
                  </a:lnTo>
                  <a:lnTo>
                    <a:pt x="951951" y="920605"/>
                  </a:lnTo>
                  <a:lnTo>
                    <a:pt x="920605" y="951951"/>
                  </a:lnTo>
                  <a:lnTo>
                    <a:pt x="886824" y="980696"/>
                  </a:lnTo>
                  <a:lnTo>
                    <a:pt x="850771" y="1006675"/>
                  </a:lnTo>
                  <a:lnTo>
                    <a:pt x="812612" y="1029725"/>
                  </a:lnTo>
                  <a:lnTo>
                    <a:pt x="772511" y="1049681"/>
                  </a:lnTo>
                  <a:lnTo>
                    <a:pt x="730633" y="1066377"/>
                  </a:lnTo>
                  <a:lnTo>
                    <a:pt x="687142" y="1079650"/>
                  </a:lnTo>
                  <a:lnTo>
                    <a:pt x="642203" y="1089334"/>
                  </a:lnTo>
                  <a:lnTo>
                    <a:pt x="595981" y="1095266"/>
                  </a:lnTo>
                  <a:lnTo>
                    <a:pt x="548639" y="1097280"/>
                  </a:lnTo>
                  <a:lnTo>
                    <a:pt x="501298" y="1095266"/>
                  </a:lnTo>
                  <a:lnTo>
                    <a:pt x="455076" y="1089334"/>
                  </a:lnTo>
                  <a:lnTo>
                    <a:pt x="410137" y="1079650"/>
                  </a:lnTo>
                  <a:lnTo>
                    <a:pt x="366646" y="1066377"/>
                  </a:lnTo>
                  <a:lnTo>
                    <a:pt x="324768" y="1049681"/>
                  </a:lnTo>
                  <a:lnTo>
                    <a:pt x="284667" y="1029725"/>
                  </a:lnTo>
                  <a:lnTo>
                    <a:pt x="246508" y="1006675"/>
                  </a:lnTo>
                  <a:lnTo>
                    <a:pt x="210455" y="980696"/>
                  </a:lnTo>
                  <a:lnTo>
                    <a:pt x="176674" y="951951"/>
                  </a:lnTo>
                  <a:lnTo>
                    <a:pt x="145328" y="920605"/>
                  </a:lnTo>
                  <a:lnTo>
                    <a:pt x="116583" y="886824"/>
                  </a:lnTo>
                  <a:lnTo>
                    <a:pt x="90604" y="850771"/>
                  </a:lnTo>
                  <a:lnTo>
                    <a:pt x="67554" y="812612"/>
                  </a:lnTo>
                  <a:lnTo>
                    <a:pt x="47598" y="772511"/>
                  </a:lnTo>
                  <a:lnTo>
                    <a:pt x="30902" y="730633"/>
                  </a:lnTo>
                  <a:lnTo>
                    <a:pt x="17629" y="687142"/>
                  </a:lnTo>
                  <a:lnTo>
                    <a:pt x="7945" y="642203"/>
                  </a:lnTo>
                  <a:lnTo>
                    <a:pt x="2013" y="595981"/>
                  </a:lnTo>
                  <a:lnTo>
                    <a:pt x="0" y="548639"/>
                  </a:lnTo>
                  <a:close/>
                </a:path>
              </a:pathLst>
            </a:custGeom>
            <a:ln w="9525">
              <a:solidFill>
                <a:srgbClr val="D3D2E7"/>
              </a:solidFill>
            </a:ln>
          </p:spPr>
          <p:txBody>
            <a:bodyPr wrap="square" lIns="0" tIns="0" rIns="0" bIns="0" rtlCol="0"/>
            <a:lstStyle/>
            <a:p>
              <a:endParaRPr/>
            </a:p>
          </p:txBody>
        </p:sp>
      </p:grpSp>
      <p:grpSp>
        <p:nvGrpSpPr>
          <p:cNvPr id="201" name="object 201"/>
          <p:cNvGrpSpPr/>
          <p:nvPr/>
        </p:nvGrpSpPr>
        <p:grpSpPr>
          <a:xfrm>
            <a:off x="6752843" y="4305300"/>
            <a:ext cx="1394460" cy="1394460"/>
            <a:chOff x="6752843" y="4305300"/>
            <a:chExt cx="1394460" cy="1394460"/>
          </a:xfrm>
        </p:grpSpPr>
        <p:pic>
          <p:nvPicPr>
            <p:cNvPr id="202" name="object 202"/>
            <p:cNvPicPr/>
            <p:nvPr/>
          </p:nvPicPr>
          <p:blipFill>
            <a:blip r:embed="rId51" cstate="print"/>
            <a:stretch>
              <a:fillRect/>
            </a:stretch>
          </p:blipFill>
          <p:spPr>
            <a:xfrm>
              <a:off x="6752843" y="4305300"/>
              <a:ext cx="1394459" cy="1394460"/>
            </a:xfrm>
            <a:prstGeom prst="rect">
              <a:avLst/>
            </a:prstGeom>
          </p:spPr>
        </p:pic>
        <p:pic>
          <p:nvPicPr>
            <p:cNvPr id="203" name="object 203"/>
            <p:cNvPicPr/>
            <p:nvPr/>
          </p:nvPicPr>
          <p:blipFill>
            <a:blip r:embed="rId52" cstate="print"/>
            <a:stretch>
              <a:fillRect/>
            </a:stretch>
          </p:blipFill>
          <p:spPr>
            <a:xfrm>
              <a:off x="6793991" y="4326635"/>
              <a:ext cx="1312163" cy="1312164"/>
            </a:xfrm>
            <a:prstGeom prst="rect">
              <a:avLst/>
            </a:prstGeom>
          </p:spPr>
        </p:pic>
        <p:pic>
          <p:nvPicPr>
            <p:cNvPr id="204" name="object 204"/>
            <p:cNvPicPr/>
            <p:nvPr/>
          </p:nvPicPr>
          <p:blipFill>
            <a:blip r:embed="rId59" cstate="print"/>
            <a:stretch>
              <a:fillRect/>
            </a:stretch>
          </p:blipFill>
          <p:spPr>
            <a:xfrm>
              <a:off x="6903719" y="4436363"/>
              <a:ext cx="1097279" cy="1097280"/>
            </a:xfrm>
            <a:prstGeom prst="rect">
              <a:avLst/>
            </a:prstGeom>
          </p:spPr>
        </p:pic>
        <p:sp>
          <p:nvSpPr>
            <p:cNvPr id="205" name="object 205"/>
            <p:cNvSpPr/>
            <p:nvPr/>
          </p:nvSpPr>
          <p:spPr>
            <a:xfrm>
              <a:off x="6903719" y="4436363"/>
              <a:ext cx="1097280" cy="1097280"/>
            </a:xfrm>
            <a:custGeom>
              <a:avLst/>
              <a:gdLst/>
              <a:ahLst/>
              <a:cxnLst/>
              <a:rect l="l" t="t" r="r" b="b"/>
              <a:pathLst>
                <a:path w="1097279" h="1097279">
                  <a:moveTo>
                    <a:pt x="0" y="548640"/>
                  </a:moveTo>
                  <a:lnTo>
                    <a:pt x="2013" y="501298"/>
                  </a:lnTo>
                  <a:lnTo>
                    <a:pt x="7945" y="455076"/>
                  </a:lnTo>
                  <a:lnTo>
                    <a:pt x="17629" y="410137"/>
                  </a:lnTo>
                  <a:lnTo>
                    <a:pt x="30902" y="366646"/>
                  </a:lnTo>
                  <a:lnTo>
                    <a:pt x="47598" y="324768"/>
                  </a:lnTo>
                  <a:lnTo>
                    <a:pt x="67554" y="284667"/>
                  </a:lnTo>
                  <a:lnTo>
                    <a:pt x="90604" y="246508"/>
                  </a:lnTo>
                  <a:lnTo>
                    <a:pt x="116583" y="210455"/>
                  </a:lnTo>
                  <a:lnTo>
                    <a:pt x="145328" y="176674"/>
                  </a:lnTo>
                  <a:lnTo>
                    <a:pt x="176674" y="145328"/>
                  </a:lnTo>
                  <a:lnTo>
                    <a:pt x="210455" y="116583"/>
                  </a:lnTo>
                  <a:lnTo>
                    <a:pt x="246508" y="90604"/>
                  </a:lnTo>
                  <a:lnTo>
                    <a:pt x="284667" y="67554"/>
                  </a:lnTo>
                  <a:lnTo>
                    <a:pt x="324768" y="47598"/>
                  </a:lnTo>
                  <a:lnTo>
                    <a:pt x="366646" y="30902"/>
                  </a:lnTo>
                  <a:lnTo>
                    <a:pt x="410137" y="17629"/>
                  </a:lnTo>
                  <a:lnTo>
                    <a:pt x="455076" y="7945"/>
                  </a:lnTo>
                  <a:lnTo>
                    <a:pt x="501298" y="2013"/>
                  </a:lnTo>
                  <a:lnTo>
                    <a:pt x="548639" y="0"/>
                  </a:lnTo>
                  <a:lnTo>
                    <a:pt x="595981" y="2013"/>
                  </a:lnTo>
                  <a:lnTo>
                    <a:pt x="642203" y="7945"/>
                  </a:lnTo>
                  <a:lnTo>
                    <a:pt x="687142" y="17629"/>
                  </a:lnTo>
                  <a:lnTo>
                    <a:pt x="730633" y="30902"/>
                  </a:lnTo>
                  <a:lnTo>
                    <a:pt x="772511" y="47598"/>
                  </a:lnTo>
                  <a:lnTo>
                    <a:pt x="812612" y="67554"/>
                  </a:lnTo>
                  <a:lnTo>
                    <a:pt x="850771" y="90604"/>
                  </a:lnTo>
                  <a:lnTo>
                    <a:pt x="886824" y="116583"/>
                  </a:lnTo>
                  <a:lnTo>
                    <a:pt x="920605" y="145328"/>
                  </a:lnTo>
                  <a:lnTo>
                    <a:pt x="951951" y="176674"/>
                  </a:lnTo>
                  <a:lnTo>
                    <a:pt x="980696" y="210455"/>
                  </a:lnTo>
                  <a:lnTo>
                    <a:pt x="1006675" y="246508"/>
                  </a:lnTo>
                  <a:lnTo>
                    <a:pt x="1029725" y="284667"/>
                  </a:lnTo>
                  <a:lnTo>
                    <a:pt x="1049681" y="324768"/>
                  </a:lnTo>
                  <a:lnTo>
                    <a:pt x="1066377" y="366646"/>
                  </a:lnTo>
                  <a:lnTo>
                    <a:pt x="1079650" y="410137"/>
                  </a:lnTo>
                  <a:lnTo>
                    <a:pt x="1089334" y="455076"/>
                  </a:lnTo>
                  <a:lnTo>
                    <a:pt x="1095266" y="501298"/>
                  </a:lnTo>
                  <a:lnTo>
                    <a:pt x="1097279" y="548640"/>
                  </a:lnTo>
                  <a:lnTo>
                    <a:pt x="1095266" y="595981"/>
                  </a:lnTo>
                  <a:lnTo>
                    <a:pt x="1089334" y="642203"/>
                  </a:lnTo>
                  <a:lnTo>
                    <a:pt x="1079650" y="687142"/>
                  </a:lnTo>
                  <a:lnTo>
                    <a:pt x="1066377" y="730633"/>
                  </a:lnTo>
                  <a:lnTo>
                    <a:pt x="1049681" y="772511"/>
                  </a:lnTo>
                  <a:lnTo>
                    <a:pt x="1029725" y="812612"/>
                  </a:lnTo>
                  <a:lnTo>
                    <a:pt x="1006675" y="850771"/>
                  </a:lnTo>
                  <a:lnTo>
                    <a:pt x="980696" y="886824"/>
                  </a:lnTo>
                  <a:lnTo>
                    <a:pt x="951951" y="920605"/>
                  </a:lnTo>
                  <a:lnTo>
                    <a:pt x="920605" y="951951"/>
                  </a:lnTo>
                  <a:lnTo>
                    <a:pt x="886824" y="980696"/>
                  </a:lnTo>
                  <a:lnTo>
                    <a:pt x="850771" y="1006675"/>
                  </a:lnTo>
                  <a:lnTo>
                    <a:pt x="812612" y="1029725"/>
                  </a:lnTo>
                  <a:lnTo>
                    <a:pt x="772511" y="1049681"/>
                  </a:lnTo>
                  <a:lnTo>
                    <a:pt x="730633" y="1066377"/>
                  </a:lnTo>
                  <a:lnTo>
                    <a:pt x="687142" y="1079650"/>
                  </a:lnTo>
                  <a:lnTo>
                    <a:pt x="642203" y="1089334"/>
                  </a:lnTo>
                  <a:lnTo>
                    <a:pt x="595981" y="1095266"/>
                  </a:lnTo>
                  <a:lnTo>
                    <a:pt x="548639" y="1097280"/>
                  </a:lnTo>
                  <a:lnTo>
                    <a:pt x="501298" y="1095266"/>
                  </a:lnTo>
                  <a:lnTo>
                    <a:pt x="455076" y="1089334"/>
                  </a:lnTo>
                  <a:lnTo>
                    <a:pt x="410137" y="1079650"/>
                  </a:lnTo>
                  <a:lnTo>
                    <a:pt x="366646" y="1066377"/>
                  </a:lnTo>
                  <a:lnTo>
                    <a:pt x="324768" y="1049681"/>
                  </a:lnTo>
                  <a:lnTo>
                    <a:pt x="284667" y="1029725"/>
                  </a:lnTo>
                  <a:lnTo>
                    <a:pt x="246508" y="1006675"/>
                  </a:lnTo>
                  <a:lnTo>
                    <a:pt x="210455" y="980696"/>
                  </a:lnTo>
                  <a:lnTo>
                    <a:pt x="176674" y="951951"/>
                  </a:lnTo>
                  <a:lnTo>
                    <a:pt x="145328" y="920605"/>
                  </a:lnTo>
                  <a:lnTo>
                    <a:pt x="116583" y="886824"/>
                  </a:lnTo>
                  <a:lnTo>
                    <a:pt x="90604" y="850771"/>
                  </a:lnTo>
                  <a:lnTo>
                    <a:pt x="67554" y="812612"/>
                  </a:lnTo>
                  <a:lnTo>
                    <a:pt x="47598" y="772511"/>
                  </a:lnTo>
                  <a:lnTo>
                    <a:pt x="30902" y="730633"/>
                  </a:lnTo>
                  <a:lnTo>
                    <a:pt x="17629" y="687142"/>
                  </a:lnTo>
                  <a:lnTo>
                    <a:pt x="7945" y="642203"/>
                  </a:lnTo>
                  <a:lnTo>
                    <a:pt x="2013" y="595981"/>
                  </a:lnTo>
                  <a:lnTo>
                    <a:pt x="0" y="548640"/>
                  </a:lnTo>
                  <a:close/>
                </a:path>
              </a:pathLst>
            </a:custGeom>
            <a:ln w="9525">
              <a:solidFill>
                <a:srgbClr val="D3D2E7"/>
              </a:solidFill>
            </a:ln>
          </p:spPr>
          <p:txBody>
            <a:bodyPr wrap="square" lIns="0" tIns="0" rIns="0" bIns="0" rtlCol="0"/>
            <a:lstStyle/>
            <a:p>
              <a:endParaRPr/>
            </a:p>
          </p:txBody>
        </p:sp>
      </p:grpSp>
      <p:grpSp>
        <p:nvGrpSpPr>
          <p:cNvPr id="206" name="object 206"/>
          <p:cNvGrpSpPr/>
          <p:nvPr/>
        </p:nvGrpSpPr>
        <p:grpSpPr>
          <a:xfrm>
            <a:off x="8401811" y="4320540"/>
            <a:ext cx="1394460" cy="1394460"/>
            <a:chOff x="8401811" y="4320540"/>
            <a:chExt cx="1394460" cy="1394460"/>
          </a:xfrm>
        </p:grpSpPr>
        <p:pic>
          <p:nvPicPr>
            <p:cNvPr id="207" name="object 207"/>
            <p:cNvPicPr/>
            <p:nvPr/>
          </p:nvPicPr>
          <p:blipFill>
            <a:blip r:embed="rId51" cstate="print"/>
            <a:stretch>
              <a:fillRect/>
            </a:stretch>
          </p:blipFill>
          <p:spPr>
            <a:xfrm>
              <a:off x="8401811" y="4320540"/>
              <a:ext cx="1394459" cy="1394460"/>
            </a:xfrm>
            <a:prstGeom prst="rect">
              <a:avLst/>
            </a:prstGeom>
          </p:spPr>
        </p:pic>
        <p:pic>
          <p:nvPicPr>
            <p:cNvPr id="208" name="object 208"/>
            <p:cNvPicPr/>
            <p:nvPr/>
          </p:nvPicPr>
          <p:blipFill>
            <a:blip r:embed="rId52" cstate="print"/>
            <a:stretch>
              <a:fillRect/>
            </a:stretch>
          </p:blipFill>
          <p:spPr>
            <a:xfrm>
              <a:off x="8442959" y="4341876"/>
              <a:ext cx="1312163" cy="1312164"/>
            </a:xfrm>
            <a:prstGeom prst="rect">
              <a:avLst/>
            </a:prstGeom>
          </p:spPr>
        </p:pic>
        <p:pic>
          <p:nvPicPr>
            <p:cNvPr id="209" name="object 209"/>
            <p:cNvPicPr/>
            <p:nvPr/>
          </p:nvPicPr>
          <p:blipFill>
            <a:blip r:embed="rId60" cstate="print"/>
            <a:stretch>
              <a:fillRect/>
            </a:stretch>
          </p:blipFill>
          <p:spPr>
            <a:xfrm>
              <a:off x="8552687" y="4451604"/>
              <a:ext cx="1097279" cy="1097280"/>
            </a:xfrm>
            <a:prstGeom prst="rect">
              <a:avLst/>
            </a:prstGeom>
          </p:spPr>
        </p:pic>
        <p:sp>
          <p:nvSpPr>
            <p:cNvPr id="210" name="object 210"/>
            <p:cNvSpPr/>
            <p:nvPr/>
          </p:nvSpPr>
          <p:spPr>
            <a:xfrm>
              <a:off x="8552687" y="4451604"/>
              <a:ext cx="1097280" cy="1097280"/>
            </a:xfrm>
            <a:custGeom>
              <a:avLst/>
              <a:gdLst/>
              <a:ahLst/>
              <a:cxnLst/>
              <a:rect l="l" t="t" r="r" b="b"/>
              <a:pathLst>
                <a:path w="1097279" h="1097279">
                  <a:moveTo>
                    <a:pt x="0" y="548640"/>
                  </a:moveTo>
                  <a:lnTo>
                    <a:pt x="2013" y="501298"/>
                  </a:lnTo>
                  <a:lnTo>
                    <a:pt x="7945" y="455076"/>
                  </a:lnTo>
                  <a:lnTo>
                    <a:pt x="17629" y="410137"/>
                  </a:lnTo>
                  <a:lnTo>
                    <a:pt x="30902" y="366646"/>
                  </a:lnTo>
                  <a:lnTo>
                    <a:pt x="47598" y="324768"/>
                  </a:lnTo>
                  <a:lnTo>
                    <a:pt x="67554" y="284667"/>
                  </a:lnTo>
                  <a:lnTo>
                    <a:pt x="90604" y="246508"/>
                  </a:lnTo>
                  <a:lnTo>
                    <a:pt x="116583" y="210455"/>
                  </a:lnTo>
                  <a:lnTo>
                    <a:pt x="145328" y="176674"/>
                  </a:lnTo>
                  <a:lnTo>
                    <a:pt x="176674" y="145328"/>
                  </a:lnTo>
                  <a:lnTo>
                    <a:pt x="210455" y="116583"/>
                  </a:lnTo>
                  <a:lnTo>
                    <a:pt x="246508" y="90604"/>
                  </a:lnTo>
                  <a:lnTo>
                    <a:pt x="284667" y="67554"/>
                  </a:lnTo>
                  <a:lnTo>
                    <a:pt x="324768" y="47598"/>
                  </a:lnTo>
                  <a:lnTo>
                    <a:pt x="366646" y="30902"/>
                  </a:lnTo>
                  <a:lnTo>
                    <a:pt x="410137" y="17629"/>
                  </a:lnTo>
                  <a:lnTo>
                    <a:pt x="455076" y="7945"/>
                  </a:lnTo>
                  <a:lnTo>
                    <a:pt x="501298" y="2013"/>
                  </a:lnTo>
                  <a:lnTo>
                    <a:pt x="548639" y="0"/>
                  </a:lnTo>
                  <a:lnTo>
                    <a:pt x="595981" y="2013"/>
                  </a:lnTo>
                  <a:lnTo>
                    <a:pt x="642203" y="7945"/>
                  </a:lnTo>
                  <a:lnTo>
                    <a:pt x="687142" y="17629"/>
                  </a:lnTo>
                  <a:lnTo>
                    <a:pt x="730633" y="30902"/>
                  </a:lnTo>
                  <a:lnTo>
                    <a:pt x="772511" y="47598"/>
                  </a:lnTo>
                  <a:lnTo>
                    <a:pt x="812612" y="67554"/>
                  </a:lnTo>
                  <a:lnTo>
                    <a:pt x="850771" y="90604"/>
                  </a:lnTo>
                  <a:lnTo>
                    <a:pt x="886824" y="116583"/>
                  </a:lnTo>
                  <a:lnTo>
                    <a:pt x="920605" y="145328"/>
                  </a:lnTo>
                  <a:lnTo>
                    <a:pt x="951951" y="176674"/>
                  </a:lnTo>
                  <a:lnTo>
                    <a:pt x="980696" y="210455"/>
                  </a:lnTo>
                  <a:lnTo>
                    <a:pt x="1006675" y="246508"/>
                  </a:lnTo>
                  <a:lnTo>
                    <a:pt x="1029725" y="284667"/>
                  </a:lnTo>
                  <a:lnTo>
                    <a:pt x="1049681" y="324768"/>
                  </a:lnTo>
                  <a:lnTo>
                    <a:pt x="1066377" y="366646"/>
                  </a:lnTo>
                  <a:lnTo>
                    <a:pt x="1079650" y="410137"/>
                  </a:lnTo>
                  <a:lnTo>
                    <a:pt x="1089334" y="455076"/>
                  </a:lnTo>
                  <a:lnTo>
                    <a:pt x="1095266" y="501298"/>
                  </a:lnTo>
                  <a:lnTo>
                    <a:pt x="1097279" y="548640"/>
                  </a:lnTo>
                  <a:lnTo>
                    <a:pt x="1095266" y="595981"/>
                  </a:lnTo>
                  <a:lnTo>
                    <a:pt x="1089334" y="642203"/>
                  </a:lnTo>
                  <a:lnTo>
                    <a:pt x="1079650" y="687142"/>
                  </a:lnTo>
                  <a:lnTo>
                    <a:pt x="1066377" y="730633"/>
                  </a:lnTo>
                  <a:lnTo>
                    <a:pt x="1049681" y="772511"/>
                  </a:lnTo>
                  <a:lnTo>
                    <a:pt x="1029725" y="812612"/>
                  </a:lnTo>
                  <a:lnTo>
                    <a:pt x="1006675" y="850771"/>
                  </a:lnTo>
                  <a:lnTo>
                    <a:pt x="980696" y="886824"/>
                  </a:lnTo>
                  <a:lnTo>
                    <a:pt x="951951" y="920605"/>
                  </a:lnTo>
                  <a:lnTo>
                    <a:pt x="920605" y="951951"/>
                  </a:lnTo>
                  <a:lnTo>
                    <a:pt x="886824" y="980696"/>
                  </a:lnTo>
                  <a:lnTo>
                    <a:pt x="850771" y="1006675"/>
                  </a:lnTo>
                  <a:lnTo>
                    <a:pt x="812612" y="1029725"/>
                  </a:lnTo>
                  <a:lnTo>
                    <a:pt x="772511" y="1049681"/>
                  </a:lnTo>
                  <a:lnTo>
                    <a:pt x="730633" y="1066377"/>
                  </a:lnTo>
                  <a:lnTo>
                    <a:pt x="687142" y="1079650"/>
                  </a:lnTo>
                  <a:lnTo>
                    <a:pt x="642203" y="1089334"/>
                  </a:lnTo>
                  <a:lnTo>
                    <a:pt x="595981" y="1095266"/>
                  </a:lnTo>
                  <a:lnTo>
                    <a:pt x="548639" y="1097280"/>
                  </a:lnTo>
                  <a:lnTo>
                    <a:pt x="501298" y="1095266"/>
                  </a:lnTo>
                  <a:lnTo>
                    <a:pt x="455076" y="1089334"/>
                  </a:lnTo>
                  <a:lnTo>
                    <a:pt x="410137" y="1079650"/>
                  </a:lnTo>
                  <a:lnTo>
                    <a:pt x="366646" y="1066377"/>
                  </a:lnTo>
                  <a:lnTo>
                    <a:pt x="324768" y="1049681"/>
                  </a:lnTo>
                  <a:lnTo>
                    <a:pt x="284667" y="1029725"/>
                  </a:lnTo>
                  <a:lnTo>
                    <a:pt x="246508" y="1006675"/>
                  </a:lnTo>
                  <a:lnTo>
                    <a:pt x="210455" y="980696"/>
                  </a:lnTo>
                  <a:lnTo>
                    <a:pt x="176674" y="951951"/>
                  </a:lnTo>
                  <a:lnTo>
                    <a:pt x="145328" y="920605"/>
                  </a:lnTo>
                  <a:lnTo>
                    <a:pt x="116583" y="886824"/>
                  </a:lnTo>
                  <a:lnTo>
                    <a:pt x="90604" y="850771"/>
                  </a:lnTo>
                  <a:lnTo>
                    <a:pt x="67554" y="812612"/>
                  </a:lnTo>
                  <a:lnTo>
                    <a:pt x="47598" y="772511"/>
                  </a:lnTo>
                  <a:lnTo>
                    <a:pt x="30902" y="730633"/>
                  </a:lnTo>
                  <a:lnTo>
                    <a:pt x="17629" y="687142"/>
                  </a:lnTo>
                  <a:lnTo>
                    <a:pt x="7945" y="642203"/>
                  </a:lnTo>
                  <a:lnTo>
                    <a:pt x="2013" y="595981"/>
                  </a:lnTo>
                  <a:lnTo>
                    <a:pt x="0" y="548640"/>
                  </a:lnTo>
                  <a:close/>
                </a:path>
              </a:pathLst>
            </a:custGeom>
            <a:ln w="9525">
              <a:solidFill>
                <a:srgbClr val="D3D2E7"/>
              </a:solidFill>
            </a:ln>
          </p:spPr>
          <p:txBody>
            <a:bodyPr wrap="square" lIns="0" tIns="0" rIns="0" bIns="0" rtlCol="0"/>
            <a:lstStyle/>
            <a:p>
              <a:endParaRPr/>
            </a:p>
          </p:txBody>
        </p:sp>
      </p:grpSp>
      <p:sp>
        <p:nvSpPr>
          <p:cNvPr id="213" name="object 213"/>
          <p:cNvSpPr txBox="1"/>
          <p:nvPr/>
        </p:nvSpPr>
        <p:spPr>
          <a:xfrm>
            <a:off x="11947906" y="6672573"/>
            <a:ext cx="165735" cy="167005"/>
          </a:xfrm>
          <a:prstGeom prst="rect">
            <a:avLst/>
          </a:prstGeom>
        </p:spPr>
        <p:txBody>
          <a:bodyPr vert="horz" wrap="square" lIns="0" tIns="0" rIns="0" bIns="0" rtlCol="0">
            <a:spAutoFit/>
          </a:bodyPr>
          <a:lstStyle/>
          <a:p>
            <a:pPr marL="12700">
              <a:lnSpc>
                <a:spcPct val="100000"/>
              </a:lnSpc>
            </a:pPr>
            <a:r>
              <a:rPr sz="1000" spc="-10" dirty="0">
                <a:latin typeface="Arial MT"/>
                <a:cs typeface="Arial MT"/>
              </a:rPr>
              <a:t>39</a:t>
            </a:r>
            <a:endParaRPr sz="1000">
              <a:latin typeface="Arial MT"/>
              <a:cs typeface="Arial MT"/>
            </a:endParaRPr>
          </a:p>
        </p:txBody>
      </p:sp>
      <p:sp>
        <p:nvSpPr>
          <p:cNvPr id="212" name="Slide Number Placeholder 211">
            <a:extLst>
              <a:ext uri="{FF2B5EF4-FFF2-40B4-BE49-F238E27FC236}">
                <a16:creationId xmlns:a16="http://schemas.microsoft.com/office/drawing/2014/main" id="{C762E18E-07EA-2562-D08D-BC1876D07978}"/>
              </a:ext>
            </a:extLst>
          </p:cNvPr>
          <p:cNvSpPr>
            <a:spLocks noGrp="1"/>
          </p:cNvSpPr>
          <p:nvPr>
            <p:ph type="sldNum" sz="quarter" idx="7"/>
          </p:nvPr>
        </p:nvSpPr>
        <p:spPr/>
        <p:txBody>
          <a:bodyPr/>
          <a:lstStyle/>
          <a:p>
            <a:fld id="{B6F15528-21DE-4FAA-801E-634DDDAF4B2B}" type="slidenum">
              <a:rPr lang="en-IN" smtClean="0"/>
              <a:t>51</a:t>
            </a:fld>
            <a:endParaRPr lang="en-IN"/>
          </a:p>
        </p:txBody>
      </p:sp>
      <p:pic>
        <p:nvPicPr>
          <p:cNvPr id="214" name="Picture 2" descr="E:\NIET\Project\xLogo11.png.pagespeed.ic.pydHLuCQEZ.png">
            <a:extLst>
              <a:ext uri="{FF2B5EF4-FFF2-40B4-BE49-F238E27FC236}">
                <a16:creationId xmlns:a16="http://schemas.microsoft.com/office/drawing/2014/main" id="{45ADBDC8-EC22-CE51-09B1-549CF97A3336}"/>
              </a:ext>
            </a:extLst>
          </p:cNvPr>
          <p:cNvPicPr>
            <a:picLocks noChangeAspect="1" noChangeArrowheads="1"/>
          </p:cNvPicPr>
          <p:nvPr/>
        </p:nvPicPr>
        <p:blipFill>
          <a:blip r:embed="rId61" cstate="print"/>
          <a:srcRect/>
          <a:stretch>
            <a:fillRect/>
          </a:stretch>
        </p:blipFill>
        <p:spPr bwMode="auto">
          <a:xfrm>
            <a:off x="0" y="15548"/>
            <a:ext cx="1447800" cy="817163"/>
          </a:xfrm>
          <a:prstGeom prst="rect">
            <a:avLst/>
          </a:prstGeom>
          <a:noFill/>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3224584" y="848672"/>
            <a:ext cx="5766458" cy="516284"/>
          </a:xfrm>
          <a:prstGeom prst="rect">
            <a:avLst/>
          </a:prstGeom>
        </p:spPr>
      </p:pic>
      <p:sp>
        <p:nvSpPr>
          <p:cNvPr id="3" name="object 3"/>
          <p:cNvSpPr txBox="1">
            <a:spLocks noGrp="1"/>
          </p:cNvSpPr>
          <p:nvPr>
            <p:ph type="title" idx="4294967295"/>
          </p:nvPr>
        </p:nvSpPr>
        <p:spPr>
          <a:xfrm>
            <a:off x="3261931" y="23406"/>
            <a:ext cx="5815013" cy="635000"/>
          </a:xfrm>
          <a:prstGeom prst="rect">
            <a:avLst/>
          </a:prstGeom>
          <a:solidFill>
            <a:srgbClr val="00B0F0"/>
          </a:solidFill>
        </p:spPr>
        <p:txBody>
          <a:bodyPr vert="horz" wrap="square" lIns="0" tIns="12065" rIns="0" bIns="0" rtlCol="0">
            <a:spAutoFit/>
          </a:bodyPr>
          <a:lstStyle/>
          <a:p>
            <a:pPr marL="12700">
              <a:lnSpc>
                <a:spcPct val="100000"/>
              </a:lnSpc>
              <a:spcBef>
                <a:spcPts val="95"/>
              </a:spcBef>
            </a:pPr>
            <a:r>
              <a:rPr spc="175" dirty="0"/>
              <a:t>Global</a:t>
            </a:r>
            <a:r>
              <a:rPr spc="-140" dirty="0"/>
              <a:t> </a:t>
            </a:r>
            <a:r>
              <a:rPr spc="210" dirty="0"/>
              <a:t>Average</a:t>
            </a:r>
            <a:r>
              <a:rPr spc="-140" dirty="0"/>
              <a:t> </a:t>
            </a:r>
            <a:r>
              <a:rPr spc="170" dirty="0"/>
              <a:t>Pooling</a:t>
            </a:r>
          </a:p>
        </p:txBody>
      </p:sp>
      <p:grpSp>
        <p:nvGrpSpPr>
          <p:cNvPr id="4" name="object 4"/>
          <p:cNvGrpSpPr/>
          <p:nvPr/>
        </p:nvGrpSpPr>
        <p:grpSpPr>
          <a:xfrm>
            <a:off x="2301239" y="2380488"/>
            <a:ext cx="3543935" cy="3476625"/>
            <a:chOff x="2301239" y="2380488"/>
            <a:chExt cx="3543935" cy="3476625"/>
          </a:xfrm>
        </p:grpSpPr>
        <p:pic>
          <p:nvPicPr>
            <p:cNvPr id="5" name="object 5"/>
            <p:cNvPicPr/>
            <p:nvPr/>
          </p:nvPicPr>
          <p:blipFill>
            <a:blip r:embed="rId3" cstate="print"/>
            <a:stretch>
              <a:fillRect/>
            </a:stretch>
          </p:blipFill>
          <p:spPr>
            <a:xfrm>
              <a:off x="2301239" y="2380488"/>
              <a:ext cx="1016520" cy="1018031"/>
            </a:xfrm>
            <a:prstGeom prst="rect">
              <a:avLst/>
            </a:prstGeom>
          </p:spPr>
        </p:pic>
        <p:pic>
          <p:nvPicPr>
            <p:cNvPr id="6" name="object 6"/>
            <p:cNvPicPr/>
            <p:nvPr/>
          </p:nvPicPr>
          <p:blipFill>
            <a:blip r:embed="rId4" cstate="print"/>
            <a:stretch>
              <a:fillRect/>
            </a:stretch>
          </p:blipFill>
          <p:spPr>
            <a:xfrm>
              <a:off x="2502407" y="2575585"/>
              <a:ext cx="615708" cy="720826"/>
            </a:xfrm>
            <a:prstGeom prst="rect">
              <a:avLst/>
            </a:prstGeom>
          </p:spPr>
        </p:pic>
        <p:pic>
          <p:nvPicPr>
            <p:cNvPr id="7" name="object 7"/>
            <p:cNvPicPr/>
            <p:nvPr/>
          </p:nvPicPr>
          <p:blipFill>
            <a:blip r:embed="rId5" cstate="print"/>
            <a:stretch>
              <a:fillRect/>
            </a:stretch>
          </p:blipFill>
          <p:spPr>
            <a:xfrm>
              <a:off x="2342387" y="2401811"/>
              <a:ext cx="934224" cy="935748"/>
            </a:xfrm>
            <a:prstGeom prst="rect">
              <a:avLst/>
            </a:prstGeom>
          </p:spPr>
        </p:pic>
        <p:sp>
          <p:nvSpPr>
            <p:cNvPr id="8" name="object 8"/>
            <p:cNvSpPr/>
            <p:nvPr/>
          </p:nvSpPr>
          <p:spPr>
            <a:xfrm>
              <a:off x="2452115" y="2511552"/>
              <a:ext cx="719455" cy="721360"/>
            </a:xfrm>
            <a:custGeom>
              <a:avLst/>
              <a:gdLst/>
              <a:ahLst/>
              <a:cxnLst/>
              <a:rect l="l" t="t" r="r" b="b"/>
              <a:pathLst>
                <a:path w="719455" h="721360">
                  <a:moveTo>
                    <a:pt x="359663" y="0"/>
                  </a:moveTo>
                  <a:lnTo>
                    <a:pt x="310861" y="3291"/>
                  </a:lnTo>
                  <a:lnTo>
                    <a:pt x="264054" y="12878"/>
                  </a:lnTo>
                  <a:lnTo>
                    <a:pt x="219670" y="28330"/>
                  </a:lnTo>
                  <a:lnTo>
                    <a:pt x="178138" y="49219"/>
                  </a:lnTo>
                  <a:lnTo>
                    <a:pt x="139887" y="75114"/>
                  </a:lnTo>
                  <a:lnTo>
                    <a:pt x="105346" y="105584"/>
                  </a:lnTo>
                  <a:lnTo>
                    <a:pt x="74943" y="140201"/>
                  </a:lnTo>
                  <a:lnTo>
                    <a:pt x="49106" y="178533"/>
                  </a:lnTo>
                  <a:lnTo>
                    <a:pt x="28265" y="220152"/>
                  </a:lnTo>
                  <a:lnTo>
                    <a:pt x="12848" y="264627"/>
                  </a:lnTo>
                  <a:lnTo>
                    <a:pt x="3283" y="311528"/>
                  </a:lnTo>
                  <a:lnTo>
                    <a:pt x="0" y="360425"/>
                  </a:lnTo>
                  <a:lnTo>
                    <a:pt x="3283" y="409323"/>
                  </a:lnTo>
                  <a:lnTo>
                    <a:pt x="12848" y="456224"/>
                  </a:lnTo>
                  <a:lnTo>
                    <a:pt x="28265" y="500699"/>
                  </a:lnTo>
                  <a:lnTo>
                    <a:pt x="49106" y="542318"/>
                  </a:lnTo>
                  <a:lnTo>
                    <a:pt x="74943" y="580650"/>
                  </a:lnTo>
                  <a:lnTo>
                    <a:pt x="105346" y="615267"/>
                  </a:lnTo>
                  <a:lnTo>
                    <a:pt x="139887" y="645737"/>
                  </a:lnTo>
                  <a:lnTo>
                    <a:pt x="178138" y="671632"/>
                  </a:lnTo>
                  <a:lnTo>
                    <a:pt x="219670" y="692521"/>
                  </a:lnTo>
                  <a:lnTo>
                    <a:pt x="264054" y="707973"/>
                  </a:lnTo>
                  <a:lnTo>
                    <a:pt x="310861" y="717560"/>
                  </a:lnTo>
                  <a:lnTo>
                    <a:pt x="359663" y="720851"/>
                  </a:lnTo>
                  <a:lnTo>
                    <a:pt x="408466" y="717560"/>
                  </a:lnTo>
                  <a:lnTo>
                    <a:pt x="455273" y="707973"/>
                  </a:lnTo>
                  <a:lnTo>
                    <a:pt x="499657" y="692521"/>
                  </a:lnTo>
                  <a:lnTo>
                    <a:pt x="541189" y="671632"/>
                  </a:lnTo>
                  <a:lnTo>
                    <a:pt x="579440" y="645737"/>
                  </a:lnTo>
                  <a:lnTo>
                    <a:pt x="613981" y="615267"/>
                  </a:lnTo>
                  <a:lnTo>
                    <a:pt x="644384" y="580650"/>
                  </a:lnTo>
                  <a:lnTo>
                    <a:pt x="670221" y="542318"/>
                  </a:lnTo>
                  <a:lnTo>
                    <a:pt x="691062" y="500699"/>
                  </a:lnTo>
                  <a:lnTo>
                    <a:pt x="706479" y="456224"/>
                  </a:lnTo>
                  <a:lnTo>
                    <a:pt x="716044" y="409323"/>
                  </a:lnTo>
                  <a:lnTo>
                    <a:pt x="719327" y="360425"/>
                  </a:lnTo>
                  <a:lnTo>
                    <a:pt x="716044" y="311528"/>
                  </a:lnTo>
                  <a:lnTo>
                    <a:pt x="706479" y="264627"/>
                  </a:lnTo>
                  <a:lnTo>
                    <a:pt x="691062" y="220152"/>
                  </a:lnTo>
                  <a:lnTo>
                    <a:pt x="670221" y="178533"/>
                  </a:lnTo>
                  <a:lnTo>
                    <a:pt x="644384" y="140201"/>
                  </a:lnTo>
                  <a:lnTo>
                    <a:pt x="613981" y="105584"/>
                  </a:lnTo>
                  <a:lnTo>
                    <a:pt x="579440" y="75114"/>
                  </a:lnTo>
                  <a:lnTo>
                    <a:pt x="541189" y="49219"/>
                  </a:lnTo>
                  <a:lnTo>
                    <a:pt x="499657" y="28330"/>
                  </a:lnTo>
                  <a:lnTo>
                    <a:pt x="455273" y="12878"/>
                  </a:lnTo>
                  <a:lnTo>
                    <a:pt x="408466" y="3291"/>
                  </a:lnTo>
                  <a:lnTo>
                    <a:pt x="359663" y="0"/>
                  </a:lnTo>
                  <a:close/>
                </a:path>
              </a:pathLst>
            </a:custGeom>
            <a:solidFill>
              <a:srgbClr val="FFC000"/>
            </a:solidFill>
          </p:spPr>
          <p:txBody>
            <a:bodyPr wrap="square" lIns="0" tIns="0" rIns="0" bIns="0" rtlCol="0"/>
            <a:lstStyle/>
            <a:p>
              <a:endParaRPr/>
            </a:p>
          </p:txBody>
        </p:sp>
        <p:sp>
          <p:nvSpPr>
            <p:cNvPr id="9" name="object 9"/>
            <p:cNvSpPr/>
            <p:nvPr/>
          </p:nvSpPr>
          <p:spPr>
            <a:xfrm>
              <a:off x="2452115" y="2511552"/>
              <a:ext cx="719455" cy="721360"/>
            </a:xfrm>
            <a:custGeom>
              <a:avLst/>
              <a:gdLst/>
              <a:ahLst/>
              <a:cxnLst/>
              <a:rect l="l" t="t" r="r" b="b"/>
              <a:pathLst>
                <a:path w="719455" h="721360">
                  <a:moveTo>
                    <a:pt x="0" y="360425"/>
                  </a:moveTo>
                  <a:lnTo>
                    <a:pt x="3283" y="311528"/>
                  </a:lnTo>
                  <a:lnTo>
                    <a:pt x="12848" y="264627"/>
                  </a:lnTo>
                  <a:lnTo>
                    <a:pt x="28265" y="220152"/>
                  </a:lnTo>
                  <a:lnTo>
                    <a:pt x="49106" y="178533"/>
                  </a:lnTo>
                  <a:lnTo>
                    <a:pt x="74943" y="140201"/>
                  </a:lnTo>
                  <a:lnTo>
                    <a:pt x="105346" y="105584"/>
                  </a:lnTo>
                  <a:lnTo>
                    <a:pt x="139887" y="75114"/>
                  </a:lnTo>
                  <a:lnTo>
                    <a:pt x="178138" y="49219"/>
                  </a:lnTo>
                  <a:lnTo>
                    <a:pt x="219670" y="28330"/>
                  </a:lnTo>
                  <a:lnTo>
                    <a:pt x="264054" y="12878"/>
                  </a:lnTo>
                  <a:lnTo>
                    <a:pt x="310861" y="3291"/>
                  </a:lnTo>
                  <a:lnTo>
                    <a:pt x="359663" y="0"/>
                  </a:lnTo>
                  <a:lnTo>
                    <a:pt x="408466" y="3291"/>
                  </a:lnTo>
                  <a:lnTo>
                    <a:pt x="455273" y="12878"/>
                  </a:lnTo>
                  <a:lnTo>
                    <a:pt x="499657" y="28330"/>
                  </a:lnTo>
                  <a:lnTo>
                    <a:pt x="541189" y="49219"/>
                  </a:lnTo>
                  <a:lnTo>
                    <a:pt x="579440" y="75114"/>
                  </a:lnTo>
                  <a:lnTo>
                    <a:pt x="613981" y="105584"/>
                  </a:lnTo>
                  <a:lnTo>
                    <a:pt x="644384" y="140201"/>
                  </a:lnTo>
                  <a:lnTo>
                    <a:pt x="670221" y="178533"/>
                  </a:lnTo>
                  <a:lnTo>
                    <a:pt x="691062" y="220152"/>
                  </a:lnTo>
                  <a:lnTo>
                    <a:pt x="706479" y="264627"/>
                  </a:lnTo>
                  <a:lnTo>
                    <a:pt x="716044" y="311528"/>
                  </a:lnTo>
                  <a:lnTo>
                    <a:pt x="719327" y="360425"/>
                  </a:lnTo>
                  <a:lnTo>
                    <a:pt x="716044" y="409323"/>
                  </a:lnTo>
                  <a:lnTo>
                    <a:pt x="706479" y="456224"/>
                  </a:lnTo>
                  <a:lnTo>
                    <a:pt x="691062" y="500699"/>
                  </a:lnTo>
                  <a:lnTo>
                    <a:pt x="670221" y="542318"/>
                  </a:lnTo>
                  <a:lnTo>
                    <a:pt x="644384" y="580650"/>
                  </a:lnTo>
                  <a:lnTo>
                    <a:pt x="613981" y="615267"/>
                  </a:lnTo>
                  <a:lnTo>
                    <a:pt x="579440" y="645737"/>
                  </a:lnTo>
                  <a:lnTo>
                    <a:pt x="541189" y="671632"/>
                  </a:lnTo>
                  <a:lnTo>
                    <a:pt x="499657" y="692521"/>
                  </a:lnTo>
                  <a:lnTo>
                    <a:pt x="455273" y="707973"/>
                  </a:lnTo>
                  <a:lnTo>
                    <a:pt x="408466" y="717560"/>
                  </a:lnTo>
                  <a:lnTo>
                    <a:pt x="359663" y="720851"/>
                  </a:lnTo>
                  <a:lnTo>
                    <a:pt x="310861" y="717560"/>
                  </a:lnTo>
                  <a:lnTo>
                    <a:pt x="264054" y="707973"/>
                  </a:lnTo>
                  <a:lnTo>
                    <a:pt x="219670" y="692521"/>
                  </a:lnTo>
                  <a:lnTo>
                    <a:pt x="178138" y="671632"/>
                  </a:lnTo>
                  <a:lnTo>
                    <a:pt x="139887" y="645737"/>
                  </a:lnTo>
                  <a:lnTo>
                    <a:pt x="105346" y="615267"/>
                  </a:lnTo>
                  <a:lnTo>
                    <a:pt x="74943" y="580650"/>
                  </a:lnTo>
                  <a:lnTo>
                    <a:pt x="49106" y="542318"/>
                  </a:lnTo>
                  <a:lnTo>
                    <a:pt x="28265" y="500699"/>
                  </a:lnTo>
                  <a:lnTo>
                    <a:pt x="12848" y="456224"/>
                  </a:lnTo>
                  <a:lnTo>
                    <a:pt x="3283" y="409323"/>
                  </a:lnTo>
                  <a:lnTo>
                    <a:pt x="0" y="360425"/>
                  </a:lnTo>
                  <a:close/>
                </a:path>
              </a:pathLst>
            </a:custGeom>
            <a:ln w="9525">
              <a:solidFill>
                <a:srgbClr val="D3D2E7"/>
              </a:solidFill>
            </a:ln>
          </p:spPr>
          <p:txBody>
            <a:bodyPr wrap="square" lIns="0" tIns="0" rIns="0" bIns="0" rtlCol="0"/>
            <a:lstStyle/>
            <a:p>
              <a:endParaRPr/>
            </a:p>
          </p:txBody>
        </p:sp>
        <p:pic>
          <p:nvPicPr>
            <p:cNvPr id="10" name="object 10"/>
            <p:cNvPicPr/>
            <p:nvPr/>
          </p:nvPicPr>
          <p:blipFill>
            <a:blip r:embed="rId6" cstate="print"/>
            <a:stretch>
              <a:fillRect/>
            </a:stretch>
          </p:blipFill>
          <p:spPr>
            <a:xfrm>
              <a:off x="3142487" y="2380488"/>
              <a:ext cx="1018044" cy="1018031"/>
            </a:xfrm>
            <a:prstGeom prst="rect">
              <a:avLst/>
            </a:prstGeom>
          </p:spPr>
        </p:pic>
        <p:pic>
          <p:nvPicPr>
            <p:cNvPr id="11" name="object 11"/>
            <p:cNvPicPr/>
            <p:nvPr/>
          </p:nvPicPr>
          <p:blipFill>
            <a:blip r:embed="rId7" cstate="print"/>
            <a:stretch>
              <a:fillRect/>
            </a:stretch>
          </p:blipFill>
          <p:spPr>
            <a:xfrm>
              <a:off x="3343655" y="2575585"/>
              <a:ext cx="615708" cy="720826"/>
            </a:xfrm>
            <a:prstGeom prst="rect">
              <a:avLst/>
            </a:prstGeom>
          </p:spPr>
        </p:pic>
        <p:pic>
          <p:nvPicPr>
            <p:cNvPr id="12" name="object 12"/>
            <p:cNvPicPr/>
            <p:nvPr/>
          </p:nvPicPr>
          <p:blipFill>
            <a:blip r:embed="rId8" cstate="print"/>
            <a:stretch>
              <a:fillRect/>
            </a:stretch>
          </p:blipFill>
          <p:spPr>
            <a:xfrm>
              <a:off x="3183636" y="2401811"/>
              <a:ext cx="935748" cy="935748"/>
            </a:xfrm>
            <a:prstGeom prst="rect">
              <a:avLst/>
            </a:prstGeom>
          </p:spPr>
        </p:pic>
        <p:sp>
          <p:nvSpPr>
            <p:cNvPr id="13" name="object 13"/>
            <p:cNvSpPr/>
            <p:nvPr/>
          </p:nvSpPr>
          <p:spPr>
            <a:xfrm>
              <a:off x="3293363" y="2511552"/>
              <a:ext cx="721360" cy="721360"/>
            </a:xfrm>
            <a:custGeom>
              <a:avLst/>
              <a:gdLst/>
              <a:ahLst/>
              <a:cxnLst/>
              <a:rect l="l" t="t" r="r" b="b"/>
              <a:pathLst>
                <a:path w="721360" h="721360">
                  <a:moveTo>
                    <a:pt x="360425" y="0"/>
                  </a:moveTo>
                  <a:lnTo>
                    <a:pt x="311528" y="3291"/>
                  </a:lnTo>
                  <a:lnTo>
                    <a:pt x="264627" y="12878"/>
                  </a:lnTo>
                  <a:lnTo>
                    <a:pt x="220152" y="28330"/>
                  </a:lnTo>
                  <a:lnTo>
                    <a:pt x="178533" y="49219"/>
                  </a:lnTo>
                  <a:lnTo>
                    <a:pt x="140201" y="75114"/>
                  </a:lnTo>
                  <a:lnTo>
                    <a:pt x="105584" y="105584"/>
                  </a:lnTo>
                  <a:lnTo>
                    <a:pt x="75114" y="140201"/>
                  </a:lnTo>
                  <a:lnTo>
                    <a:pt x="49219" y="178533"/>
                  </a:lnTo>
                  <a:lnTo>
                    <a:pt x="28330" y="220152"/>
                  </a:lnTo>
                  <a:lnTo>
                    <a:pt x="12878" y="264627"/>
                  </a:lnTo>
                  <a:lnTo>
                    <a:pt x="3291" y="311528"/>
                  </a:lnTo>
                  <a:lnTo>
                    <a:pt x="0" y="360425"/>
                  </a:lnTo>
                  <a:lnTo>
                    <a:pt x="3291" y="409323"/>
                  </a:lnTo>
                  <a:lnTo>
                    <a:pt x="12878" y="456224"/>
                  </a:lnTo>
                  <a:lnTo>
                    <a:pt x="28330" y="500699"/>
                  </a:lnTo>
                  <a:lnTo>
                    <a:pt x="49219" y="542318"/>
                  </a:lnTo>
                  <a:lnTo>
                    <a:pt x="75114" y="580650"/>
                  </a:lnTo>
                  <a:lnTo>
                    <a:pt x="105584" y="615267"/>
                  </a:lnTo>
                  <a:lnTo>
                    <a:pt x="140201" y="645737"/>
                  </a:lnTo>
                  <a:lnTo>
                    <a:pt x="178533" y="671632"/>
                  </a:lnTo>
                  <a:lnTo>
                    <a:pt x="220152" y="692521"/>
                  </a:lnTo>
                  <a:lnTo>
                    <a:pt x="264627" y="707973"/>
                  </a:lnTo>
                  <a:lnTo>
                    <a:pt x="311528" y="717560"/>
                  </a:lnTo>
                  <a:lnTo>
                    <a:pt x="360425" y="720851"/>
                  </a:lnTo>
                  <a:lnTo>
                    <a:pt x="409323" y="717560"/>
                  </a:lnTo>
                  <a:lnTo>
                    <a:pt x="456224" y="707973"/>
                  </a:lnTo>
                  <a:lnTo>
                    <a:pt x="500699" y="692521"/>
                  </a:lnTo>
                  <a:lnTo>
                    <a:pt x="542318" y="671632"/>
                  </a:lnTo>
                  <a:lnTo>
                    <a:pt x="580650" y="645737"/>
                  </a:lnTo>
                  <a:lnTo>
                    <a:pt x="615267" y="615267"/>
                  </a:lnTo>
                  <a:lnTo>
                    <a:pt x="645737" y="580650"/>
                  </a:lnTo>
                  <a:lnTo>
                    <a:pt x="671632" y="542318"/>
                  </a:lnTo>
                  <a:lnTo>
                    <a:pt x="692521" y="500699"/>
                  </a:lnTo>
                  <a:lnTo>
                    <a:pt x="707973" y="456224"/>
                  </a:lnTo>
                  <a:lnTo>
                    <a:pt x="717560" y="409323"/>
                  </a:lnTo>
                  <a:lnTo>
                    <a:pt x="720851" y="360425"/>
                  </a:lnTo>
                  <a:lnTo>
                    <a:pt x="717560" y="311528"/>
                  </a:lnTo>
                  <a:lnTo>
                    <a:pt x="707973" y="264627"/>
                  </a:lnTo>
                  <a:lnTo>
                    <a:pt x="692521" y="220152"/>
                  </a:lnTo>
                  <a:lnTo>
                    <a:pt x="671632" y="178533"/>
                  </a:lnTo>
                  <a:lnTo>
                    <a:pt x="645737" y="140201"/>
                  </a:lnTo>
                  <a:lnTo>
                    <a:pt x="615267" y="105584"/>
                  </a:lnTo>
                  <a:lnTo>
                    <a:pt x="580650" y="75114"/>
                  </a:lnTo>
                  <a:lnTo>
                    <a:pt x="542318" y="49219"/>
                  </a:lnTo>
                  <a:lnTo>
                    <a:pt x="500699" y="28330"/>
                  </a:lnTo>
                  <a:lnTo>
                    <a:pt x="456224" y="12878"/>
                  </a:lnTo>
                  <a:lnTo>
                    <a:pt x="409323" y="3291"/>
                  </a:lnTo>
                  <a:lnTo>
                    <a:pt x="360425" y="0"/>
                  </a:lnTo>
                  <a:close/>
                </a:path>
              </a:pathLst>
            </a:custGeom>
            <a:solidFill>
              <a:srgbClr val="FFC000"/>
            </a:solidFill>
          </p:spPr>
          <p:txBody>
            <a:bodyPr wrap="square" lIns="0" tIns="0" rIns="0" bIns="0" rtlCol="0"/>
            <a:lstStyle/>
            <a:p>
              <a:endParaRPr/>
            </a:p>
          </p:txBody>
        </p:sp>
        <p:sp>
          <p:nvSpPr>
            <p:cNvPr id="14" name="object 14"/>
            <p:cNvSpPr/>
            <p:nvPr/>
          </p:nvSpPr>
          <p:spPr>
            <a:xfrm>
              <a:off x="3293363" y="2511552"/>
              <a:ext cx="721360" cy="721360"/>
            </a:xfrm>
            <a:custGeom>
              <a:avLst/>
              <a:gdLst/>
              <a:ahLst/>
              <a:cxnLst/>
              <a:rect l="l" t="t" r="r" b="b"/>
              <a:pathLst>
                <a:path w="721360" h="721360">
                  <a:moveTo>
                    <a:pt x="0" y="360425"/>
                  </a:moveTo>
                  <a:lnTo>
                    <a:pt x="3291" y="311528"/>
                  </a:lnTo>
                  <a:lnTo>
                    <a:pt x="12878" y="264627"/>
                  </a:lnTo>
                  <a:lnTo>
                    <a:pt x="28330" y="220152"/>
                  </a:lnTo>
                  <a:lnTo>
                    <a:pt x="49219" y="178533"/>
                  </a:lnTo>
                  <a:lnTo>
                    <a:pt x="75114" y="140201"/>
                  </a:lnTo>
                  <a:lnTo>
                    <a:pt x="105584" y="105584"/>
                  </a:lnTo>
                  <a:lnTo>
                    <a:pt x="140201" y="75114"/>
                  </a:lnTo>
                  <a:lnTo>
                    <a:pt x="178533" y="49219"/>
                  </a:lnTo>
                  <a:lnTo>
                    <a:pt x="220152" y="28330"/>
                  </a:lnTo>
                  <a:lnTo>
                    <a:pt x="264627" y="12878"/>
                  </a:lnTo>
                  <a:lnTo>
                    <a:pt x="311528" y="3291"/>
                  </a:lnTo>
                  <a:lnTo>
                    <a:pt x="360425" y="0"/>
                  </a:lnTo>
                  <a:lnTo>
                    <a:pt x="409323" y="3291"/>
                  </a:lnTo>
                  <a:lnTo>
                    <a:pt x="456224" y="12878"/>
                  </a:lnTo>
                  <a:lnTo>
                    <a:pt x="500699" y="28330"/>
                  </a:lnTo>
                  <a:lnTo>
                    <a:pt x="542318" y="49219"/>
                  </a:lnTo>
                  <a:lnTo>
                    <a:pt x="580650" y="75114"/>
                  </a:lnTo>
                  <a:lnTo>
                    <a:pt x="615267" y="105584"/>
                  </a:lnTo>
                  <a:lnTo>
                    <a:pt x="645737" y="140201"/>
                  </a:lnTo>
                  <a:lnTo>
                    <a:pt x="671632" y="178533"/>
                  </a:lnTo>
                  <a:lnTo>
                    <a:pt x="692521" y="220152"/>
                  </a:lnTo>
                  <a:lnTo>
                    <a:pt x="707973" y="264627"/>
                  </a:lnTo>
                  <a:lnTo>
                    <a:pt x="717560" y="311528"/>
                  </a:lnTo>
                  <a:lnTo>
                    <a:pt x="720851" y="360425"/>
                  </a:lnTo>
                  <a:lnTo>
                    <a:pt x="717560" y="409323"/>
                  </a:lnTo>
                  <a:lnTo>
                    <a:pt x="707973" y="456224"/>
                  </a:lnTo>
                  <a:lnTo>
                    <a:pt x="692521" y="500699"/>
                  </a:lnTo>
                  <a:lnTo>
                    <a:pt x="671632" y="542318"/>
                  </a:lnTo>
                  <a:lnTo>
                    <a:pt x="645737" y="580650"/>
                  </a:lnTo>
                  <a:lnTo>
                    <a:pt x="615267" y="615267"/>
                  </a:lnTo>
                  <a:lnTo>
                    <a:pt x="580650" y="645737"/>
                  </a:lnTo>
                  <a:lnTo>
                    <a:pt x="542318" y="671632"/>
                  </a:lnTo>
                  <a:lnTo>
                    <a:pt x="500699" y="692521"/>
                  </a:lnTo>
                  <a:lnTo>
                    <a:pt x="456224" y="707973"/>
                  </a:lnTo>
                  <a:lnTo>
                    <a:pt x="409323" y="717560"/>
                  </a:lnTo>
                  <a:lnTo>
                    <a:pt x="360425" y="720851"/>
                  </a:lnTo>
                  <a:lnTo>
                    <a:pt x="311528" y="717560"/>
                  </a:lnTo>
                  <a:lnTo>
                    <a:pt x="264627" y="707973"/>
                  </a:lnTo>
                  <a:lnTo>
                    <a:pt x="220152" y="692521"/>
                  </a:lnTo>
                  <a:lnTo>
                    <a:pt x="178533" y="671632"/>
                  </a:lnTo>
                  <a:lnTo>
                    <a:pt x="140201" y="645737"/>
                  </a:lnTo>
                  <a:lnTo>
                    <a:pt x="105584" y="615267"/>
                  </a:lnTo>
                  <a:lnTo>
                    <a:pt x="75114" y="580650"/>
                  </a:lnTo>
                  <a:lnTo>
                    <a:pt x="49219" y="542318"/>
                  </a:lnTo>
                  <a:lnTo>
                    <a:pt x="28330" y="500699"/>
                  </a:lnTo>
                  <a:lnTo>
                    <a:pt x="12878" y="456224"/>
                  </a:lnTo>
                  <a:lnTo>
                    <a:pt x="3291" y="409323"/>
                  </a:lnTo>
                  <a:lnTo>
                    <a:pt x="0" y="360425"/>
                  </a:lnTo>
                  <a:close/>
                </a:path>
              </a:pathLst>
            </a:custGeom>
            <a:ln w="9525">
              <a:solidFill>
                <a:srgbClr val="D3D2E7"/>
              </a:solidFill>
            </a:ln>
          </p:spPr>
          <p:txBody>
            <a:bodyPr wrap="square" lIns="0" tIns="0" rIns="0" bIns="0" rtlCol="0"/>
            <a:lstStyle/>
            <a:p>
              <a:endParaRPr/>
            </a:p>
          </p:txBody>
        </p:sp>
        <p:pic>
          <p:nvPicPr>
            <p:cNvPr id="15" name="object 15"/>
            <p:cNvPicPr/>
            <p:nvPr/>
          </p:nvPicPr>
          <p:blipFill>
            <a:blip r:embed="rId9" cstate="print"/>
            <a:stretch>
              <a:fillRect/>
            </a:stretch>
          </p:blipFill>
          <p:spPr>
            <a:xfrm>
              <a:off x="3986783" y="2380488"/>
              <a:ext cx="1015009" cy="1018031"/>
            </a:xfrm>
            <a:prstGeom prst="rect">
              <a:avLst/>
            </a:prstGeom>
          </p:spPr>
        </p:pic>
        <p:pic>
          <p:nvPicPr>
            <p:cNvPr id="16" name="object 16"/>
            <p:cNvPicPr/>
            <p:nvPr/>
          </p:nvPicPr>
          <p:blipFill>
            <a:blip r:embed="rId10" cstate="print"/>
            <a:stretch>
              <a:fillRect/>
            </a:stretch>
          </p:blipFill>
          <p:spPr>
            <a:xfrm>
              <a:off x="4136135" y="2575585"/>
              <a:ext cx="717803" cy="720826"/>
            </a:xfrm>
            <a:prstGeom prst="rect">
              <a:avLst/>
            </a:prstGeom>
          </p:spPr>
        </p:pic>
        <p:pic>
          <p:nvPicPr>
            <p:cNvPr id="17" name="object 17"/>
            <p:cNvPicPr/>
            <p:nvPr/>
          </p:nvPicPr>
          <p:blipFill>
            <a:blip r:embed="rId5" cstate="print"/>
            <a:stretch>
              <a:fillRect/>
            </a:stretch>
          </p:blipFill>
          <p:spPr>
            <a:xfrm>
              <a:off x="4027932" y="2401811"/>
              <a:ext cx="932713" cy="935748"/>
            </a:xfrm>
            <a:prstGeom prst="rect">
              <a:avLst/>
            </a:prstGeom>
          </p:spPr>
        </p:pic>
        <p:sp>
          <p:nvSpPr>
            <p:cNvPr id="18" name="object 18"/>
            <p:cNvSpPr/>
            <p:nvPr/>
          </p:nvSpPr>
          <p:spPr>
            <a:xfrm>
              <a:off x="4137660" y="2511552"/>
              <a:ext cx="718185" cy="721360"/>
            </a:xfrm>
            <a:custGeom>
              <a:avLst/>
              <a:gdLst/>
              <a:ahLst/>
              <a:cxnLst/>
              <a:rect l="l" t="t" r="r" b="b"/>
              <a:pathLst>
                <a:path w="718185" h="721360">
                  <a:moveTo>
                    <a:pt x="358901" y="0"/>
                  </a:moveTo>
                  <a:lnTo>
                    <a:pt x="310194" y="3291"/>
                  </a:lnTo>
                  <a:lnTo>
                    <a:pt x="263480" y="12878"/>
                  </a:lnTo>
                  <a:lnTo>
                    <a:pt x="219188" y="28330"/>
                  </a:lnTo>
                  <a:lnTo>
                    <a:pt x="177743" y="49219"/>
                  </a:lnTo>
                  <a:lnTo>
                    <a:pt x="139574" y="75114"/>
                  </a:lnTo>
                  <a:lnTo>
                    <a:pt x="105108" y="105584"/>
                  </a:lnTo>
                  <a:lnTo>
                    <a:pt x="74772" y="140201"/>
                  </a:lnTo>
                  <a:lnTo>
                    <a:pt x="48993" y="178533"/>
                  </a:lnTo>
                  <a:lnTo>
                    <a:pt x="28199" y="220152"/>
                  </a:lnTo>
                  <a:lnTo>
                    <a:pt x="12818" y="264627"/>
                  </a:lnTo>
                  <a:lnTo>
                    <a:pt x="3275" y="311528"/>
                  </a:lnTo>
                  <a:lnTo>
                    <a:pt x="0" y="360425"/>
                  </a:lnTo>
                  <a:lnTo>
                    <a:pt x="3275" y="409323"/>
                  </a:lnTo>
                  <a:lnTo>
                    <a:pt x="12818" y="456224"/>
                  </a:lnTo>
                  <a:lnTo>
                    <a:pt x="28199" y="500699"/>
                  </a:lnTo>
                  <a:lnTo>
                    <a:pt x="48993" y="542318"/>
                  </a:lnTo>
                  <a:lnTo>
                    <a:pt x="74772" y="580650"/>
                  </a:lnTo>
                  <a:lnTo>
                    <a:pt x="105108" y="615267"/>
                  </a:lnTo>
                  <a:lnTo>
                    <a:pt x="139574" y="645737"/>
                  </a:lnTo>
                  <a:lnTo>
                    <a:pt x="177743" y="671632"/>
                  </a:lnTo>
                  <a:lnTo>
                    <a:pt x="219188" y="692521"/>
                  </a:lnTo>
                  <a:lnTo>
                    <a:pt x="263480" y="707973"/>
                  </a:lnTo>
                  <a:lnTo>
                    <a:pt x="310194" y="717560"/>
                  </a:lnTo>
                  <a:lnTo>
                    <a:pt x="358901" y="720851"/>
                  </a:lnTo>
                  <a:lnTo>
                    <a:pt x="407609" y="717560"/>
                  </a:lnTo>
                  <a:lnTo>
                    <a:pt x="454323" y="707973"/>
                  </a:lnTo>
                  <a:lnTo>
                    <a:pt x="498615" y="692521"/>
                  </a:lnTo>
                  <a:lnTo>
                    <a:pt x="540060" y="671632"/>
                  </a:lnTo>
                  <a:lnTo>
                    <a:pt x="578229" y="645737"/>
                  </a:lnTo>
                  <a:lnTo>
                    <a:pt x="612695" y="615267"/>
                  </a:lnTo>
                  <a:lnTo>
                    <a:pt x="643031" y="580650"/>
                  </a:lnTo>
                  <a:lnTo>
                    <a:pt x="668810" y="542318"/>
                  </a:lnTo>
                  <a:lnTo>
                    <a:pt x="689604" y="500699"/>
                  </a:lnTo>
                  <a:lnTo>
                    <a:pt x="704985" y="456224"/>
                  </a:lnTo>
                  <a:lnTo>
                    <a:pt x="714528" y="409323"/>
                  </a:lnTo>
                  <a:lnTo>
                    <a:pt x="717803" y="360425"/>
                  </a:lnTo>
                  <a:lnTo>
                    <a:pt x="714528" y="311528"/>
                  </a:lnTo>
                  <a:lnTo>
                    <a:pt x="704985" y="264627"/>
                  </a:lnTo>
                  <a:lnTo>
                    <a:pt x="689604" y="220152"/>
                  </a:lnTo>
                  <a:lnTo>
                    <a:pt x="668810" y="178533"/>
                  </a:lnTo>
                  <a:lnTo>
                    <a:pt x="643031" y="140201"/>
                  </a:lnTo>
                  <a:lnTo>
                    <a:pt x="612695" y="105584"/>
                  </a:lnTo>
                  <a:lnTo>
                    <a:pt x="578229" y="75114"/>
                  </a:lnTo>
                  <a:lnTo>
                    <a:pt x="540060" y="49219"/>
                  </a:lnTo>
                  <a:lnTo>
                    <a:pt x="498615" y="28330"/>
                  </a:lnTo>
                  <a:lnTo>
                    <a:pt x="454323" y="12878"/>
                  </a:lnTo>
                  <a:lnTo>
                    <a:pt x="407609" y="3291"/>
                  </a:lnTo>
                  <a:lnTo>
                    <a:pt x="358901" y="0"/>
                  </a:lnTo>
                  <a:close/>
                </a:path>
              </a:pathLst>
            </a:custGeom>
            <a:solidFill>
              <a:srgbClr val="FFC000"/>
            </a:solidFill>
          </p:spPr>
          <p:txBody>
            <a:bodyPr wrap="square" lIns="0" tIns="0" rIns="0" bIns="0" rtlCol="0"/>
            <a:lstStyle/>
            <a:p>
              <a:endParaRPr/>
            </a:p>
          </p:txBody>
        </p:sp>
        <p:sp>
          <p:nvSpPr>
            <p:cNvPr id="19" name="object 19"/>
            <p:cNvSpPr/>
            <p:nvPr/>
          </p:nvSpPr>
          <p:spPr>
            <a:xfrm>
              <a:off x="4137660" y="2511552"/>
              <a:ext cx="718185" cy="721360"/>
            </a:xfrm>
            <a:custGeom>
              <a:avLst/>
              <a:gdLst/>
              <a:ahLst/>
              <a:cxnLst/>
              <a:rect l="l" t="t" r="r" b="b"/>
              <a:pathLst>
                <a:path w="718185" h="721360">
                  <a:moveTo>
                    <a:pt x="0" y="360425"/>
                  </a:moveTo>
                  <a:lnTo>
                    <a:pt x="3275" y="311528"/>
                  </a:lnTo>
                  <a:lnTo>
                    <a:pt x="12818" y="264627"/>
                  </a:lnTo>
                  <a:lnTo>
                    <a:pt x="28199" y="220152"/>
                  </a:lnTo>
                  <a:lnTo>
                    <a:pt x="48993" y="178533"/>
                  </a:lnTo>
                  <a:lnTo>
                    <a:pt x="74772" y="140201"/>
                  </a:lnTo>
                  <a:lnTo>
                    <a:pt x="105108" y="105584"/>
                  </a:lnTo>
                  <a:lnTo>
                    <a:pt x="139574" y="75114"/>
                  </a:lnTo>
                  <a:lnTo>
                    <a:pt x="177743" y="49219"/>
                  </a:lnTo>
                  <a:lnTo>
                    <a:pt x="219188" y="28330"/>
                  </a:lnTo>
                  <a:lnTo>
                    <a:pt x="263480" y="12878"/>
                  </a:lnTo>
                  <a:lnTo>
                    <a:pt x="310194" y="3291"/>
                  </a:lnTo>
                  <a:lnTo>
                    <a:pt x="358901" y="0"/>
                  </a:lnTo>
                  <a:lnTo>
                    <a:pt x="407609" y="3291"/>
                  </a:lnTo>
                  <a:lnTo>
                    <a:pt x="454323" y="12878"/>
                  </a:lnTo>
                  <a:lnTo>
                    <a:pt x="498615" y="28330"/>
                  </a:lnTo>
                  <a:lnTo>
                    <a:pt x="540060" y="49219"/>
                  </a:lnTo>
                  <a:lnTo>
                    <a:pt x="578229" y="75114"/>
                  </a:lnTo>
                  <a:lnTo>
                    <a:pt x="612695" y="105584"/>
                  </a:lnTo>
                  <a:lnTo>
                    <a:pt x="643031" y="140201"/>
                  </a:lnTo>
                  <a:lnTo>
                    <a:pt x="668810" y="178533"/>
                  </a:lnTo>
                  <a:lnTo>
                    <a:pt x="689604" y="220152"/>
                  </a:lnTo>
                  <a:lnTo>
                    <a:pt x="704985" y="264627"/>
                  </a:lnTo>
                  <a:lnTo>
                    <a:pt x="714528" y="311528"/>
                  </a:lnTo>
                  <a:lnTo>
                    <a:pt x="717803" y="360425"/>
                  </a:lnTo>
                  <a:lnTo>
                    <a:pt x="714528" y="409323"/>
                  </a:lnTo>
                  <a:lnTo>
                    <a:pt x="704985" y="456224"/>
                  </a:lnTo>
                  <a:lnTo>
                    <a:pt x="689604" y="500699"/>
                  </a:lnTo>
                  <a:lnTo>
                    <a:pt x="668810" y="542318"/>
                  </a:lnTo>
                  <a:lnTo>
                    <a:pt x="643031" y="580650"/>
                  </a:lnTo>
                  <a:lnTo>
                    <a:pt x="612695" y="615267"/>
                  </a:lnTo>
                  <a:lnTo>
                    <a:pt x="578229" y="645737"/>
                  </a:lnTo>
                  <a:lnTo>
                    <a:pt x="540060" y="671632"/>
                  </a:lnTo>
                  <a:lnTo>
                    <a:pt x="498615" y="692521"/>
                  </a:lnTo>
                  <a:lnTo>
                    <a:pt x="454323" y="707973"/>
                  </a:lnTo>
                  <a:lnTo>
                    <a:pt x="407609" y="717560"/>
                  </a:lnTo>
                  <a:lnTo>
                    <a:pt x="358901" y="720851"/>
                  </a:lnTo>
                  <a:lnTo>
                    <a:pt x="310194" y="717560"/>
                  </a:lnTo>
                  <a:lnTo>
                    <a:pt x="263480" y="707973"/>
                  </a:lnTo>
                  <a:lnTo>
                    <a:pt x="219188" y="692521"/>
                  </a:lnTo>
                  <a:lnTo>
                    <a:pt x="177743" y="671632"/>
                  </a:lnTo>
                  <a:lnTo>
                    <a:pt x="139574" y="645737"/>
                  </a:lnTo>
                  <a:lnTo>
                    <a:pt x="105108" y="615267"/>
                  </a:lnTo>
                  <a:lnTo>
                    <a:pt x="74772" y="580650"/>
                  </a:lnTo>
                  <a:lnTo>
                    <a:pt x="48993" y="542318"/>
                  </a:lnTo>
                  <a:lnTo>
                    <a:pt x="28199" y="500699"/>
                  </a:lnTo>
                  <a:lnTo>
                    <a:pt x="12818" y="456224"/>
                  </a:lnTo>
                  <a:lnTo>
                    <a:pt x="3275" y="409323"/>
                  </a:lnTo>
                  <a:lnTo>
                    <a:pt x="0" y="360425"/>
                  </a:lnTo>
                  <a:close/>
                </a:path>
              </a:pathLst>
            </a:custGeom>
            <a:ln w="9525">
              <a:solidFill>
                <a:srgbClr val="D3D2E7"/>
              </a:solidFill>
            </a:ln>
          </p:spPr>
          <p:txBody>
            <a:bodyPr wrap="square" lIns="0" tIns="0" rIns="0" bIns="0" rtlCol="0"/>
            <a:lstStyle/>
            <a:p>
              <a:endParaRPr/>
            </a:p>
          </p:txBody>
        </p:sp>
        <p:pic>
          <p:nvPicPr>
            <p:cNvPr id="20" name="object 20"/>
            <p:cNvPicPr/>
            <p:nvPr/>
          </p:nvPicPr>
          <p:blipFill>
            <a:blip r:embed="rId3" cstate="print"/>
            <a:stretch>
              <a:fillRect/>
            </a:stretch>
          </p:blipFill>
          <p:spPr>
            <a:xfrm>
              <a:off x="4828032" y="2380488"/>
              <a:ext cx="1016520" cy="1018031"/>
            </a:xfrm>
            <a:prstGeom prst="rect">
              <a:avLst/>
            </a:prstGeom>
          </p:spPr>
        </p:pic>
        <p:pic>
          <p:nvPicPr>
            <p:cNvPr id="21" name="object 21"/>
            <p:cNvPicPr/>
            <p:nvPr/>
          </p:nvPicPr>
          <p:blipFill>
            <a:blip r:embed="rId11" cstate="print"/>
            <a:stretch>
              <a:fillRect/>
            </a:stretch>
          </p:blipFill>
          <p:spPr>
            <a:xfrm>
              <a:off x="4977383" y="2575585"/>
              <a:ext cx="717803" cy="720826"/>
            </a:xfrm>
            <a:prstGeom prst="rect">
              <a:avLst/>
            </a:prstGeom>
          </p:spPr>
        </p:pic>
        <p:pic>
          <p:nvPicPr>
            <p:cNvPr id="22" name="object 22"/>
            <p:cNvPicPr/>
            <p:nvPr/>
          </p:nvPicPr>
          <p:blipFill>
            <a:blip r:embed="rId5" cstate="print"/>
            <a:stretch>
              <a:fillRect/>
            </a:stretch>
          </p:blipFill>
          <p:spPr>
            <a:xfrm>
              <a:off x="4869179" y="2401811"/>
              <a:ext cx="934224" cy="935748"/>
            </a:xfrm>
            <a:prstGeom prst="rect">
              <a:avLst/>
            </a:prstGeom>
          </p:spPr>
        </p:pic>
        <p:pic>
          <p:nvPicPr>
            <p:cNvPr id="23" name="object 23"/>
            <p:cNvPicPr/>
            <p:nvPr/>
          </p:nvPicPr>
          <p:blipFill>
            <a:blip r:embed="rId3" cstate="print"/>
            <a:stretch>
              <a:fillRect/>
            </a:stretch>
          </p:blipFill>
          <p:spPr>
            <a:xfrm>
              <a:off x="2301239" y="3180588"/>
              <a:ext cx="1016520" cy="1018032"/>
            </a:xfrm>
            <a:prstGeom prst="rect">
              <a:avLst/>
            </a:prstGeom>
          </p:spPr>
        </p:pic>
        <p:pic>
          <p:nvPicPr>
            <p:cNvPr id="24" name="object 24"/>
            <p:cNvPicPr/>
            <p:nvPr/>
          </p:nvPicPr>
          <p:blipFill>
            <a:blip r:embed="rId12" cstate="print"/>
            <a:stretch>
              <a:fillRect/>
            </a:stretch>
          </p:blipFill>
          <p:spPr>
            <a:xfrm>
              <a:off x="2502407" y="3375685"/>
              <a:ext cx="615708" cy="720826"/>
            </a:xfrm>
            <a:prstGeom prst="rect">
              <a:avLst/>
            </a:prstGeom>
          </p:spPr>
        </p:pic>
        <p:pic>
          <p:nvPicPr>
            <p:cNvPr id="25" name="object 25"/>
            <p:cNvPicPr/>
            <p:nvPr/>
          </p:nvPicPr>
          <p:blipFill>
            <a:blip r:embed="rId5" cstate="print"/>
            <a:stretch>
              <a:fillRect/>
            </a:stretch>
          </p:blipFill>
          <p:spPr>
            <a:xfrm>
              <a:off x="2342387" y="3201911"/>
              <a:ext cx="934224" cy="935748"/>
            </a:xfrm>
            <a:prstGeom prst="rect">
              <a:avLst/>
            </a:prstGeom>
          </p:spPr>
        </p:pic>
        <p:sp>
          <p:nvSpPr>
            <p:cNvPr id="26" name="object 26"/>
            <p:cNvSpPr/>
            <p:nvPr/>
          </p:nvSpPr>
          <p:spPr>
            <a:xfrm>
              <a:off x="4978907" y="2511552"/>
              <a:ext cx="719455" cy="721360"/>
            </a:xfrm>
            <a:custGeom>
              <a:avLst/>
              <a:gdLst/>
              <a:ahLst/>
              <a:cxnLst/>
              <a:rect l="l" t="t" r="r" b="b"/>
              <a:pathLst>
                <a:path w="719454" h="721360">
                  <a:moveTo>
                    <a:pt x="359663" y="0"/>
                  </a:moveTo>
                  <a:lnTo>
                    <a:pt x="310861" y="3291"/>
                  </a:lnTo>
                  <a:lnTo>
                    <a:pt x="264054" y="12878"/>
                  </a:lnTo>
                  <a:lnTo>
                    <a:pt x="219670" y="28330"/>
                  </a:lnTo>
                  <a:lnTo>
                    <a:pt x="178138" y="49219"/>
                  </a:lnTo>
                  <a:lnTo>
                    <a:pt x="139887" y="75114"/>
                  </a:lnTo>
                  <a:lnTo>
                    <a:pt x="105346" y="105584"/>
                  </a:lnTo>
                  <a:lnTo>
                    <a:pt x="74943" y="140201"/>
                  </a:lnTo>
                  <a:lnTo>
                    <a:pt x="49106" y="178533"/>
                  </a:lnTo>
                  <a:lnTo>
                    <a:pt x="28265" y="220152"/>
                  </a:lnTo>
                  <a:lnTo>
                    <a:pt x="12848" y="264627"/>
                  </a:lnTo>
                  <a:lnTo>
                    <a:pt x="3283" y="311528"/>
                  </a:lnTo>
                  <a:lnTo>
                    <a:pt x="0" y="360425"/>
                  </a:lnTo>
                  <a:lnTo>
                    <a:pt x="3283" y="409323"/>
                  </a:lnTo>
                  <a:lnTo>
                    <a:pt x="12848" y="456224"/>
                  </a:lnTo>
                  <a:lnTo>
                    <a:pt x="28265" y="500699"/>
                  </a:lnTo>
                  <a:lnTo>
                    <a:pt x="49106" y="542318"/>
                  </a:lnTo>
                  <a:lnTo>
                    <a:pt x="74943" y="580650"/>
                  </a:lnTo>
                  <a:lnTo>
                    <a:pt x="105346" y="615267"/>
                  </a:lnTo>
                  <a:lnTo>
                    <a:pt x="139887" y="645737"/>
                  </a:lnTo>
                  <a:lnTo>
                    <a:pt x="178138" y="671632"/>
                  </a:lnTo>
                  <a:lnTo>
                    <a:pt x="219670" y="692521"/>
                  </a:lnTo>
                  <a:lnTo>
                    <a:pt x="264054" y="707973"/>
                  </a:lnTo>
                  <a:lnTo>
                    <a:pt x="310861" y="717560"/>
                  </a:lnTo>
                  <a:lnTo>
                    <a:pt x="359663" y="720851"/>
                  </a:lnTo>
                  <a:lnTo>
                    <a:pt x="408466" y="717560"/>
                  </a:lnTo>
                  <a:lnTo>
                    <a:pt x="455273" y="707973"/>
                  </a:lnTo>
                  <a:lnTo>
                    <a:pt x="499657" y="692521"/>
                  </a:lnTo>
                  <a:lnTo>
                    <a:pt x="541189" y="671632"/>
                  </a:lnTo>
                  <a:lnTo>
                    <a:pt x="579440" y="645737"/>
                  </a:lnTo>
                  <a:lnTo>
                    <a:pt x="613981" y="615267"/>
                  </a:lnTo>
                  <a:lnTo>
                    <a:pt x="644384" y="580650"/>
                  </a:lnTo>
                  <a:lnTo>
                    <a:pt x="670221" y="542318"/>
                  </a:lnTo>
                  <a:lnTo>
                    <a:pt x="691062" y="500699"/>
                  </a:lnTo>
                  <a:lnTo>
                    <a:pt x="706479" y="456224"/>
                  </a:lnTo>
                  <a:lnTo>
                    <a:pt x="716044" y="409323"/>
                  </a:lnTo>
                  <a:lnTo>
                    <a:pt x="719327" y="360425"/>
                  </a:lnTo>
                  <a:lnTo>
                    <a:pt x="716044" y="311528"/>
                  </a:lnTo>
                  <a:lnTo>
                    <a:pt x="706479" y="264627"/>
                  </a:lnTo>
                  <a:lnTo>
                    <a:pt x="691062" y="220152"/>
                  </a:lnTo>
                  <a:lnTo>
                    <a:pt x="670221" y="178533"/>
                  </a:lnTo>
                  <a:lnTo>
                    <a:pt x="644384" y="140201"/>
                  </a:lnTo>
                  <a:lnTo>
                    <a:pt x="613981" y="105584"/>
                  </a:lnTo>
                  <a:lnTo>
                    <a:pt x="579440" y="75114"/>
                  </a:lnTo>
                  <a:lnTo>
                    <a:pt x="541189" y="49219"/>
                  </a:lnTo>
                  <a:lnTo>
                    <a:pt x="499657" y="28330"/>
                  </a:lnTo>
                  <a:lnTo>
                    <a:pt x="455273" y="12878"/>
                  </a:lnTo>
                  <a:lnTo>
                    <a:pt x="408466" y="3291"/>
                  </a:lnTo>
                  <a:lnTo>
                    <a:pt x="359663" y="0"/>
                  </a:lnTo>
                  <a:close/>
                </a:path>
              </a:pathLst>
            </a:custGeom>
            <a:solidFill>
              <a:srgbClr val="FFC000"/>
            </a:solidFill>
          </p:spPr>
          <p:txBody>
            <a:bodyPr wrap="square" lIns="0" tIns="0" rIns="0" bIns="0" rtlCol="0"/>
            <a:lstStyle/>
            <a:p>
              <a:endParaRPr/>
            </a:p>
          </p:txBody>
        </p:sp>
        <p:sp>
          <p:nvSpPr>
            <p:cNvPr id="27" name="object 27"/>
            <p:cNvSpPr/>
            <p:nvPr/>
          </p:nvSpPr>
          <p:spPr>
            <a:xfrm>
              <a:off x="4978907" y="2511552"/>
              <a:ext cx="719455" cy="721360"/>
            </a:xfrm>
            <a:custGeom>
              <a:avLst/>
              <a:gdLst/>
              <a:ahLst/>
              <a:cxnLst/>
              <a:rect l="l" t="t" r="r" b="b"/>
              <a:pathLst>
                <a:path w="719454" h="721360">
                  <a:moveTo>
                    <a:pt x="0" y="360425"/>
                  </a:moveTo>
                  <a:lnTo>
                    <a:pt x="3283" y="311528"/>
                  </a:lnTo>
                  <a:lnTo>
                    <a:pt x="12848" y="264627"/>
                  </a:lnTo>
                  <a:lnTo>
                    <a:pt x="28265" y="220152"/>
                  </a:lnTo>
                  <a:lnTo>
                    <a:pt x="49106" y="178533"/>
                  </a:lnTo>
                  <a:lnTo>
                    <a:pt x="74943" y="140201"/>
                  </a:lnTo>
                  <a:lnTo>
                    <a:pt x="105346" y="105584"/>
                  </a:lnTo>
                  <a:lnTo>
                    <a:pt x="139887" y="75114"/>
                  </a:lnTo>
                  <a:lnTo>
                    <a:pt x="178138" y="49219"/>
                  </a:lnTo>
                  <a:lnTo>
                    <a:pt x="219670" y="28330"/>
                  </a:lnTo>
                  <a:lnTo>
                    <a:pt x="264054" y="12878"/>
                  </a:lnTo>
                  <a:lnTo>
                    <a:pt x="310861" y="3291"/>
                  </a:lnTo>
                  <a:lnTo>
                    <a:pt x="359663" y="0"/>
                  </a:lnTo>
                  <a:lnTo>
                    <a:pt x="408466" y="3291"/>
                  </a:lnTo>
                  <a:lnTo>
                    <a:pt x="455273" y="12878"/>
                  </a:lnTo>
                  <a:lnTo>
                    <a:pt x="499657" y="28330"/>
                  </a:lnTo>
                  <a:lnTo>
                    <a:pt x="541189" y="49219"/>
                  </a:lnTo>
                  <a:lnTo>
                    <a:pt x="579440" y="75114"/>
                  </a:lnTo>
                  <a:lnTo>
                    <a:pt x="613981" y="105584"/>
                  </a:lnTo>
                  <a:lnTo>
                    <a:pt x="644384" y="140201"/>
                  </a:lnTo>
                  <a:lnTo>
                    <a:pt x="670221" y="178533"/>
                  </a:lnTo>
                  <a:lnTo>
                    <a:pt x="691062" y="220152"/>
                  </a:lnTo>
                  <a:lnTo>
                    <a:pt x="706479" y="264627"/>
                  </a:lnTo>
                  <a:lnTo>
                    <a:pt x="716044" y="311528"/>
                  </a:lnTo>
                  <a:lnTo>
                    <a:pt x="719327" y="360425"/>
                  </a:lnTo>
                  <a:lnTo>
                    <a:pt x="716044" y="409323"/>
                  </a:lnTo>
                  <a:lnTo>
                    <a:pt x="706479" y="456224"/>
                  </a:lnTo>
                  <a:lnTo>
                    <a:pt x="691062" y="500699"/>
                  </a:lnTo>
                  <a:lnTo>
                    <a:pt x="670221" y="542318"/>
                  </a:lnTo>
                  <a:lnTo>
                    <a:pt x="644384" y="580650"/>
                  </a:lnTo>
                  <a:lnTo>
                    <a:pt x="613981" y="615267"/>
                  </a:lnTo>
                  <a:lnTo>
                    <a:pt x="579440" y="645737"/>
                  </a:lnTo>
                  <a:lnTo>
                    <a:pt x="541189" y="671632"/>
                  </a:lnTo>
                  <a:lnTo>
                    <a:pt x="499657" y="692521"/>
                  </a:lnTo>
                  <a:lnTo>
                    <a:pt x="455273" y="707973"/>
                  </a:lnTo>
                  <a:lnTo>
                    <a:pt x="408466" y="717560"/>
                  </a:lnTo>
                  <a:lnTo>
                    <a:pt x="359663" y="720851"/>
                  </a:lnTo>
                  <a:lnTo>
                    <a:pt x="310861" y="717560"/>
                  </a:lnTo>
                  <a:lnTo>
                    <a:pt x="264054" y="707973"/>
                  </a:lnTo>
                  <a:lnTo>
                    <a:pt x="219670" y="692521"/>
                  </a:lnTo>
                  <a:lnTo>
                    <a:pt x="178138" y="671632"/>
                  </a:lnTo>
                  <a:lnTo>
                    <a:pt x="139887" y="645737"/>
                  </a:lnTo>
                  <a:lnTo>
                    <a:pt x="105346" y="615267"/>
                  </a:lnTo>
                  <a:lnTo>
                    <a:pt x="74943" y="580650"/>
                  </a:lnTo>
                  <a:lnTo>
                    <a:pt x="49106" y="542318"/>
                  </a:lnTo>
                  <a:lnTo>
                    <a:pt x="28265" y="500699"/>
                  </a:lnTo>
                  <a:lnTo>
                    <a:pt x="12848" y="456224"/>
                  </a:lnTo>
                  <a:lnTo>
                    <a:pt x="3283" y="409323"/>
                  </a:lnTo>
                  <a:lnTo>
                    <a:pt x="0" y="360425"/>
                  </a:lnTo>
                  <a:close/>
                </a:path>
              </a:pathLst>
            </a:custGeom>
            <a:ln w="9525">
              <a:solidFill>
                <a:srgbClr val="D3D2E7"/>
              </a:solidFill>
            </a:ln>
          </p:spPr>
          <p:txBody>
            <a:bodyPr wrap="square" lIns="0" tIns="0" rIns="0" bIns="0" rtlCol="0"/>
            <a:lstStyle/>
            <a:p>
              <a:endParaRPr/>
            </a:p>
          </p:txBody>
        </p:sp>
        <p:sp>
          <p:nvSpPr>
            <p:cNvPr id="28" name="object 28"/>
            <p:cNvSpPr/>
            <p:nvPr/>
          </p:nvSpPr>
          <p:spPr>
            <a:xfrm>
              <a:off x="2452115" y="3311652"/>
              <a:ext cx="719455" cy="721360"/>
            </a:xfrm>
            <a:custGeom>
              <a:avLst/>
              <a:gdLst/>
              <a:ahLst/>
              <a:cxnLst/>
              <a:rect l="l" t="t" r="r" b="b"/>
              <a:pathLst>
                <a:path w="719455" h="721360">
                  <a:moveTo>
                    <a:pt x="359663" y="0"/>
                  </a:moveTo>
                  <a:lnTo>
                    <a:pt x="310861" y="3291"/>
                  </a:lnTo>
                  <a:lnTo>
                    <a:pt x="264054" y="12878"/>
                  </a:lnTo>
                  <a:lnTo>
                    <a:pt x="219670" y="28330"/>
                  </a:lnTo>
                  <a:lnTo>
                    <a:pt x="178138" y="49219"/>
                  </a:lnTo>
                  <a:lnTo>
                    <a:pt x="139887" y="75114"/>
                  </a:lnTo>
                  <a:lnTo>
                    <a:pt x="105346" y="105584"/>
                  </a:lnTo>
                  <a:lnTo>
                    <a:pt x="74943" y="140201"/>
                  </a:lnTo>
                  <a:lnTo>
                    <a:pt x="49106" y="178533"/>
                  </a:lnTo>
                  <a:lnTo>
                    <a:pt x="28265" y="220152"/>
                  </a:lnTo>
                  <a:lnTo>
                    <a:pt x="12848" y="264627"/>
                  </a:lnTo>
                  <a:lnTo>
                    <a:pt x="3283" y="311528"/>
                  </a:lnTo>
                  <a:lnTo>
                    <a:pt x="0" y="360425"/>
                  </a:lnTo>
                  <a:lnTo>
                    <a:pt x="3283" y="409323"/>
                  </a:lnTo>
                  <a:lnTo>
                    <a:pt x="12848" y="456224"/>
                  </a:lnTo>
                  <a:lnTo>
                    <a:pt x="28265" y="500699"/>
                  </a:lnTo>
                  <a:lnTo>
                    <a:pt x="49106" y="542318"/>
                  </a:lnTo>
                  <a:lnTo>
                    <a:pt x="74943" y="580650"/>
                  </a:lnTo>
                  <a:lnTo>
                    <a:pt x="105346" y="615267"/>
                  </a:lnTo>
                  <a:lnTo>
                    <a:pt x="139887" y="645737"/>
                  </a:lnTo>
                  <a:lnTo>
                    <a:pt x="178138" y="671632"/>
                  </a:lnTo>
                  <a:lnTo>
                    <a:pt x="219670" y="692521"/>
                  </a:lnTo>
                  <a:lnTo>
                    <a:pt x="264054" y="707973"/>
                  </a:lnTo>
                  <a:lnTo>
                    <a:pt x="310861" y="717560"/>
                  </a:lnTo>
                  <a:lnTo>
                    <a:pt x="359663" y="720852"/>
                  </a:lnTo>
                  <a:lnTo>
                    <a:pt x="408466" y="717560"/>
                  </a:lnTo>
                  <a:lnTo>
                    <a:pt x="455273" y="707973"/>
                  </a:lnTo>
                  <a:lnTo>
                    <a:pt x="499657" y="692521"/>
                  </a:lnTo>
                  <a:lnTo>
                    <a:pt x="541189" y="671632"/>
                  </a:lnTo>
                  <a:lnTo>
                    <a:pt x="579440" y="645737"/>
                  </a:lnTo>
                  <a:lnTo>
                    <a:pt x="613981" y="615267"/>
                  </a:lnTo>
                  <a:lnTo>
                    <a:pt x="644384" y="580650"/>
                  </a:lnTo>
                  <a:lnTo>
                    <a:pt x="670221" y="542318"/>
                  </a:lnTo>
                  <a:lnTo>
                    <a:pt x="691062" y="500699"/>
                  </a:lnTo>
                  <a:lnTo>
                    <a:pt x="706479" y="456224"/>
                  </a:lnTo>
                  <a:lnTo>
                    <a:pt x="716044" y="409323"/>
                  </a:lnTo>
                  <a:lnTo>
                    <a:pt x="719327" y="360425"/>
                  </a:lnTo>
                  <a:lnTo>
                    <a:pt x="716044" y="311528"/>
                  </a:lnTo>
                  <a:lnTo>
                    <a:pt x="706479" y="264627"/>
                  </a:lnTo>
                  <a:lnTo>
                    <a:pt x="691062" y="220152"/>
                  </a:lnTo>
                  <a:lnTo>
                    <a:pt x="670221" y="178533"/>
                  </a:lnTo>
                  <a:lnTo>
                    <a:pt x="644384" y="140201"/>
                  </a:lnTo>
                  <a:lnTo>
                    <a:pt x="613981" y="105584"/>
                  </a:lnTo>
                  <a:lnTo>
                    <a:pt x="579440" y="75114"/>
                  </a:lnTo>
                  <a:lnTo>
                    <a:pt x="541189" y="49219"/>
                  </a:lnTo>
                  <a:lnTo>
                    <a:pt x="499657" y="28330"/>
                  </a:lnTo>
                  <a:lnTo>
                    <a:pt x="455273" y="12878"/>
                  </a:lnTo>
                  <a:lnTo>
                    <a:pt x="408466" y="3291"/>
                  </a:lnTo>
                  <a:lnTo>
                    <a:pt x="359663" y="0"/>
                  </a:lnTo>
                  <a:close/>
                </a:path>
              </a:pathLst>
            </a:custGeom>
            <a:solidFill>
              <a:srgbClr val="FFC000"/>
            </a:solidFill>
          </p:spPr>
          <p:txBody>
            <a:bodyPr wrap="square" lIns="0" tIns="0" rIns="0" bIns="0" rtlCol="0"/>
            <a:lstStyle/>
            <a:p>
              <a:endParaRPr/>
            </a:p>
          </p:txBody>
        </p:sp>
        <p:sp>
          <p:nvSpPr>
            <p:cNvPr id="29" name="object 29"/>
            <p:cNvSpPr/>
            <p:nvPr/>
          </p:nvSpPr>
          <p:spPr>
            <a:xfrm>
              <a:off x="2452115" y="3311652"/>
              <a:ext cx="719455" cy="721360"/>
            </a:xfrm>
            <a:custGeom>
              <a:avLst/>
              <a:gdLst/>
              <a:ahLst/>
              <a:cxnLst/>
              <a:rect l="l" t="t" r="r" b="b"/>
              <a:pathLst>
                <a:path w="719455" h="721360">
                  <a:moveTo>
                    <a:pt x="0" y="360425"/>
                  </a:moveTo>
                  <a:lnTo>
                    <a:pt x="3283" y="311528"/>
                  </a:lnTo>
                  <a:lnTo>
                    <a:pt x="12848" y="264627"/>
                  </a:lnTo>
                  <a:lnTo>
                    <a:pt x="28265" y="220152"/>
                  </a:lnTo>
                  <a:lnTo>
                    <a:pt x="49106" y="178533"/>
                  </a:lnTo>
                  <a:lnTo>
                    <a:pt x="74943" y="140201"/>
                  </a:lnTo>
                  <a:lnTo>
                    <a:pt x="105346" y="105584"/>
                  </a:lnTo>
                  <a:lnTo>
                    <a:pt x="139887" y="75114"/>
                  </a:lnTo>
                  <a:lnTo>
                    <a:pt x="178138" y="49219"/>
                  </a:lnTo>
                  <a:lnTo>
                    <a:pt x="219670" y="28330"/>
                  </a:lnTo>
                  <a:lnTo>
                    <a:pt x="264054" y="12878"/>
                  </a:lnTo>
                  <a:lnTo>
                    <a:pt x="310861" y="3291"/>
                  </a:lnTo>
                  <a:lnTo>
                    <a:pt x="359663" y="0"/>
                  </a:lnTo>
                  <a:lnTo>
                    <a:pt x="408466" y="3291"/>
                  </a:lnTo>
                  <a:lnTo>
                    <a:pt x="455273" y="12878"/>
                  </a:lnTo>
                  <a:lnTo>
                    <a:pt x="499657" y="28330"/>
                  </a:lnTo>
                  <a:lnTo>
                    <a:pt x="541189" y="49219"/>
                  </a:lnTo>
                  <a:lnTo>
                    <a:pt x="579440" y="75114"/>
                  </a:lnTo>
                  <a:lnTo>
                    <a:pt x="613981" y="105584"/>
                  </a:lnTo>
                  <a:lnTo>
                    <a:pt x="644384" y="140201"/>
                  </a:lnTo>
                  <a:lnTo>
                    <a:pt x="670221" y="178533"/>
                  </a:lnTo>
                  <a:lnTo>
                    <a:pt x="691062" y="220152"/>
                  </a:lnTo>
                  <a:lnTo>
                    <a:pt x="706479" y="264627"/>
                  </a:lnTo>
                  <a:lnTo>
                    <a:pt x="716044" y="311528"/>
                  </a:lnTo>
                  <a:lnTo>
                    <a:pt x="719327" y="360425"/>
                  </a:lnTo>
                  <a:lnTo>
                    <a:pt x="716044" y="409323"/>
                  </a:lnTo>
                  <a:lnTo>
                    <a:pt x="706479" y="456224"/>
                  </a:lnTo>
                  <a:lnTo>
                    <a:pt x="691062" y="500699"/>
                  </a:lnTo>
                  <a:lnTo>
                    <a:pt x="670221" y="542318"/>
                  </a:lnTo>
                  <a:lnTo>
                    <a:pt x="644384" y="580650"/>
                  </a:lnTo>
                  <a:lnTo>
                    <a:pt x="613981" y="615267"/>
                  </a:lnTo>
                  <a:lnTo>
                    <a:pt x="579440" y="645737"/>
                  </a:lnTo>
                  <a:lnTo>
                    <a:pt x="541189" y="671632"/>
                  </a:lnTo>
                  <a:lnTo>
                    <a:pt x="499657" y="692521"/>
                  </a:lnTo>
                  <a:lnTo>
                    <a:pt x="455273" y="707973"/>
                  </a:lnTo>
                  <a:lnTo>
                    <a:pt x="408466" y="717560"/>
                  </a:lnTo>
                  <a:lnTo>
                    <a:pt x="359663" y="720852"/>
                  </a:lnTo>
                  <a:lnTo>
                    <a:pt x="310861" y="717560"/>
                  </a:lnTo>
                  <a:lnTo>
                    <a:pt x="264054" y="707973"/>
                  </a:lnTo>
                  <a:lnTo>
                    <a:pt x="219670" y="692521"/>
                  </a:lnTo>
                  <a:lnTo>
                    <a:pt x="178138" y="671632"/>
                  </a:lnTo>
                  <a:lnTo>
                    <a:pt x="139887" y="645737"/>
                  </a:lnTo>
                  <a:lnTo>
                    <a:pt x="105346" y="615267"/>
                  </a:lnTo>
                  <a:lnTo>
                    <a:pt x="74943" y="580650"/>
                  </a:lnTo>
                  <a:lnTo>
                    <a:pt x="49106" y="542318"/>
                  </a:lnTo>
                  <a:lnTo>
                    <a:pt x="28265" y="500699"/>
                  </a:lnTo>
                  <a:lnTo>
                    <a:pt x="12848" y="456224"/>
                  </a:lnTo>
                  <a:lnTo>
                    <a:pt x="3283" y="409323"/>
                  </a:lnTo>
                  <a:lnTo>
                    <a:pt x="0" y="360425"/>
                  </a:lnTo>
                  <a:close/>
                </a:path>
              </a:pathLst>
            </a:custGeom>
            <a:ln w="9525">
              <a:solidFill>
                <a:srgbClr val="D3D2E7"/>
              </a:solidFill>
            </a:ln>
          </p:spPr>
          <p:txBody>
            <a:bodyPr wrap="square" lIns="0" tIns="0" rIns="0" bIns="0" rtlCol="0"/>
            <a:lstStyle/>
            <a:p>
              <a:endParaRPr/>
            </a:p>
          </p:txBody>
        </p:sp>
        <p:pic>
          <p:nvPicPr>
            <p:cNvPr id="30" name="object 30"/>
            <p:cNvPicPr/>
            <p:nvPr/>
          </p:nvPicPr>
          <p:blipFill>
            <a:blip r:embed="rId6" cstate="print"/>
            <a:stretch>
              <a:fillRect/>
            </a:stretch>
          </p:blipFill>
          <p:spPr>
            <a:xfrm>
              <a:off x="3142487" y="3180588"/>
              <a:ext cx="1018044" cy="1018032"/>
            </a:xfrm>
            <a:prstGeom prst="rect">
              <a:avLst/>
            </a:prstGeom>
          </p:spPr>
        </p:pic>
        <p:pic>
          <p:nvPicPr>
            <p:cNvPr id="31" name="object 31"/>
            <p:cNvPicPr/>
            <p:nvPr/>
          </p:nvPicPr>
          <p:blipFill>
            <a:blip r:embed="rId13" cstate="print"/>
            <a:stretch>
              <a:fillRect/>
            </a:stretch>
          </p:blipFill>
          <p:spPr>
            <a:xfrm>
              <a:off x="3343655" y="3375685"/>
              <a:ext cx="615708" cy="720826"/>
            </a:xfrm>
            <a:prstGeom prst="rect">
              <a:avLst/>
            </a:prstGeom>
          </p:spPr>
        </p:pic>
        <p:pic>
          <p:nvPicPr>
            <p:cNvPr id="32" name="object 32"/>
            <p:cNvPicPr/>
            <p:nvPr/>
          </p:nvPicPr>
          <p:blipFill>
            <a:blip r:embed="rId8" cstate="print"/>
            <a:stretch>
              <a:fillRect/>
            </a:stretch>
          </p:blipFill>
          <p:spPr>
            <a:xfrm>
              <a:off x="3183636" y="3201911"/>
              <a:ext cx="935748" cy="935748"/>
            </a:xfrm>
            <a:prstGeom prst="rect">
              <a:avLst/>
            </a:prstGeom>
          </p:spPr>
        </p:pic>
        <p:sp>
          <p:nvSpPr>
            <p:cNvPr id="33" name="object 33"/>
            <p:cNvSpPr/>
            <p:nvPr/>
          </p:nvSpPr>
          <p:spPr>
            <a:xfrm>
              <a:off x="3293363" y="3311652"/>
              <a:ext cx="721360" cy="721360"/>
            </a:xfrm>
            <a:custGeom>
              <a:avLst/>
              <a:gdLst/>
              <a:ahLst/>
              <a:cxnLst/>
              <a:rect l="l" t="t" r="r" b="b"/>
              <a:pathLst>
                <a:path w="721360" h="721360">
                  <a:moveTo>
                    <a:pt x="360425" y="0"/>
                  </a:moveTo>
                  <a:lnTo>
                    <a:pt x="311528" y="3291"/>
                  </a:lnTo>
                  <a:lnTo>
                    <a:pt x="264627" y="12878"/>
                  </a:lnTo>
                  <a:lnTo>
                    <a:pt x="220152" y="28330"/>
                  </a:lnTo>
                  <a:lnTo>
                    <a:pt x="178533" y="49219"/>
                  </a:lnTo>
                  <a:lnTo>
                    <a:pt x="140201" y="75114"/>
                  </a:lnTo>
                  <a:lnTo>
                    <a:pt x="105584" y="105584"/>
                  </a:lnTo>
                  <a:lnTo>
                    <a:pt x="75114" y="140201"/>
                  </a:lnTo>
                  <a:lnTo>
                    <a:pt x="49219" y="178533"/>
                  </a:lnTo>
                  <a:lnTo>
                    <a:pt x="28330" y="220152"/>
                  </a:lnTo>
                  <a:lnTo>
                    <a:pt x="12878" y="264627"/>
                  </a:lnTo>
                  <a:lnTo>
                    <a:pt x="3291" y="311528"/>
                  </a:lnTo>
                  <a:lnTo>
                    <a:pt x="0" y="360425"/>
                  </a:lnTo>
                  <a:lnTo>
                    <a:pt x="3291" y="409323"/>
                  </a:lnTo>
                  <a:lnTo>
                    <a:pt x="12878" y="456224"/>
                  </a:lnTo>
                  <a:lnTo>
                    <a:pt x="28330" y="500699"/>
                  </a:lnTo>
                  <a:lnTo>
                    <a:pt x="49219" y="542318"/>
                  </a:lnTo>
                  <a:lnTo>
                    <a:pt x="75114" y="580650"/>
                  </a:lnTo>
                  <a:lnTo>
                    <a:pt x="105584" y="615267"/>
                  </a:lnTo>
                  <a:lnTo>
                    <a:pt x="140201" y="645737"/>
                  </a:lnTo>
                  <a:lnTo>
                    <a:pt x="178533" y="671632"/>
                  </a:lnTo>
                  <a:lnTo>
                    <a:pt x="220152" y="692521"/>
                  </a:lnTo>
                  <a:lnTo>
                    <a:pt x="264627" y="707973"/>
                  </a:lnTo>
                  <a:lnTo>
                    <a:pt x="311528" y="717560"/>
                  </a:lnTo>
                  <a:lnTo>
                    <a:pt x="360425" y="720852"/>
                  </a:lnTo>
                  <a:lnTo>
                    <a:pt x="409323" y="717560"/>
                  </a:lnTo>
                  <a:lnTo>
                    <a:pt x="456224" y="707973"/>
                  </a:lnTo>
                  <a:lnTo>
                    <a:pt x="500699" y="692521"/>
                  </a:lnTo>
                  <a:lnTo>
                    <a:pt x="542318" y="671632"/>
                  </a:lnTo>
                  <a:lnTo>
                    <a:pt x="580650" y="645737"/>
                  </a:lnTo>
                  <a:lnTo>
                    <a:pt x="615267" y="615267"/>
                  </a:lnTo>
                  <a:lnTo>
                    <a:pt x="645737" y="580650"/>
                  </a:lnTo>
                  <a:lnTo>
                    <a:pt x="671632" y="542318"/>
                  </a:lnTo>
                  <a:lnTo>
                    <a:pt x="692521" y="500699"/>
                  </a:lnTo>
                  <a:lnTo>
                    <a:pt x="707973" y="456224"/>
                  </a:lnTo>
                  <a:lnTo>
                    <a:pt x="717560" y="409323"/>
                  </a:lnTo>
                  <a:lnTo>
                    <a:pt x="720851" y="360425"/>
                  </a:lnTo>
                  <a:lnTo>
                    <a:pt x="717560" y="311528"/>
                  </a:lnTo>
                  <a:lnTo>
                    <a:pt x="707973" y="264627"/>
                  </a:lnTo>
                  <a:lnTo>
                    <a:pt x="692521" y="220152"/>
                  </a:lnTo>
                  <a:lnTo>
                    <a:pt x="671632" y="178533"/>
                  </a:lnTo>
                  <a:lnTo>
                    <a:pt x="645737" y="140201"/>
                  </a:lnTo>
                  <a:lnTo>
                    <a:pt x="615267" y="105584"/>
                  </a:lnTo>
                  <a:lnTo>
                    <a:pt x="580650" y="75114"/>
                  </a:lnTo>
                  <a:lnTo>
                    <a:pt x="542318" y="49219"/>
                  </a:lnTo>
                  <a:lnTo>
                    <a:pt x="500699" y="28330"/>
                  </a:lnTo>
                  <a:lnTo>
                    <a:pt x="456224" y="12878"/>
                  </a:lnTo>
                  <a:lnTo>
                    <a:pt x="409323" y="3291"/>
                  </a:lnTo>
                  <a:lnTo>
                    <a:pt x="360425" y="0"/>
                  </a:lnTo>
                  <a:close/>
                </a:path>
              </a:pathLst>
            </a:custGeom>
            <a:solidFill>
              <a:srgbClr val="FFC000"/>
            </a:solidFill>
          </p:spPr>
          <p:txBody>
            <a:bodyPr wrap="square" lIns="0" tIns="0" rIns="0" bIns="0" rtlCol="0"/>
            <a:lstStyle/>
            <a:p>
              <a:endParaRPr/>
            </a:p>
          </p:txBody>
        </p:sp>
        <p:sp>
          <p:nvSpPr>
            <p:cNvPr id="34" name="object 34"/>
            <p:cNvSpPr/>
            <p:nvPr/>
          </p:nvSpPr>
          <p:spPr>
            <a:xfrm>
              <a:off x="3293363" y="3311652"/>
              <a:ext cx="721360" cy="721360"/>
            </a:xfrm>
            <a:custGeom>
              <a:avLst/>
              <a:gdLst/>
              <a:ahLst/>
              <a:cxnLst/>
              <a:rect l="l" t="t" r="r" b="b"/>
              <a:pathLst>
                <a:path w="721360" h="721360">
                  <a:moveTo>
                    <a:pt x="0" y="360425"/>
                  </a:moveTo>
                  <a:lnTo>
                    <a:pt x="3291" y="311528"/>
                  </a:lnTo>
                  <a:lnTo>
                    <a:pt x="12878" y="264627"/>
                  </a:lnTo>
                  <a:lnTo>
                    <a:pt x="28330" y="220152"/>
                  </a:lnTo>
                  <a:lnTo>
                    <a:pt x="49219" y="178533"/>
                  </a:lnTo>
                  <a:lnTo>
                    <a:pt x="75114" y="140201"/>
                  </a:lnTo>
                  <a:lnTo>
                    <a:pt x="105584" y="105584"/>
                  </a:lnTo>
                  <a:lnTo>
                    <a:pt x="140201" y="75114"/>
                  </a:lnTo>
                  <a:lnTo>
                    <a:pt x="178533" y="49219"/>
                  </a:lnTo>
                  <a:lnTo>
                    <a:pt x="220152" y="28330"/>
                  </a:lnTo>
                  <a:lnTo>
                    <a:pt x="264627" y="12878"/>
                  </a:lnTo>
                  <a:lnTo>
                    <a:pt x="311528" y="3291"/>
                  </a:lnTo>
                  <a:lnTo>
                    <a:pt x="360425" y="0"/>
                  </a:lnTo>
                  <a:lnTo>
                    <a:pt x="409323" y="3291"/>
                  </a:lnTo>
                  <a:lnTo>
                    <a:pt x="456224" y="12878"/>
                  </a:lnTo>
                  <a:lnTo>
                    <a:pt x="500699" y="28330"/>
                  </a:lnTo>
                  <a:lnTo>
                    <a:pt x="542318" y="49219"/>
                  </a:lnTo>
                  <a:lnTo>
                    <a:pt x="580650" y="75114"/>
                  </a:lnTo>
                  <a:lnTo>
                    <a:pt x="615267" y="105584"/>
                  </a:lnTo>
                  <a:lnTo>
                    <a:pt x="645737" y="140201"/>
                  </a:lnTo>
                  <a:lnTo>
                    <a:pt x="671632" y="178533"/>
                  </a:lnTo>
                  <a:lnTo>
                    <a:pt x="692521" y="220152"/>
                  </a:lnTo>
                  <a:lnTo>
                    <a:pt x="707973" y="264627"/>
                  </a:lnTo>
                  <a:lnTo>
                    <a:pt x="717560" y="311528"/>
                  </a:lnTo>
                  <a:lnTo>
                    <a:pt x="720851" y="360425"/>
                  </a:lnTo>
                  <a:lnTo>
                    <a:pt x="717560" y="409323"/>
                  </a:lnTo>
                  <a:lnTo>
                    <a:pt x="707973" y="456224"/>
                  </a:lnTo>
                  <a:lnTo>
                    <a:pt x="692521" y="500699"/>
                  </a:lnTo>
                  <a:lnTo>
                    <a:pt x="671632" y="542318"/>
                  </a:lnTo>
                  <a:lnTo>
                    <a:pt x="645737" y="580650"/>
                  </a:lnTo>
                  <a:lnTo>
                    <a:pt x="615267" y="615267"/>
                  </a:lnTo>
                  <a:lnTo>
                    <a:pt x="580650" y="645737"/>
                  </a:lnTo>
                  <a:lnTo>
                    <a:pt x="542318" y="671632"/>
                  </a:lnTo>
                  <a:lnTo>
                    <a:pt x="500699" y="692521"/>
                  </a:lnTo>
                  <a:lnTo>
                    <a:pt x="456224" y="707973"/>
                  </a:lnTo>
                  <a:lnTo>
                    <a:pt x="409323" y="717560"/>
                  </a:lnTo>
                  <a:lnTo>
                    <a:pt x="360425" y="720852"/>
                  </a:lnTo>
                  <a:lnTo>
                    <a:pt x="311528" y="717560"/>
                  </a:lnTo>
                  <a:lnTo>
                    <a:pt x="264627" y="707973"/>
                  </a:lnTo>
                  <a:lnTo>
                    <a:pt x="220152" y="692521"/>
                  </a:lnTo>
                  <a:lnTo>
                    <a:pt x="178533" y="671632"/>
                  </a:lnTo>
                  <a:lnTo>
                    <a:pt x="140201" y="645737"/>
                  </a:lnTo>
                  <a:lnTo>
                    <a:pt x="105584" y="615267"/>
                  </a:lnTo>
                  <a:lnTo>
                    <a:pt x="75114" y="580650"/>
                  </a:lnTo>
                  <a:lnTo>
                    <a:pt x="49219" y="542318"/>
                  </a:lnTo>
                  <a:lnTo>
                    <a:pt x="28330" y="500699"/>
                  </a:lnTo>
                  <a:lnTo>
                    <a:pt x="12878" y="456224"/>
                  </a:lnTo>
                  <a:lnTo>
                    <a:pt x="3291" y="409323"/>
                  </a:lnTo>
                  <a:lnTo>
                    <a:pt x="0" y="360425"/>
                  </a:lnTo>
                  <a:close/>
                </a:path>
              </a:pathLst>
            </a:custGeom>
            <a:ln w="9525">
              <a:solidFill>
                <a:srgbClr val="D3D2E7"/>
              </a:solidFill>
            </a:ln>
          </p:spPr>
          <p:txBody>
            <a:bodyPr wrap="square" lIns="0" tIns="0" rIns="0" bIns="0" rtlCol="0"/>
            <a:lstStyle/>
            <a:p>
              <a:endParaRPr/>
            </a:p>
          </p:txBody>
        </p:sp>
        <p:pic>
          <p:nvPicPr>
            <p:cNvPr id="35" name="object 35"/>
            <p:cNvPicPr/>
            <p:nvPr/>
          </p:nvPicPr>
          <p:blipFill>
            <a:blip r:embed="rId9" cstate="print"/>
            <a:stretch>
              <a:fillRect/>
            </a:stretch>
          </p:blipFill>
          <p:spPr>
            <a:xfrm>
              <a:off x="3986783" y="3180588"/>
              <a:ext cx="1015009" cy="1018032"/>
            </a:xfrm>
            <a:prstGeom prst="rect">
              <a:avLst/>
            </a:prstGeom>
          </p:spPr>
        </p:pic>
        <p:pic>
          <p:nvPicPr>
            <p:cNvPr id="36" name="object 36"/>
            <p:cNvPicPr/>
            <p:nvPr/>
          </p:nvPicPr>
          <p:blipFill>
            <a:blip r:embed="rId14" cstate="print"/>
            <a:stretch>
              <a:fillRect/>
            </a:stretch>
          </p:blipFill>
          <p:spPr>
            <a:xfrm>
              <a:off x="4186427" y="3375685"/>
              <a:ext cx="615708" cy="720826"/>
            </a:xfrm>
            <a:prstGeom prst="rect">
              <a:avLst/>
            </a:prstGeom>
          </p:spPr>
        </p:pic>
        <p:pic>
          <p:nvPicPr>
            <p:cNvPr id="37" name="object 37"/>
            <p:cNvPicPr/>
            <p:nvPr/>
          </p:nvPicPr>
          <p:blipFill>
            <a:blip r:embed="rId5" cstate="print"/>
            <a:stretch>
              <a:fillRect/>
            </a:stretch>
          </p:blipFill>
          <p:spPr>
            <a:xfrm>
              <a:off x="4027932" y="3201911"/>
              <a:ext cx="932713" cy="935748"/>
            </a:xfrm>
            <a:prstGeom prst="rect">
              <a:avLst/>
            </a:prstGeom>
          </p:spPr>
        </p:pic>
        <p:sp>
          <p:nvSpPr>
            <p:cNvPr id="38" name="object 38"/>
            <p:cNvSpPr/>
            <p:nvPr/>
          </p:nvSpPr>
          <p:spPr>
            <a:xfrm>
              <a:off x="4137660" y="3311652"/>
              <a:ext cx="718185" cy="721360"/>
            </a:xfrm>
            <a:custGeom>
              <a:avLst/>
              <a:gdLst/>
              <a:ahLst/>
              <a:cxnLst/>
              <a:rect l="l" t="t" r="r" b="b"/>
              <a:pathLst>
                <a:path w="718185" h="721360">
                  <a:moveTo>
                    <a:pt x="358901" y="0"/>
                  </a:moveTo>
                  <a:lnTo>
                    <a:pt x="310194" y="3291"/>
                  </a:lnTo>
                  <a:lnTo>
                    <a:pt x="263480" y="12878"/>
                  </a:lnTo>
                  <a:lnTo>
                    <a:pt x="219188" y="28330"/>
                  </a:lnTo>
                  <a:lnTo>
                    <a:pt x="177743" y="49219"/>
                  </a:lnTo>
                  <a:lnTo>
                    <a:pt x="139574" y="75114"/>
                  </a:lnTo>
                  <a:lnTo>
                    <a:pt x="105108" y="105584"/>
                  </a:lnTo>
                  <a:lnTo>
                    <a:pt x="74772" y="140201"/>
                  </a:lnTo>
                  <a:lnTo>
                    <a:pt x="48993" y="178533"/>
                  </a:lnTo>
                  <a:lnTo>
                    <a:pt x="28199" y="220152"/>
                  </a:lnTo>
                  <a:lnTo>
                    <a:pt x="12818" y="264627"/>
                  </a:lnTo>
                  <a:lnTo>
                    <a:pt x="3275" y="311528"/>
                  </a:lnTo>
                  <a:lnTo>
                    <a:pt x="0" y="360425"/>
                  </a:lnTo>
                  <a:lnTo>
                    <a:pt x="3275" y="409323"/>
                  </a:lnTo>
                  <a:lnTo>
                    <a:pt x="12818" y="456224"/>
                  </a:lnTo>
                  <a:lnTo>
                    <a:pt x="28199" y="500699"/>
                  </a:lnTo>
                  <a:lnTo>
                    <a:pt x="48993" y="542318"/>
                  </a:lnTo>
                  <a:lnTo>
                    <a:pt x="74772" y="580650"/>
                  </a:lnTo>
                  <a:lnTo>
                    <a:pt x="105108" y="615267"/>
                  </a:lnTo>
                  <a:lnTo>
                    <a:pt x="139574" y="645737"/>
                  </a:lnTo>
                  <a:lnTo>
                    <a:pt x="177743" y="671632"/>
                  </a:lnTo>
                  <a:lnTo>
                    <a:pt x="219188" y="692521"/>
                  </a:lnTo>
                  <a:lnTo>
                    <a:pt x="263480" y="707973"/>
                  </a:lnTo>
                  <a:lnTo>
                    <a:pt x="310194" y="717560"/>
                  </a:lnTo>
                  <a:lnTo>
                    <a:pt x="358901" y="720852"/>
                  </a:lnTo>
                  <a:lnTo>
                    <a:pt x="407609" y="717560"/>
                  </a:lnTo>
                  <a:lnTo>
                    <a:pt x="454323" y="707973"/>
                  </a:lnTo>
                  <a:lnTo>
                    <a:pt x="498615" y="692521"/>
                  </a:lnTo>
                  <a:lnTo>
                    <a:pt x="540060" y="671632"/>
                  </a:lnTo>
                  <a:lnTo>
                    <a:pt x="578229" y="645737"/>
                  </a:lnTo>
                  <a:lnTo>
                    <a:pt x="612695" y="615267"/>
                  </a:lnTo>
                  <a:lnTo>
                    <a:pt x="643031" y="580650"/>
                  </a:lnTo>
                  <a:lnTo>
                    <a:pt x="668810" y="542318"/>
                  </a:lnTo>
                  <a:lnTo>
                    <a:pt x="689604" y="500699"/>
                  </a:lnTo>
                  <a:lnTo>
                    <a:pt x="704985" y="456224"/>
                  </a:lnTo>
                  <a:lnTo>
                    <a:pt x="714528" y="409323"/>
                  </a:lnTo>
                  <a:lnTo>
                    <a:pt x="717803" y="360425"/>
                  </a:lnTo>
                  <a:lnTo>
                    <a:pt x="714528" y="311528"/>
                  </a:lnTo>
                  <a:lnTo>
                    <a:pt x="704985" y="264627"/>
                  </a:lnTo>
                  <a:lnTo>
                    <a:pt x="689604" y="220152"/>
                  </a:lnTo>
                  <a:lnTo>
                    <a:pt x="668810" y="178533"/>
                  </a:lnTo>
                  <a:lnTo>
                    <a:pt x="643031" y="140201"/>
                  </a:lnTo>
                  <a:lnTo>
                    <a:pt x="612695" y="105584"/>
                  </a:lnTo>
                  <a:lnTo>
                    <a:pt x="578229" y="75114"/>
                  </a:lnTo>
                  <a:lnTo>
                    <a:pt x="540060" y="49219"/>
                  </a:lnTo>
                  <a:lnTo>
                    <a:pt x="498615" y="28330"/>
                  </a:lnTo>
                  <a:lnTo>
                    <a:pt x="454323" y="12878"/>
                  </a:lnTo>
                  <a:lnTo>
                    <a:pt x="407609" y="3291"/>
                  </a:lnTo>
                  <a:lnTo>
                    <a:pt x="358901" y="0"/>
                  </a:lnTo>
                  <a:close/>
                </a:path>
              </a:pathLst>
            </a:custGeom>
            <a:solidFill>
              <a:srgbClr val="FFC000"/>
            </a:solidFill>
          </p:spPr>
          <p:txBody>
            <a:bodyPr wrap="square" lIns="0" tIns="0" rIns="0" bIns="0" rtlCol="0"/>
            <a:lstStyle/>
            <a:p>
              <a:endParaRPr/>
            </a:p>
          </p:txBody>
        </p:sp>
        <p:sp>
          <p:nvSpPr>
            <p:cNvPr id="39" name="object 39"/>
            <p:cNvSpPr/>
            <p:nvPr/>
          </p:nvSpPr>
          <p:spPr>
            <a:xfrm>
              <a:off x="4137660" y="3311652"/>
              <a:ext cx="718185" cy="721360"/>
            </a:xfrm>
            <a:custGeom>
              <a:avLst/>
              <a:gdLst/>
              <a:ahLst/>
              <a:cxnLst/>
              <a:rect l="l" t="t" r="r" b="b"/>
              <a:pathLst>
                <a:path w="718185" h="721360">
                  <a:moveTo>
                    <a:pt x="0" y="360425"/>
                  </a:moveTo>
                  <a:lnTo>
                    <a:pt x="3275" y="311528"/>
                  </a:lnTo>
                  <a:lnTo>
                    <a:pt x="12818" y="264627"/>
                  </a:lnTo>
                  <a:lnTo>
                    <a:pt x="28199" y="220152"/>
                  </a:lnTo>
                  <a:lnTo>
                    <a:pt x="48993" y="178533"/>
                  </a:lnTo>
                  <a:lnTo>
                    <a:pt x="74772" y="140201"/>
                  </a:lnTo>
                  <a:lnTo>
                    <a:pt x="105108" y="105584"/>
                  </a:lnTo>
                  <a:lnTo>
                    <a:pt x="139574" y="75114"/>
                  </a:lnTo>
                  <a:lnTo>
                    <a:pt x="177743" y="49219"/>
                  </a:lnTo>
                  <a:lnTo>
                    <a:pt x="219188" y="28330"/>
                  </a:lnTo>
                  <a:lnTo>
                    <a:pt x="263480" y="12878"/>
                  </a:lnTo>
                  <a:lnTo>
                    <a:pt x="310194" y="3291"/>
                  </a:lnTo>
                  <a:lnTo>
                    <a:pt x="358901" y="0"/>
                  </a:lnTo>
                  <a:lnTo>
                    <a:pt x="407609" y="3291"/>
                  </a:lnTo>
                  <a:lnTo>
                    <a:pt x="454323" y="12878"/>
                  </a:lnTo>
                  <a:lnTo>
                    <a:pt x="498615" y="28330"/>
                  </a:lnTo>
                  <a:lnTo>
                    <a:pt x="540060" y="49219"/>
                  </a:lnTo>
                  <a:lnTo>
                    <a:pt x="578229" y="75114"/>
                  </a:lnTo>
                  <a:lnTo>
                    <a:pt x="612695" y="105584"/>
                  </a:lnTo>
                  <a:lnTo>
                    <a:pt x="643031" y="140201"/>
                  </a:lnTo>
                  <a:lnTo>
                    <a:pt x="668810" y="178533"/>
                  </a:lnTo>
                  <a:lnTo>
                    <a:pt x="689604" y="220152"/>
                  </a:lnTo>
                  <a:lnTo>
                    <a:pt x="704985" y="264627"/>
                  </a:lnTo>
                  <a:lnTo>
                    <a:pt x="714528" y="311528"/>
                  </a:lnTo>
                  <a:lnTo>
                    <a:pt x="717803" y="360425"/>
                  </a:lnTo>
                  <a:lnTo>
                    <a:pt x="714528" y="409323"/>
                  </a:lnTo>
                  <a:lnTo>
                    <a:pt x="704985" y="456224"/>
                  </a:lnTo>
                  <a:lnTo>
                    <a:pt x="689604" y="500699"/>
                  </a:lnTo>
                  <a:lnTo>
                    <a:pt x="668810" y="542318"/>
                  </a:lnTo>
                  <a:lnTo>
                    <a:pt x="643031" y="580650"/>
                  </a:lnTo>
                  <a:lnTo>
                    <a:pt x="612695" y="615267"/>
                  </a:lnTo>
                  <a:lnTo>
                    <a:pt x="578229" y="645737"/>
                  </a:lnTo>
                  <a:lnTo>
                    <a:pt x="540060" y="671632"/>
                  </a:lnTo>
                  <a:lnTo>
                    <a:pt x="498615" y="692521"/>
                  </a:lnTo>
                  <a:lnTo>
                    <a:pt x="454323" y="707973"/>
                  </a:lnTo>
                  <a:lnTo>
                    <a:pt x="407609" y="717560"/>
                  </a:lnTo>
                  <a:lnTo>
                    <a:pt x="358901" y="720852"/>
                  </a:lnTo>
                  <a:lnTo>
                    <a:pt x="310194" y="717560"/>
                  </a:lnTo>
                  <a:lnTo>
                    <a:pt x="263480" y="707973"/>
                  </a:lnTo>
                  <a:lnTo>
                    <a:pt x="219188" y="692521"/>
                  </a:lnTo>
                  <a:lnTo>
                    <a:pt x="177743" y="671632"/>
                  </a:lnTo>
                  <a:lnTo>
                    <a:pt x="139574" y="645737"/>
                  </a:lnTo>
                  <a:lnTo>
                    <a:pt x="105108" y="615267"/>
                  </a:lnTo>
                  <a:lnTo>
                    <a:pt x="74772" y="580650"/>
                  </a:lnTo>
                  <a:lnTo>
                    <a:pt x="48993" y="542318"/>
                  </a:lnTo>
                  <a:lnTo>
                    <a:pt x="28199" y="500699"/>
                  </a:lnTo>
                  <a:lnTo>
                    <a:pt x="12818" y="456224"/>
                  </a:lnTo>
                  <a:lnTo>
                    <a:pt x="3275" y="409323"/>
                  </a:lnTo>
                  <a:lnTo>
                    <a:pt x="0" y="360425"/>
                  </a:lnTo>
                  <a:close/>
                </a:path>
              </a:pathLst>
            </a:custGeom>
            <a:ln w="9525">
              <a:solidFill>
                <a:srgbClr val="D3D2E7"/>
              </a:solidFill>
            </a:ln>
          </p:spPr>
          <p:txBody>
            <a:bodyPr wrap="square" lIns="0" tIns="0" rIns="0" bIns="0" rtlCol="0"/>
            <a:lstStyle/>
            <a:p>
              <a:endParaRPr/>
            </a:p>
          </p:txBody>
        </p:sp>
        <p:pic>
          <p:nvPicPr>
            <p:cNvPr id="40" name="object 40"/>
            <p:cNvPicPr/>
            <p:nvPr/>
          </p:nvPicPr>
          <p:blipFill>
            <a:blip r:embed="rId3" cstate="print"/>
            <a:stretch>
              <a:fillRect/>
            </a:stretch>
          </p:blipFill>
          <p:spPr>
            <a:xfrm>
              <a:off x="4828032" y="3180588"/>
              <a:ext cx="1016520" cy="1018032"/>
            </a:xfrm>
            <a:prstGeom prst="rect">
              <a:avLst/>
            </a:prstGeom>
          </p:spPr>
        </p:pic>
        <p:pic>
          <p:nvPicPr>
            <p:cNvPr id="41" name="object 41"/>
            <p:cNvPicPr/>
            <p:nvPr/>
          </p:nvPicPr>
          <p:blipFill>
            <a:blip r:embed="rId15" cstate="print"/>
            <a:stretch>
              <a:fillRect/>
            </a:stretch>
          </p:blipFill>
          <p:spPr>
            <a:xfrm>
              <a:off x="4977383" y="3375685"/>
              <a:ext cx="717803" cy="720826"/>
            </a:xfrm>
            <a:prstGeom prst="rect">
              <a:avLst/>
            </a:prstGeom>
          </p:spPr>
        </p:pic>
        <p:pic>
          <p:nvPicPr>
            <p:cNvPr id="42" name="object 42"/>
            <p:cNvPicPr/>
            <p:nvPr/>
          </p:nvPicPr>
          <p:blipFill>
            <a:blip r:embed="rId5" cstate="print"/>
            <a:stretch>
              <a:fillRect/>
            </a:stretch>
          </p:blipFill>
          <p:spPr>
            <a:xfrm>
              <a:off x="4869179" y="3201911"/>
              <a:ext cx="934224" cy="935748"/>
            </a:xfrm>
            <a:prstGeom prst="rect">
              <a:avLst/>
            </a:prstGeom>
          </p:spPr>
        </p:pic>
        <p:pic>
          <p:nvPicPr>
            <p:cNvPr id="43" name="object 43"/>
            <p:cNvPicPr/>
            <p:nvPr/>
          </p:nvPicPr>
          <p:blipFill>
            <a:blip r:embed="rId16" cstate="print"/>
            <a:stretch>
              <a:fillRect/>
            </a:stretch>
          </p:blipFill>
          <p:spPr>
            <a:xfrm>
              <a:off x="2301239" y="4040111"/>
              <a:ext cx="1016520" cy="1016520"/>
            </a:xfrm>
            <a:prstGeom prst="rect">
              <a:avLst/>
            </a:prstGeom>
          </p:spPr>
        </p:pic>
        <p:pic>
          <p:nvPicPr>
            <p:cNvPr id="44" name="object 44"/>
            <p:cNvPicPr/>
            <p:nvPr/>
          </p:nvPicPr>
          <p:blipFill>
            <a:blip r:embed="rId17" cstate="print"/>
            <a:stretch>
              <a:fillRect/>
            </a:stretch>
          </p:blipFill>
          <p:spPr>
            <a:xfrm>
              <a:off x="2502407" y="4233697"/>
              <a:ext cx="615708" cy="720826"/>
            </a:xfrm>
            <a:prstGeom prst="rect">
              <a:avLst/>
            </a:prstGeom>
          </p:spPr>
        </p:pic>
        <p:pic>
          <p:nvPicPr>
            <p:cNvPr id="45" name="object 45"/>
            <p:cNvPicPr/>
            <p:nvPr/>
          </p:nvPicPr>
          <p:blipFill>
            <a:blip r:embed="rId18" cstate="print"/>
            <a:stretch>
              <a:fillRect/>
            </a:stretch>
          </p:blipFill>
          <p:spPr>
            <a:xfrm>
              <a:off x="2342387" y="4061447"/>
              <a:ext cx="934224" cy="934224"/>
            </a:xfrm>
            <a:prstGeom prst="rect">
              <a:avLst/>
            </a:prstGeom>
          </p:spPr>
        </p:pic>
        <p:sp>
          <p:nvSpPr>
            <p:cNvPr id="46" name="object 46"/>
            <p:cNvSpPr/>
            <p:nvPr/>
          </p:nvSpPr>
          <p:spPr>
            <a:xfrm>
              <a:off x="4978907" y="3311652"/>
              <a:ext cx="719455" cy="721360"/>
            </a:xfrm>
            <a:custGeom>
              <a:avLst/>
              <a:gdLst/>
              <a:ahLst/>
              <a:cxnLst/>
              <a:rect l="l" t="t" r="r" b="b"/>
              <a:pathLst>
                <a:path w="719454" h="721360">
                  <a:moveTo>
                    <a:pt x="359663" y="0"/>
                  </a:moveTo>
                  <a:lnTo>
                    <a:pt x="310861" y="3291"/>
                  </a:lnTo>
                  <a:lnTo>
                    <a:pt x="264054" y="12878"/>
                  </a:lnTo>
                  <a:lnTo>
                    <a:pt x="219670" y="28330"/>
                  </a:lnTo>
                  <a:lnTo>
                    <a:pt x="178138" y="49219"/>
                  </a:lnTo>
                  <a:lnTo>
                    <a:pt x="139887" y="75114"/>
                  </a:lnTo>
                  <a:lnTo>
                    <a:pt x="105346" y="105584"/>
                  </a:lnTo>
                  <a:lnTo>
                    <a:pt x="74943" y="140201"/>
                  </a:lnTo>
                  <a:lnTo>
                    <a:pt x="49106" y="178533"/>
                  </a:lnTo>
                  <a:lnTo>
                    <a:pt x="28265" y="220152"/>
                  </a:lnTo>
                  <a:lnTo>
                    <a:pt x="12848" y="264627"/>
                  </a:lnTo>
                  <a:lnTo>
                    <a:pt x="3283" y="311528"/>
                  </a:lnTo>
                  <a:lnTo>
                    <a:pt x="0" y="360425"/>
                  </a:lnTo>
                  <a:lnTo>
                    <a:pt x="3283" y="409323"/>
                  </a:lnTo>
                  <a:lnTo>
                    <a:pt x="12848" y="456224"/>
                  </a:lnTo>
                  <a:lnTo>
                    <a:pt x="28265" y="500699"/>
                  </a:lnTo>
                  <a:lnTo>
                    <a:pt x="49106" y="542318"/>
                  </a:lnTo>
                  <a:lnTo>
                    <a:pt x="74943" y="580650"/>
                  </a:lnTo>
                  <a:lnTo>
                    <a:pt x="105346" y="615267"/>
                  </a:lnTo>
                  <a:lnTo>
                    <a:pt x="139887" y="645737"/>
                  </a:lnTo>
                  <a:lnTo>
                    <a:pt x="178138" y="671632"/>
                  </a:lnTo>
                  <a:lnTo>
                    <a:pt x="219670" y="692521"/>
                  </a:lnTo>
                  <a:lnTo>
                    <a:pt x="264054" y="707973"/>
                  </a:lnTo>
                  <a:lnTo>
                    <a:pt x="310861" y="717560"/>
                  </a:lnTo>
                  <a:lnTo>
                    <a:pt x="359663" y="720852"/>
                  </a:lnTo>
                  <a:lnTo>
                    <a:pt x="408466" y="717560"/>
                  </a:lnTo>
                  <a:lnTo>
                    <a:pt x="455273" y="707973"/>
                  </a:lnTo>
                  <a:lnTo>
                    <a:pt x="499657" y="692521"/>
                  </a:lnTo>
                  <a:lnTo>
                    <a:pt x="541189" y="671632"/>
                  </a:lnTo>
                  <a:lnTo>
                    <a:pt x="579440" y="645737"/>
                  </a:lnTo>
                  <a:lnTo>
                    <a:pt x="613981" y="615267"/>
                  </a:lnTo>
                  <a:lnTo>
                    <a:pt x="644384" y="580650"/>
                  </a:lnTo>
                  <a:lnTo>
                    <a:pt x="670221" y="542318"/>
                  </a:lnTo>
                  <a:lnTo>
                    <a:pt x="691062" y="500699"/>
                  </a:lnTo>
                  <a:lnTo>
                    <a:pt x="706479" y="456224"/>
                  </a:lnTo>
                  <a:lnTo>
                    <a:pt x="716044" y="409323"/>
                  </a:lnTo>
                  <a:lnTo>
                    <a:pt x="719327" y="360425"/>
                  </a:lnTo>
                  <a:lnTo>
                    <a:pt x="716044" y="311528"/>
                  </a:lnTo>
                  <a:lnTo>
                    <a:pt x="706479" y="264627"/>
                  </a:lnTo>
                  <a:lnTo>
                    <a:pt x="691062" y="220152"/>
                  </a:lnTo>
                  <a:lnTo>
                    <a:pt x="670221" y="178533"/>
                  </a:lnTo>
                  <a:lnTo>
                    <a:pt x="644384" y="140201"/>
                  </a:lnTo>
                  <a:lnTo>
                    <a:pt x="613981" y="105584"/>
                  </a:lnTo>
                  <a:lnTo>
                    <a:pt x="579440" y="75114"/>
                  </a:lnTo>
                  <a:lnTo>
                    <a:pt x="541189" y="49219"/>
                  </a:lnTo>
                  <a:lnTo>
                    <a:pt x="499657" y="28330"/>
                  </a:lnTo>
                  <a:lnTo>
                    <a:pt x="455273" y="12878"/>
                  </a:lnTo>
                  <a:lnTo>
                    <a:pt x="408466" y="3291"/>
                  </a:lnTo>
                  <a:lnTo>
                    <a:pt x="359663" y="0"/>
                  </a:lnTo>
                  <a:close/>
                </a:path>
              </a:pathLst>
            </a:custGeom>
            <a:solidFill>
              <a:srgbClr val="FFC000"/>
            </a:solidFill>
          </p:spPr>
          <p:txBody>
            <a:bodyPr wrap="square" lIns="0" tIns="0" rIns="0" bIns="0" rtlCol="0"/>
            <a:lstStyle/>
            <a:p>
              <a:endParaRPr/>
            </a:p>
          </p:txBody>
        </p:sp>
        <p:sp>
          <p:nvSpPr>
            <p:cNvPr id="47" name="object 47"/>
            <p:cNvSpPr/>
            <p:nvPr/>
          </p:nvSpPr>
          <p:spPr>
            <a:xfrm>
              <a:off x="4978907" y="3311652"/>
              <a:ext cx="719455" cy="721360"/>
            </a:xfrm>
            <a:custGeom>
              <a:avLst/>
              <a:gdLst/>
              <a:ahLst/>
              <a:cxnLst/>
              <a:rect l="l" t="t" r="r" b="b"/>
              <a:pathLst>
                <a:path w="719454" h="721360">
                  <a:moveTo>
                    <a:pt x="0" y="360425"/>
                  </a:moveTo>
                  <a:lnTo>
                    <a:pt x="3283" y="311528"/>
                  </a:lnTo>
                  <a:lnTo>
                    <a:pt x="12848" y="264627"/>
                  </a:lnTo>
                  <a:lnTo>
                    <a:pt x="28265" y="220152"/>
                  </a:lnTo>
                  <a:lnTo>
                    <a:pt x="49106" y="178533"/>
                  </a:lnTo>
                  <a:lnTo>
                    <a:pt x="74943" y="140201"/>
                  </a:lnTo>
                  <a:lnTo>
                    <a:pt x="105346" y="105584"/>
                  </a:lnTo>
                  <a:lnTo>
                    <a:pt x="139887" y="75114"/>
                  </a:lnTo>
                  <a:lnTo>
                    <a:pt x="178138" y="49219"/>
                  </a:lnTo>
                  <a:lnTo>
                    <a:pt x="219670" y="28330"/>
                  </a:lnTo>
                  <a:lnTo>
                    <a:pt x="264054" y="12878"/>
                  </a:lnTo>
                  <a:lnTo>
                    <a:pt x="310861" y="3291"/>
                  </a:lnTo>
                  <a:lnTo>
                    <a:pt x="359663" y="0"/>
                  </a:lnTo>
                  <a:lnTo>
                    <a:pt x="408466" y="3291"/>
                  </a:lnTo>
                  <a:lnTo>
                    <a:pt x="455273" y="12878"/>
                  </a:lnTo>
                  <a:lnTo>
                    <a:pt x="499657" y="28330"/>
                  </a:lnTo>
                  <a:lnTo>
                    <a:pt x="541189" y="49219"/>
                  </a:lnTo>
                  <a:lnTo>
                    <a:pt x="579440" y="75114"/>
                  </a:lnTo>
                  <a:lnTo>
                    <a:pt x="613981" y="105584"/>
                  </a:lnTo>
                  <a:lnTo>
                    <a:pt x="644384" y="140201"/>
                  </a:lnTo>
                  <a:lnTo>
                    <a:pt x="670221" y="178533"/>
                  </a:lnTo>
                  <a:lnTo>
                    <a:pt x="691062" y="220152"/>
                  </a:lnTo>
                  <a:lnTo>
                    <a:pt x="706479" y="264627"/>
                  </a:lnTo>
                  <a:lnTo>
                    <a:pt x="716044" y="311528"/>
                  </a:lnTo>
                  <a:lnTo>
                    <a:pt x="719327" y="360425"/>
                  </a:lnTo>
                  <a:lnTo>
                    <a:pt x="716044" y="409323"/>
                  </a:lnTo>
                  <a:lnTo>
                    <a:pt x="706479" y="456224"/>
                  </a:lnTo>
                  <a:lnTo>
                    <a:pt x="691062" y="500699"/>
                  </a:lnTo>
                  <a:lnTo>
                    <a:pt x="670221" y="542318"/>
                  </a:lnTo>
                  <a:lnTo>
                    <a:pt x="644384" y="580650"/>
                  </a:lnTo>
                  <a:lnTo>
                    <a:pt x="613981" y="615267"/>
                  </a:lnTo>
                  <a:lnTo>
                    <a:pt x="579440" y="645737"/>
                  </a:lnTo>
                  <a:lnTo>
                    <a:pt x="541189" y="671632"/>
                  </a:lnTo>
                  <a:lnTo>
                    <a:pt x="499657" y="692521"/>
                  </a:lnTo>
                  <a:lnTo>
                    <a:pt x="455273" y="707973"/>
                  </a:lnTo>
                  <a:lnTo>
                    <a:pt x="408466" y="717560"/>
                  </a:lnTo>
                  <a:lnTo>
                    <a:pt x="359663" y="720852"/>
                  </a:lnTo>
                  <a:lnTo>
                    <a:pt x="310861" y="717560"/>
                  </a:lnTo>
                  <a:lnTo>
                    <a:pt x="264054" y="707973"/>
                  </a:lnTo>
                  <a:lnTo>
                    <a:pt x="219670" y="692521"/>
                  </a:lnTo>
                  <a:lnTo>
                    <a:pt x="178138" y="671632"/>
                  </a:lnTo>
                  <a:lnTo>
                    <a:pt x="139887" y="645737"/>
                  </a:lnTo>
                  <a:lnTo>
                    <a:pt x="105346" y="615267"/>
                  </a:lnTo>
                  <a:lnTo>
                    <a:pt x="74943" y="580650"/>
                  </a:lnTo>
                  <a:lnTo>
                    <a:pt x="49106" y="542318"/>
                  </a:lnTo>
                  <a:lnTo>
                    <a:pt x="28265" y="500699"/>
                  </a:lnTo>
                  <a:lnTo>
                    <a:pt x="12848" y="456224"/>
                  </a:lnTo>
                  <a:lnTo>
                    <a:pt x="3283" y="409323"/>
                  </a:lnTo>
                  <a:lnTo>
                    <a:pt x="0" y="360425"/>
                  </a:lnTo>
                  <a:close/>
                </a:path>
              </a:pathLst>
            </a:custGeom>
            <a:ln w="9525">
              <a:solidFill>
                <a:srgbClr val="D3D2E7"/>
              </a:solidFill>
            </a:ln>
          </p:spPr>
          <p:txBody>
            <a:bodyPr wrap="square" lIns="0" tIns="0" rIns="0" bIns="0" rtlCol="0"/>
            <a:lstStyle/>
            <a:p>
              <a:endParaRPr/>
            </a:p>
          </p:txBody>
        </p:sp>
        <p:sp>
          <p:nvSpPr>
            <p:cNvPr id="48" name="object 48"/>
            <p:cNvSpPr/>
            <p:nvPr/>
          </p:nvSpPr>
          <p:spPr>
            <a:xfrm>
              <a:off x="2452115" y="4171188"/>
              <a:ext cx="719455" cy="719455"/>
            </a:xfrm>
            <a:custGeom>
              <a:avLst/>
              <a:gdLst/>
              <a:ahLst/>
              <a:cxnLst/>
              <a:rect l="l" t="t" r="r" b="b"/>
              <a:pathLst>
                <a:path w="719455" h="719454">
                  <a:moveTo>
                    <a:pt x="359663" y="0"/>
                  </a:moveTo>
                  <a:lnTo>
                    <a:pt x="310861" y="3283"/>
                  </a:lnTo>
                  <a:lnTo>
                    <a:pt x="264054" y="12848"/>
                  </a:lnTo>
                  <a:lnTo>
                    <a:pt x="219670" y="28265"/>
                  </a:lnTo>
                  <a:lnTo>
                    <a:pt x="178138" y="49106"/>
                  </a:lnTo>
                  <a:lnTo>
                    <a:pt x="139887" y="74943"/>
                  </a:lnTo>
                  <a:lnTo>
                    <a:pt x="105346" y="105346"/>
                  </a:lnTo>
                  <a:lnTo>
                    <a:pt x="74943" y="139887"/>
                  </a:lnTo>
                  <a:lnTo>
                    <a:pt x="49106" y="178138"/>
                  </a:lnTo>
                  <a:lnTo>
                    <a:pt x="28265" y="219670"/>
                  </a:lnTo>
                  <a:lnTo>
                    <a:pt x="12848" y="264054"/>
                  </a:lnTo>
                  <a:lnTo>
                    <a:pt x="3283" y="310861"/>
                  </a:lnTo>
                  <a:lnTo>
                    <a:pt x="0" y="359663"/>
                  </a:lnTo>
                  <a:lnTo>
                    <a:pt x="3283" y="408466"/>
                  </a:lnTo>
                  <a:lnTo>
                    <a:pt x="12848" y="455273"/>
                  </a:lnTo>
                  <a:lnTo>
                    <a:pt x="28265" y="499657"/>
                  </a:lnTo>
                  <a:lnTo>
                    <a:pt x="49106" y="541189"/>
                  </a:lnTo>
                  <a:lnTo>
                    <a:pt x="74943" y="579440"/>
                  </a:lnTo>
                  <a:lnTo>
                    <a:pt x="105346" y="613981"/>
                  </a:lnTo>
                  <a:lnTo>
                    <a:pt x="139887" y="644384"/>
                  </a:lnTo>
                  <a:lnTo>
                    <a:pt x="178138" y="670221"/>
                  </a:lnTo>
                  <a:lnTo>
                    <a:pt x="219670" y="691062"/>
                  </a:lnTo>
                  <a:lnTo>
                    <a:pt x="264054" y="706479"/>
                  </a:lnTo>
                  <a:lnTo>
                    <a:pt x="310861" y="716044"/>
                  </a:lnTo>
                  <a:lnTo>
                    <a:pt x="359663" y="719328"/>
                  </a:lnTo>
                  <a:lnTo>
                    <a:pt x="408466" y="716044"/>
                  </a:lnTo>
                  <a:lnTo>
                    <a:pt x="455273" y="706479"/>
                  </a:lnTo>
                  <a:lnTo>
                    <a:pt x="499657" y="691062"/>
                  </a:lnTo>
                  <a:lnTo>
                    <a:pt x="541189" y="670221"/>
                  </a:lnTo>
                  <a:lnTo>
                    <a:pt x="579440" y="644384"/>
                  </a:lnTo>
                  <a:lnTo>
                    <a:pt x="613981" y="613981"/>
                  </a:lnTo>
                  <a:lnTo>
                    <a:pt x="644384" y="579440"/>
                  </a:lnTo>
                  <a:lnTo>
                    <a:pt x="670221" y="541189"/>
                  </a:lnTo>
                  <a:lnTo>
                    <a:pt x="691062" y="499657"/>
                  </a:lnTo>
                  <a:lnTo>
                    <a:pt x="706479" y="455273"/>
                  </a:lnTo>
                  <a:lnTo>
                    <a:pt x="716044" y="408466"/>
                  </a:lnTo>
                  <a:lnTo>
                    <a:pt x="719327" y="359663"/>
                  </a:lnTo>
                  <a:lnTo>
                    <a:pt x="716044" y="310861"/>
                  </a:lnTo>
                  <a:lnTo>
                    <a:pt x="706479" y="264054"/>
                  </a:lnTo>
                  <a:lnTo>
                    <a:pt x="691062" y="219670"/>
                  </a:lnTo>
                  <a:lnTo>
                    <a:pt x="670221" y="178138"/>
                  </a:lnTo>
                  <a:lnTo>
                    <a:pt x="644384" y="139887"/>
                  </a:lnTo>
                  <a:lnTo>
                    <a:pt x="613981" y="105346"/>
                  </a:lnTo>
                  <a:lnTo>
                    <a:pt x="579440" y="74943"/>
                  </a:lnTo>
                  <a:lnTo>
                    <a:pt x="541189" y="49106"/>
                  </a:lnTo>
                  <a:lnTo>
                    <a:pt x="499657" y="28265"/>
                  </a:lnTo>
                  <a:lnTo>
                    <a:pt x="455273" y="12848"/>
                  </a:lnTo>
                  <a:lnTo>
                    <a:pt x="408466" y="3283"/>
                  </a:lnTo>
                  <a:lnTo>
                    <a:pt x="359663" y="0"/>
                  </a:lnTo>
                  <a:close/>
                </a:path>
              </a:pathLst>
            </a:custGeom>
            <a:solidFill>
              <a:srgbClr val="FFC000"/>
            </a:solidFill>
          </p:spPr>
          <p:txBody>
            <a:bodyPr wrap="square" lIns="0" tIns="0" rIns="0" bIns="0" rtlCol="0"/>
            <a:lstStyle/>
            <a:p>
              <a:endParaRPr/>
            </a:p>
          </p:txBody>
        </p:sp>
        <p:sp>
          <p:nvSpPr>
            <p:cNvPr id="49" name="object 49"/>
            <p:cNvSpPr/>
            <p:nvPr/>
          </p:nvSpPr>
          <p:spPr>
            <a:xfrm>
              <a:off x="2452115" y="4171188"/>
              <a:ext cx="719455" cy="719455"/>
            </a:xfrm>
            <a:custGeom>
              <a:avLst/>
              <a:gdLst/>
              <a:ahLst/>
              <a:cxnLst/>
              <a:rect l="l" t="t" r="r" b="b"/>
              <a:pathLst>
                <a:path w="719455" h="719454">
                  <a:moveTo>
                    <a:pt x="0" y="359663"/>
                  </a:moveTo>
                  <a:lnTo>
                    <a:pt x="3283" y="310861"/>
                  </a:lnTo>
                  <a:lnTo>
                    <a:pt x="12848" y="264054"/>
                  </a:lnTo>
                  <a:lnTo>
                    <a:pt x="28265" y="219670"/>
                  </a:lnTo>
                  <a:lnTo>
                    <a:pt x="49106" y="178138"/>
                  </a:lnTo>
                  <a:lnTo>
                    <a:pt x="74943" y="139887"/>
                  </a:lnTo>
                  <a:lnTo>
                    <a:pt x="105346" y="105346"/>
                  </a:lnTo>
                  <a:lnTo>
                    <a:pt x="139887" y="74943"/>
                  </a:lnTo>
                  <a:lnTo>
                    <a:pt x="178138" y="49106"/>
                  </a:lnTo>
                  <a:lnTo>
                    <a:pt x="219670" y="28265"/>
                  </a:lnTo>
                  <a:lnTo>
                    <a:pt x="264054" y="12848"/>
                  </a:lnTo>
                  <a:lnTo>
                    <a:pt x="310861" y="3283"/>
                  </a:lnTo>
                  <a:lnTo>
                    <a:pt x="359663" y="0"/>
                  </a:lnTo>
                  <a:lnTo>
                    <a:pt x="408466" y="3283"/>
                  </a:lnTo>
                  <a:lnTo>
                    <a:pt x="455273" y="12848"/>
                  </a:lnTo>
                  <a:lnTo>
                    <a:pt x="499657" y="28265"/>
                  </a:lnTo>
                  <a:lnTo>
                    <a:pt x="541189" y="49106"/>
                  </a:lnTo>
                  <a:lnTo>
                    <a:pt x="579440" y="74943"/>
                  </a:lnTo>
                  <a:lnTo>
                    <a:pt x="613981" y="105346"/>
                  </a:lnTo>
                  <a:lnTo>
                    <a:pt x="644384" y="139887"/>
                  </a:lnTo>
                  <a:lnTo>
                    <a:pt x="670221" y="178138"/>
                  </a:lnTo>
                  <a:lnTo>
                    <a:pt x="691062" y="219670"/>
                  </a:lnTo>
                  <a:lnTo>
                    <a:pt x="706479" y="264054"/>
                  </a:lnTo>
                  <a:lnTo>
                    <a:pt x="716044" y="310861"/>
                  </a:lnTo>
                  <a:lnTo>
                    <a:pt x="719327" y="359663"/>
                  </a:lnTo>
                  <a:lnTo>
                    <a:pt x="716044" y="408466"/>
                  </a:lnTo>
                  <a:lnTo>
                    <a:pt x="706479" y="455273"/>
                  </a:lnTo>
                  <a:lnTo>
                    <a:pt x="691062" y="499657"/>
                  </a:lnTo>
                  <a:lnTo>
                    <a:pt x="670221" y="541189"/>
                  </a:lnTo>
                  <a:lnTo>
                    <a:pt x="644384" y="579440"/>
                  </a:lnTo>
                  <a:lnTo>
                    <a:pt x="613981" y="613981"/>
                  </a:lnTo>
                  <a:lnTo>
                    <a:pt x="579440" y="644384"/>
                  </a:lnTo>
                  <a:lnTo>
                    <a:pt x="541189" y="670221"/>
                  </a:lnTo>
                  <a:lnTo>
                    <a:pt x="499657" y="691062"/>
                  </a:lnTo>
                  <a:lnTo>
                    <a:pt x="455273" y="706479"/>
                  </a:lnTo>
                  <a:lnTo>
                    <a:pt x="408466" y="716044"/>
                  </a:lnTo>
                  <a:lnTo>
                    <a:pt x="359663" y="719328"/>
                  </a:lnTo>
                  <a:lnTo>
                    <a:pt x="310861" y="716044"/>
                  </a:lnTo>
                  <a:lnTo>
                    <a:pt x="264054" y="706479"/>
                  </a:lnTo>
                  <a:lnTo>
                    <a:pt x="219670" y="691062"/>
                  </a:lnTo>
                  <a:lnTo>
                    <a:pt x="178138" y="670221"/>
                  </a:lnTo>
                  <a:lnTo>
                    <a:pt x="139887" y="644384"/>
                  </a:lnTo>
                  <a:lnTo>
                    <a:pt x="105346" y="613981"/>
                  </a:lnTo>
                  <a:lnTo>
                    <a:pt x="74943" y="579440"/>
                  </a:lnTo>
                  <a:lnTo>
                    <a:pt x="49106" y="541189"/>
                  </a:lnTo>
                  <a:lnTo>
                    <a:pt x="28265" y="499657"/>
                  </a:lnTo>
                  <a:lnTo>
                    <a:pt x="12848" y="455273"/>
                  </a:lnTo>
                  <a:lnTo>
                    <a:pt x="3283" y="408466"/>
                  </a:lnTo>
                  <a:lnTo>
                    <a:pt x="0" y="359663"/>
                  </a:lnTo>
                  <a:close/>
                </a:path>
              </a:pathLst>
            </a:custGeom>
            <a:ln w="9525">
              <a:solidFill>
                <a:srgbClr val="D3D2E7"/>
              </a:solidFill>
            </a:ln>
          </p:spPr>
          <p:txBody>
            <a:bodyPr wrap="square" lIns="0" tIns="0" rIns="0" bIns="0" rtlCol="0"/>
            <a:lstStyle/>
            <a:p>
              <a:endParaRPr/>
            </a:p>
          </p:txBody>
        </p:sp>
        <p:pic>
          <p:nvPicPr>
            <p:cNvPr id="50" name="object 50"/>
            <p:cNvPicPr/>
            <p:nvPr/>
          </p:nvPicPr>
          <p:blipFill>
            <a:blip r:embed="rId19" cstate="print"/>
            <a:stretch>
              <a:fillRect/>
            </a:stretch>
          </p:blipFill>
          <p:spPr>
            <a:xfrm>
              <a:off x="3142487" y="4040111"/>
              <a:ext cx="1018044" cy="1016520"/>
            </a:xfrm>
            <a:prstGeom prst="rect">
              <a:avLst/>
            </a:prstGeom>
          </p:spPr>
        </p:pic>
        <p:pic>
          <p:nvPicPr>
            <p:cNvPr id="51" name="object 51"/>
            <p:cNvPicPr/>
            <p:nvPr/>
          </p:nvPicPr>
          <p:blipFill>
            <a:blip r:embed="rId20" cstate="print"/>
            <a:stretch>
              <a:fillRect/>
            </a:stretch>
          </p:blipFill>
          <p:spPr>
            <a:xfrm>
              <a:off x="3293363" y="4233697"/>
              <a:ext cx="717803" cy="720826"/>
            </a:xfrm>
            <a:prstGeom prst="rect">
              <a:avLst/>
            </a:prstGeom>
          </p:spPr>
        </p:pic>
        <p:pic>
          <p:nvPicPr>
            <p:cNvPr id="52" name="object 52"/>
            <p:cNvPicPr/>
            <p:nvPr/>
          </p:nvPicPr>
          <p:blipFill>
            <a:blip r:embed="rId21" cstate="print"/>
            <a:stretch>
              <a:fillRect/>
            </a:stretch>
          </p:blipFill>
          <p:spPr>
            <a:xfrm>
              <a:off x="3183636" y="4061447"/>
              <a:ext cx="935748" cy="934224"/>
            </a:xfrm>
            <a:prstGeom prst="rect">
              <a:avLst/>
            </a:prstGeom>
          </p:spPr>
        </p:pic>
        <p:sp>
          <p:nvSpPr>
            <p:cNvPr id="53" name="object 53"/>
            <p:cNvSpPr/>
            <p:nvPr/>
          </p:nvSpPr>
          <p:spPr>
            <a:xfrm>
              <a:off x="3293363" y="4171188"/>
              <a:ext cx="721360" cy="719455"/>
            </a:xfrm>
            <a:custGeom>
              <a:avLst/>
              <a:gdLst/>
              <a:ahLst/>
              <a:cxnLst/>
              <a:rect l="l" t="t" r="r" b="b"/>
              <a:pathLst>
                <a:path w="721360" h="719454">
                  <a:moveTo>
                    <a:pt x="360425" y="0"/>
                  </a:moveTo>
                  <a:lnTo>
                    <a:pt x="311528" y="3283"/>
                  </a:lnTo>
                  <a:lnTo>
                    <a:pt x="264627" y="12848"/>
                  </a:lnTo>
                  <a:lnTo>
                    <a:pt x="220152" y="28265"/>
                  </a:lnTo>
                  <a:lnTo>
                    <a:pt x="178533" y="49106"/>
                  </a:lnTo>
                  <a:lnTo>
                    <a:pt x="140201" y="74943"/>
                  </a:lnTo>
                  <a:lnTo>
                    <a:pt x="105584" y="105346"/>
                  </a:lnTo>
                  <a:lnTo>
                    <a:pt x="75114" y="139887"/>
                  </a:lnTo>
                  <a:lnTo>
                    <a:pt x="49219" y="178138"/>
                  </a:lnTo>
                  <a:lnTo>
                    <a:pt x="28330" y="219670"/>
                  </a:lnTo>
                  <a:lnTo>
                    <a:pt x="12878" y="264054"/>
                  </a:lnTo>
                  <a:lnTo>
                    <a:pt x="3291" y="310861"/>
                  </a:lnTo>
                  <a:lnTo>
                    <a:pt x="0" y="359663"/>
                  </a:lnTo>
                  <a:lnTo>
                    <a:pt x="3291" y="408466"/>
                  </a:lnTo>
                  <a:lnTo>
                    <a:pt x="12878" y="455273"/>
                  </a:lnTo>
                  <a:lnTo>
                    <a:pt x="28330" y="499657"/>
                  </a:lnTo>
                  <a:lnTo>
                    <a:pt x="49219" y="541189"/>
                  </a:lnTo>
                  <a:lnTo>
                    <a:pt x="75114" y="579440"/>
                  </a:lnTo>
                  <a:lnTo>
                    <a:pt x="105584" y="613981"/>
                  </a:lnTo>
                  <a:lnTo>
                    <a:pt x="140201" y="644384"/>
                  </a:lnTo>
                  <a:lnTo>
                    <a:pt x="178533" y="670221"/>
                  </a:lnTo>
                  <a:lnTo>
                    <a:pt x="220152" y="691062"/>
                  </a:lnTo>
                  <a:lnTo>
                    <a:pt x="264627" y="706479"/>
                  </a:lnTo>
                  <a:lnTo>
                    <a:pt x="311528" y="716044"/>
                  </a:lnTo>
                  <a:lnTo>
                    <a:pt x="360425" y="719328"/>
                  </a:lnTo>
                  <a:lnTo>
                    <a:pt x="409323" y="716044"/>
                  </a:lnTo>
                  <a:lnTo>
                    <a:pt x="456224" y="706479"/>
                  </a:lnTo>
                  <a:lnTo>
                    <a:pt x="500699" y="691062"/>
                  </a:lnTo>
                  <a:lnTo>
                    <a:pt x="542318" y="670221"/>
                  </a:lnTo>
                  <a:lnTo>
                    <a:pt x="580650" y="644384"/>
                  </a:lnTo>
                  <a:lnTo>
                    <a:pt x="615267" y="613981"/>
                  </a:lnTo>
                  <a:lnTo>
                    <a:pt x="645737" y="579440"/>
                  </a:lnTo>
                  <a:lnTo>
                    <a:pt x="671632" y="541189"/>
                  </a:lnTo>
                  <a:lnTo>
                    <a:pt x="692521" y="499657"/>
                  </a:lnTo>
                  <a:lnTo>
                    <a:pt x="707973" y="455273"/>
                  </a:lnTo>
                  <a:lnTo>
                    <a:pt x="717560" y="408466"/>
                  </a:lnTo>
                  <a:lnTo>
                    <a:pt x="720851" y="359663"/>
                  </a:lnTo>
                  <a:lnTo>
                    <a:pt x="717560" y="310861"/>
                  </a:lnTo>
                  <a:lnTo>
                    <a:pt x="707973" y="264054"/>
                  </a:lnTo>
                  <a:lnTo>
                    <a:pt x="692521" y="219670"/>
                  </a:lnTo>
                  <a:lnTo>
                    <a:pt x="671632" y="178138"/>
                  </a:lnTo>
                  <a:lnTo>
                    <a:pt x="645737" y="139887"/>
                  </a:lnTo>
                  <a:lnTo>
                    <a:pt x="615267" y="105346"/>
                  </a:lnTo>
                  <a:lnTo>
                    <a:pt x="580650" y="74943"/>
                  </a:lnTo>
                  <a:lnTo>
                    <a:pt x="542318" y="49106"/>
                  </a:lnTo>
                  <a:lnTo>
                    <a:pt x="500699" y="28265"/>
                  </a:lnTo>
                  <a:lnTo>
                    <a:pt x="456224" y="12848"/>
                  </a:lnTo>
                  <a:lnTo>
                    <a:pt x="409323" y="3283"/>
                  </a:lnTo>
                  <a:lnTo>
                    <a:pt x="360425" y="0"/>
                  </a:lnTo>
                  <a:close/>
                </a:path>
              </a:pathLst>
            </a:custGeom>
            <a:solidFill>
              <a:srgbClr val="FFC000"/>
            </a:solidFill>
          </p:spPr>
          <p:txBody>
            <a:bodyPr wrap="square" lIns="0" tIns="0" rIns="0" bIns="0" rtlCol="0"/>
            <a:lstStyle/>
            <a:p>
              <a:endParaRPr/>
            </a:p>
          </p:txBody>
        </p:sp>
        <p:sp>
          <p:nvSpPr>
            <p:cNvPr id="54" name="object 54"/>
            <p:cNvSpPr/>
            <p:nvPr/>
          </p:nvSpPr>
          <p:spPr>
            <a:xfrm>
              <a:off x="3293363" y="4171188"/>
              <a:ext cx="721360" cy="719455"/>
            </a:xfrm>
            <a:custGeom>
              <a:avLst/>
              <a:gdLst/>
              <a:ahLst/>
              <a:cxnLst/>
              <a:rect l="l" t="t" r="r" b="b"/>
              <a:pathLst>
                <a:path w="721360" h="719454">
                  <a:moveTo>
                    <a:pt x="0" y="359663"/>
                  </a:moveTo>
                  <a:lnTo>
                    <a:pt x="3291" y="310861"/>
                  </a:lnTo>
                  <a:lnTo>
                    <a:pt x="12878" y="264054"/>
                  </a:lnTo>
                  <a:lnTo>
                    <a:pt x="28330" y="219670"/>
                  </a:lnTo>
                  <a:lnTo>
                    <a:pt x="49219" y="178138"/>
                  </a:lnTo>
                  <a:lnTo>
                    <a:pt x="75114" y="139887"/>
                  </a:lnTo>
                  <a:lnTo>
                    <a:pt x="105584" y="105346"/>
                  </a:lnTo>
                  <a:lnTo>
                    <a:pt x="140201" y="74943"/>
                  </a:lnTo>
                  <a:lnTo>
                    <a:pt x="178533" y="49106"/>
                  </a:lnTo>
                  <a:lnTo>
                    <a:pt x="220152" y="28265"/>
                  </a:lnTo>
                  <a:lnTo>
                    <a:pt x="264627" y="12848"/>
                  </a:lnTo>
                  <a:lnTo>
                    <a:pt x="311528" y="3283"/>
                  </a:lnTo>
                  <a:lnTo>
                    <a:pt x="360425" y="0"/>
                  </a:lnTo>
                  <a:lnTo>
                    <a:pt x="409323" y="3283"/>
                  </a:lnTo>
                  <a:lnTo>
                    <a:pt x="456224" y="12848"/>
                  </a:lnTo>
                  <a:lnTo>
                    <a:pt x="500699" y="28265"/>
                  </a:lnTo>
                  <a:lnTo>
                    <a:pt x="542318" y="49106"/>
                  </a:lnTo>
                  <a:lnTo>
                    <a:pt x="580650" y="74943"/>
                  </a:lnTo>
                  <a:lnTo>
                    <a:pt x="615267" y="105346"/>
                  </a:lnTo>
                  <a:lnTo>
                    <a:pt x="645737" y="139887"/>
                  </a:lnTo>
                  <a:lnTo>
                    <a:pt x="671632" y="178138"/>
                  </a:lnTo>
                  <a:lnTo>
                    <a:pt x="692521" y="219670"/>
                  </a:lnTo>
                  <a:lnTo>
                    <a:pt x="707973" y="264054"/>
                  </a:lnTo>
                  <a:lnTo>
                    <a:pt x="717560" y="310861"/>
                  </a:lnTo>
                  <a:lnTo>
                    <a:pt x="720851" y="359663"/>
                  </a:lnTo>
                  <a:lnTo>
                    <a:pt x="717560" y="408466"/>
                  </a:lnTo>
                  <a:lnTo>
                    <a:pt x="707973" y="455273"/>
                  </a:lnTo>
                  <a:lnTo>
                    <a:pt x="692521" y="499657"/>
                  </a:lnTo>
                  <a:lnTo>
                    <a:pt x="671632" y="541189"/>
                  </a:lnTo>
                  <a:lnTo>
                    <a:pt x="645737" y="579440"/>
                  </a:lnTo>
                  <a:lnTo>
                    <a:pt x="615267" y="613981"/>
                  </a:lnTo>
                  <a:lnTo>
                    <a:pt x="580650" y="644384"/>
                  </a:lnTo>
                  <a:lnTo>
                    <a:pt x="542318" y="670221"/>
                  </a:lnTo>
                  <a:lnTo>
                    <a:pt x="500699" y="691062"/>
                  </a:lnTo>
                  <a:lnTo>
                    <a:pt x="456224" y="706479"/>
                  </a:lnTo>
                  <a:lnTo>
                    <a:pt x="409323" y="716044"/>
                  </a:lnTo>
                  <a:lnTo>
                    <a:pt x="360425" y="719328"/>
                  </a:lnTo>
                  <a:lnTo>
                    <a:pt x="311528" y="716044"/>
                  </a:lnTo>
                  <a:lnTo>
                    <a:pt x="264627" y="706479"/>
                  </a:lnTo>
                  <a:lnTo>
                    <a:pt x="220152" y="691062"/>
                  </a:lnTo>
                  <a:lnTo>
                    <a:pt x="178533" y="670221"/>
                  </a:lnTo>
                  <a:lnTo>
                    <a:pt x="140201" y="644384"/>
                  </a:lnTo>
                  <a:lnTo>
                    <a:pt x="105584" y="613981"/>
                  </a:lnTo>
                  <a:lnTo>
                    <a:pt x="75114" y="579440"/>
                  </a:lnTo>
                  <a:lnTo>
                    <a:pt x="49219" y="541189"/>
                  </a:lnTo>
                  <a:lnTo>
                    <a:pt x="28330" y="499657"/>
                  </a:lnTo>
                  <a:lnTo>
                    <a:pt x="12878" y="455273"/>
                  </a:lnTo>
                  <a:lnTo>
                    <a:pt x="3291" y="408466"/>
                  </a:lnTo>
                  <a:lnTo>
                    <a:pt x="0" y="359663"/>
                  </a:lnTo>
                  <a:close/>
                </a:path>
              </a:pathLst>
            </a:custGeom>
            <a:ln w="9525">
              <a:solidFill>
                <a:srgbClr val="D3D2E7"/>
              </a:solidFill>
            </a:ln>
          </p:spPr>
          <p:txBody>
            <a:bodyPr wrap="square" lIns="0" tIns="0" rIns="0" bIns="0" rtlCol="0"/>
            <a:lstStyle/>
            <a:p>
              <a:endParaRPr/>
            </a:p>
          </p:txBody>
        </p:sp>
        <p:pic>
          <p:nvPicPr>
            <p:cNvPr id="55" name="object 55"/>
            <p:cNvPicPr/>
            <p:nvPr/>
          </p:nvPicPr>
          <p:blipFill>
            <a:blip r:embed="rId22" cstate="print"/>
            <a:stretch>
              <a:fillRect/>
            </a:stretch>
          </p:blipFill>
          <p:spPr>
            <a:xfrm>
              <a:off x="3986783" y="4040111"/>
              <a:ext cx="1015009" cy="1016520"/>
            </a:xfrm>
            <a:prstGeom prst="rect">
              <a:avLst/>
            </a:prstGeom>
          </p:spPr>
        </p:pic>
        <p:pic>
          <p:nvPicPr>
            <p:cNvPr id="56" name="object 56"/>
            <p:cNvPicPr/>
            <p:nvPr/>
          </p:nvPicPr>
          <p:blipFill>
            <a:blip r:embed="rId23" cstate="print"/>
            <a:stretch>
              <a:fillRect/>
            </a:stretch>
          </p:blipFill>
          <p:spPr>
            <a:xfrm>
              <a:off x="4186427" y="4233697"/>
              <a:ext cx="615708" cy="720826"/>
            </a:xfrm>
            <a:prstGeom prst="rect">
              <a:avLst/>
            </a:prstGeom>
          </p:spPr>
        </p:pic>
        <p:pic>
          <p:nvPicPr>
            <p:cNvPr id="57" name="object 57"/>
            <p:cNvPicPr/>
            <p:nvPr/>
          </p:nvPicPr>
          <p:blipFill>
            <a:blip r:embed="rId18" cstate="print"/>
            <a:stretch>
              <a:fillRect/>
            </a:stretch>
          </p:blipFill>
          <p:spPr>
            <a:xfrm>
              <a:off x="4027932" y="4061447"/>
              <a:ext cx="932713" cy="934224"/>
            </a:xfrm>
            <a:prstGeom prst="rect">
              <a:avLst/>
            </a:prstGeom>
          </p:spPr>
        </p:pic>
        <p:sp>
          <p:nvSpPr>
            <p:cNvPr id="58" name="object 58"/>
            <p:cNvSpPr/>
            <p:nvPr/>
          </p:nvSpPr>
          <p:spPr>
            <a:xfrm>
              <a:off x="4137660" y="4171188"/>
              <a:ext cx="718185" cy="719455"/>
            </a:xfrm>
            <a:custGeom>
              <a:avLst/>
              <a:gdLst/>
              <a:ahLst/>
              <a:cxnLst/>
              <a:rect l="l" t="t" r="r" b="b"/>
              <a:pathLst>
                <a:path w="718185" h="719454">
                  <a:moveTo>
                    <a:pt x="358901" y="0"/>
                  </a:moveTo>
                  <a:lnTo>
                    <a:pt x="310194" y="3283"/>
                  </a:lnTo>
                  <a:lnTo>
                    <a:pt x="263480" y="12848"/>
                  </a:lnTo>
                  <a:lnTo>
                    <a:pt x="219188" y="28265"/>
                  </a:lnTo>
                  <a:lnTo>
                    <a:pt x="177743" y="49106"/>
                  </a:lnTo>
                  <a:lnTo>
                    <a:pt x="139574" y="74943"/>
                  </a:lnTo>
                  <a:lnTo>
                    <a:pt x="105108" y="105346"/>
                  </a:lnTo>
                  <a:lnTo>
                    <a:pt x="74772" y="139887"/>
                  </a:lnTo>
                  <a:lnTo>
                    <a:pt x="48993" y="178138"/>
                  </a:lnTo>
                  <a:lnTo>
                    <a:pt x="28199" y="219670"/>
                  </a:lnTo>
                  <a:lnTo>
                    <a:pt x="12818" y="264054"/>
                  </a:lnTo>
                  <a:lnTo>
                    <a:pt x="3275" y="310861"/>
                  </a:lnTo>
                  <a:lnTo>
                    <a:pt x="0" y="359663"/>
                  </a:lnTo>
                  <a:lnTo>
                    <a:pt x="3275" y="408466"/>
                  </a:lnTo>
                  <a:lnTo>
                    <a:pt x="12818" y="455273"/>
                  </a:lnTo>
                  <a:lnTo>
                    <a:pt x="28199" y="499657"/>
                  </a:lnTo>
                  <a:lnTo>
                    <a:pt x="48993" y="541189"/>
                  </a:lnTo>
                  <a:lnTo>
                    <a:pt x="74772" y="579440"/>
                  </a:lnTo>
                  <a:lnTo>
                    <a:pt x="105108" y="613981"/>
                  </a:lnTo>
                  <a:lnTo>
                    <a:pt x="139574" y="644384"/>
                  </a:lnTo>
                  <a:lnTo>
                    <a:pt x="177743" y="670221"/>
                  </a:lnTo>
                  <a:lnTo>
                    <a:pt x="219188" y="691062"/>
                  </a:lnTo>
                  <a:lnTo>
                    <a:pt x="263480" y="706479"/>
                  </a:lnTo>
                  <a:lnTo>
                    <a:pt x="310194" y="716044"/>
                  </a:lnTo>
                  <a:lnTo>
                    <a:pt x="358901" y="719328"/>
                  </a:lnTo>
                  <a:lnTo>
                    <a:pt x="407609" y="716044"/>
                  </a:lnTo>
                  <a:lnTo>
                    <a:pt x="454323" y="706479"/>
                  </a:lnTo>
                  <a:lnTo>
                    <a:pt x="498615" y="691062"/>
                  </a:lnTo>
                  <a:lnTo>
                    <a:pt x="540060" y="670221"/>
                  </a:lnTo>
                  <a:lnTo>
                    <a:pt x="578229" y="644384"/>
                  </a:lnTo>
                  <a:lnTo>
                    <a:pt x="612695" y="613981"/>
                  </a:lnTo>
                  <a:lnTo>
                    <a:pt x="643031" y="579440"/>
                  </a:lnTo>
                  <a:lnTo>
                    <a:pt x="668810" y="541189"/>
                  </a:lnTo>
                  <a:lnTo>
                    <a:pt x="689604" y="499657"/>
                  </a:lnTo>
                  <a:lnTo>
                    <a:pt x="704985" y="455273"/>
                  </a:lnTo>
                  <a:lnTo>
                    <a:pt x="714528" y="408466"/>
                  </a:lnTo>
                  <a:lnTo>
                    <a:pt x="717803" y="359663"/>
                  </a:lnTo>
                  <a:lnTo>
                    <a:pt x="714528" y="310861"/>
                  </a:lnTo>
                  <a:lnTo>
                    <a:pt x="704985" y="264054"/>
                  </a:lnTo>
                  <a:lnTo>
                    <a:pt x="689604" y="219670"/>
                  </a:lnTo>
                  <a:lnTo>
                    <a:pt x="668810" y="178138"/>
                  </a:lnTo>
                  <a:lnTo>
                    <a:pt x="643031" y="139887"/>
                  </a:lnTo>
                  <a:lnTo>
                    <a:pt x="612695" y="105346"/>
                  </a:lnTo>
                  <a:lnTo>
                    <a:pt x="578229" y="74943"/>
                  </a:lnTo>
                  <a:lnTo>
                    <a:pt x="540060" y="49106"/>
                  </a:lnTo>
                  <a:lnTo>
                    <a:pt x="498615" y="28265"/>
                  </a:lnTo>
                  <a:lnTo>
                    <a:pt x="454323" y="12848"/>
                  </a:lnTo>
                  <a:lnTo>
                    <a:pt x="407609" y="3283"/>
                  </a:lnTo>
                  <a:lnTo>
                    <a:pt x="358901" y="0"/>
                  </a:lnTo>
                  <a:close/>
                </a:path>
              </a:pathLst>
            </a:custGeom>
            <a:solidFill>
              <a:srgbClr val="FFC000"/>
            </a:solidFill>
          </p:spPr>
          <p:txBody>
            <a:bodyPr wrap="square" lIns="0" tIns="0" rIns="0" bIns="0" rtlCol="0"/>
            <a:lstStyle/>
            <a:p>
              <a:endParaRPr/>
            </a:p>
          </p:txBody>
        </p:sp>
        <p:sp>
          <p:nvSpPr>
            <p:cNvPr id="59" name="object 59"/>
            <p:cNvSpPr/>
            <p:nvPr/>
          </p:nvSpPr>
          <p:spPr>
            <a:xfrm>
              <a:off x="4137660" y="4171188"/>
              <a:ext cx="718185" cy="719455"/>
            </a:xfrm>
            <a:custGeom>
              <a:avLst/>
              <a:gdLst/>
              <a:ahLst/>
              <a:cxnLst/>
              <a:rect l="l" t="t" r="r" b="b"/>
              <a:pathLst>
                <a:path w="718185" h="719454">
                  <a:moveTo>
                    <a:pt x="0" y="359663"/>
                  </a:moveTo>
                  <a:lnTo>
                    <a:pt x="3275" y="310861"/>
                  </a:lnTo>
                  <a:lnTo>
                    <a:pt x="12818" y="264054"/>
                  </a:lnTo>
                  <a:lnTo>
                    <a:pt x="28199" y="219670"/>
                  </a:lnTo>
                  <a:lnTo>
                    <a:pt x="48993" y="178138"/>
                  </a:lnTo>
                  <a:lnTo>
                    <a:pt x="74772" y="139887"/>
                  </a:lnTo>
                  <a:lnTo>
                    <a:pt x="105108" y="105346"/>
                  </a:lnTo>
                  <a:lnTo>
                    <a:pt x="139574" y="74943"/>
                  </a:lnTo>
                  <a:lnTo>
                    <a:pt x="177743" y="49106"/>
                  </a:lnTo>
                  <a:lnTo>
                    <a:pt x="219188" y="28265"/>
                  </a:lnTo>
                  <a:lnTo>
                    <a:pt x="263480" y="12848"/>
                  </a:lnTo>
                  <a:lnTo>
                    <a:pt x="310194" y="3283"/>
                  </a:lnTo>
                  <a:lnTo>
                    <a:pt x="358901" y="0"/>
                  </a:lnTo>
                  <a:lnTo>
                    <a:pt x="407609" y="3283"/>
                  </a:lnTo>
                  <a:lnTo>
                    <a:pt x="454323" y="12848"/>
                  </a:lnTo>
                  <a:lnTo>
                    <a:pt x="498615" y="28265"/>
                  </a:lnTo>
                  <a:lnTo>
                    <a:pt x="540060" y="49106"/>
                  </a:lnTo>
                  <a:lnTo>
                    <a:pt x="578229" y="74943"/>
                  </a:lnTo>
                  <a:lnTo>
                    <a:pt x="612695" y="105346"/>
                  </a:lnTo>
                  <a:lnTo>
                    <a:pt x="643031" y="139887"/>
                  </a:lnTo>
                  <a:lnTo>
                    <a:pt x="668810" y="178138"/>
                  </a:lnTo>
                  <a:lnTo>
                    <a:pt x="689604" y="219670"/>
                  </a:lnTo>
                  <a:lnTo>
                    <a:pt x="704985" y="264054"/>
                  </a:lnTo>
                  <a:lnTo>
                    <a:pt x="714528" y="310861"/>
                  </a:lnTo>
                  <a:lnTo>
                    <a:pt x="717803" y="359663"/>
                  </a:lnTo>
                  <a:lnTo>
                    <a:pt x="714528" y="408466"/>
                  </a:lnTo>
                  <a:lnTo>
                    <a:pt x="704985" y="455273"/>
                  </a:lnTo>
                  <a:lnTo>
                    <a:pt x="689604" y="499657"/>
                  </a:lnTo>
                  <a:lnTo>
                    <a:pt x="668810" y="541189"/>
                  </a:lnTo>
                  <a:lnTo>
                    <a:pt x="643031" y="579440"/>
                  </a:lnTo>
                  <a:lnTo>
                    <a:pt x="612695" y="613981"/>
                  </a:lnTo>
                  <a:lnTo>
                    <a:pt x="578229" y="644384"/>
                  </a:lnTo>
                  <a:lnTo>
                    <a:pt x="540060" y="670221"/>
                  </a:lnTo>
                  <a:lnTo>
                    <a:pt x="498615" y="691062"/>
                  </a:lnTo>
                  <a:lnTo>
                    <a:pt x="454323" y="706479"/>
                  </a:lnTo>
                  <a:lnTo>
                    <a:pt x="407609" y="716044"/>
                  </a:lnTo>
                  <a:lnTo>
                    <a:pt x="358901" y="719328"/>
                  </a:lnTo>
                  <a:lnTo>
                    <a:pt x="310194" y="716044"/>
                  </a:lnTo>
                  <a:lnTo>
                    <a:pt x="263480" y="706479"/>
                  </a:lnTo>
                  <a:lnTo>
                    <a:pt x="219188" y="691062"/>
                  </a:lnTo>
                  <a:lnTo>
                    <a:pt x="177743" y="670221"/>
                  </a:lnTo>
                  <a:lnTo>
                    <a:pt x="139574" y="644384"/>
                  </a:lnTo>
                  <a:lnTo>
                    <a:pt x="105108" y="613981"/>
                  </a:lnTo>
                  <a:lnTo>
                    <a:pt x="74772" y="579440"/>
                  </a:lnTo>
                  <a:lnTo>
                    <a:pt x="48993" y="541189"/>
                  </a:lnTo>
                  <a:lnTo>
                    <a:pt x="28199" y="499657"/>
                  </a:lnTo>
                  <a:lnTo>
                    <a:pt x="12818" y="455273"/>
                  </a:lnTo>
                  <a:lnTo>
                    <a:pt x="3275" y="408466"/>
                  </a:lnTo>
                  <a:lnTo>
                    <a:pt x="0" y="359663"/>
                  </a:lnTo>
                  <a:close/>
                </a:path>
              </a:pathLst>
            </a:custGeom>
            <a:ln w="9525">
              <a:solidFill>
                <a:srgbClr val="D3D2E7"/>
              </a:solidFill>
            </a:ln>
          </p:spPr>
          <p:txBody>
            <a:bodyPr wrap="square" lIns="0" tIns="0" rIns="0" bIns="0" rtlCol="0"/>
            <a:lstStyle/>
            <a:p>
              <a:endParaRPr/>
            </a:p>
          </p:txBody>
        </p:sp>
        <p:pic>
          <p:nvPicPr>
            <p:cNvPr id="60" name="object 60"/>
            <p:cNvPicPr/>
            <p:nvPr/>
          </p:nvPicPr>
          <p:blipFill>
            <a:blip r:embed="rId16" cstate="print"/>
            <a:stretch>
              <a:fillRect/>
            </a:stretch>
          </p:blipFill>
          <p:spPr>
            <a:xfrm>
              <a:off x="4828032" y="4040111"/>
              <a:ext cx="1016520" cy="1016520"/>
            </a:xfrm>
            <a:prstGeom prst="rect">
              <a:avLst/>
            </a:prstGeom>
          </p:spPr>
        </p:pic>
        <p:pic>
          <p:nvPicPr>
            <p:cNvPr id="61" name="object 61"/>
            <p:cNvPicPr/>
            <p:nvPr/>
          </p:nvPicPr>
          <p:blipFill>
            <a:blip r:embed="rId24" cstate="print"/>
            <a:stretch>
              <a:fillRect/>
            </a:stretch>
          </p:blipFill>
          <p:spPr>
            <a:xfrm>
              <a:off x="5027675" y="4233697"/>
              <a:ext cx="615708" cy="720826"/>
            </a:xfrm>
            <a:prstGeom prst="rect">
              <a:avLst/>
            </a:prstGeom>
          </p:spPr>
        </p:pic>
        <p:pic>
          <p:nvPicPr>
            <p:cNvPr id="62" name="object 62"/>
            <p:cNvPicPr/>
            <p:nvPr/>
          </p:nvPicPr>
          <p:blipFill>
            <a:blip r:embed="rId18" cstate="print"/>
            <a:stretch>
              <a:fillRect/>
            </a:stretch>
          </p:blipFill>
          <p:spPr>
            <a:xfrm>
              <a:off x="4869179" y="4061447"/>
              <a:ext cx="934224" cy="934224"/>
            </a:xfrm>
            <a:prstGeom prst="rect">
              <a:avLst/>
            </a:prstGeom>
          </p:spPr>
        </p:pic>
        <p:pic>
          <p:nvPicPr>
            <p:cNvPr id="63" name="object 63"/>
            <p:cNvPicPr/>
            <p:nvPr/>
          </p:nvPicPr>
          <p:blipFill>
            <a:blip r:embed="rId16" cstate="print"/>
            <a:stretch>
              <a:fillRect/>
            </a:stretch>
          </p:blipFill>
          <p:spPr>
            <a:xfrm>
              <a:off x="2301239" y="4840223"/>
              <a:ext cx="1016520" cy="1016520"/>
            </a:xfrm>
            <a:prstGeom prst="rect">
              <a:avLst/>
            </a:prstGeom>
          </p:spPr>
        </p:pic>
        <p:pic>
          <p:nvPicPr>
            <p:cNvPr id="64" name="object 64"/>
            <p:cNvPicPr/>
            <p:nvPr/>
          </p:nvPicPr>
          <p:blipFill>
            <a:blip r:embed="rId25" cstate="print"/>
            <a:stretch>
              <a:fillRect/>
            </a:stretch>
          </p:blipFill>
          <p:spPr>
            <a:xfrm>
              <a:off x="2502407" y="5033772"/>
              <a:ext cx="615708" cy="720826"/>
            </a:xfrm>
            <a:prstGeom prst="rect">
              <a:avLst/>
            </a:prstGeom>
          </p:spPr>
        </p:pic>
        <p:pic>
          <p:nvPicPr>
            <p:cNvPr id="65" name="object 65"/>
            <p:cNvPicPr/>
            <p:nvPr/>
          </p:nvPicPr>
          <p:blipFill>
            <a:blip r:embed="rId18" cstate="print"/>
            <a:stretch>
              <a:fillRect/>
            </a:stretch>
          </p:blipFill>
          <p:spPr>
            <a:xfrm>
              <a:off x="2342387" y="4861560"/>
              <a:ext cx="934224" cy="934224"/>
            </a:xfrm>
            <a:prstGeom prst="rect">
              <a:avLst/>
            </a:prstGeom>
          </p:spPr>
        </p:pic>
        <p:sp>
          <p:nvSpPr>
            <p:cNvPr id="66" name="object 66"/>
            <p:cNvSpPr/>
            <p:nvPr/>
          </p:nvSpPr>
          <p:spPr>
            <a:xfrm>
              <a:off x="2452115" y="4971288"/>
              <a:ext cx="719455" cy="719455"/>
            </a:xfrm>
            <a:custGeom>
              <a:avLst/>
              <a:gdLst/>
              <a:ahLst/>
              <a:cxnLst/>
              <a:rect l="l" t="t" r="r" b="b"/>
              <a:pathLst>
                <a:path w="719455" h="719454">
                  <a:moveTo>
                    <a:pt x="359663" y="0"/>
                  </a:moveTo>
                  <a:lnTo>
                    <a:pt x="310861" y="3283"/>
                  </a:lnTo>
                  <a:lnTo>
                    <a:pt x="264054" y="12848"/>
                  </a:lnTo>
                  <a:lnTo>
                    <a:pt x="219670" y="28265"/>
                  </a:lnTo>
                  <a:lnTo>
                    <a:pt x="178138" y="49106"/>
                  </a:lnTo>
                  <a:lnTo>
                    <a:pt x="139887" y="74943"/>
                  </a:lnTo>
                  <a:lnTo>
                    <a:pt x="105346" y="105346"/>
                  </a:lnTo>
                  <a:lnTo>
                    <a:pt x="74943" y="139887"/>
                  </a:lnTo>
                  <a:lnTo>
                    <a:pt x="49106" y="178138"/>
                  </a:lnTo>
                  <a:lnTo>
                    <a:pt x="28265" y="219670"/>
                  </a:lnTo>
                  <a:lnTo>
                    <a:pt x="12848" y="264054"/>
                  </a:lnTo>
                  <a:lnTo>
                    <a:pt x="3283" y="310861"/>
                  </a:lnTo>
                  <a:lnTo>
                    <a:pt x="0" y="359664"/>
                  </a:lnTo>
                  <a:lnTo>
                    <a:pt x="3283" y="408466"/>
                  </a:lnTo>
                  <a:lnTo>
                    <a:pt x="12848" y="455273"/>
                  </a:lnTo>
                  <a:lnTo>
                    <a:pt x="28265" y="499657"/>
                  </a:lnTo>
                  <a:lnTo>
                    <a:pt x="49106" y="541189"/>
                  </a:lnTo>
                  <a:lnTo>
                    <a:pt x="74943" y="579440"/>
                  </a:lnTo>
                  <a:lnTo>
                    <a:pt x="105346" y="613981"/>
                  </a:lnTo>
                  <a:lnTo>
                    <a:pt x="139887" y="644384"/>
                  </a:lnTo>
                  <a:lnTo>
                    <a:pt x="178138" y="670221"/>
                  </a:lnTo>
                  <a:lnTo>
                    <a:pt x="219670" y="691062"/>
                  </a:lnTo>
                  <a:lnTo>
                    <a:pt x="264054" y="706479"/>
                  </a:lnTo>
                  <a:lnTo>
                    <a:pt x="310861" y="716044"/>
                  </a:lnTo>
                  <a:lnTo>
                    <a:pt x="359663" y="719328"/>
                  </a:lnTo>
                  <a:lnTo>
                    <a:pt x="408466" y="716044"/>
                  </a:lnTo>
                  <a:lnTo>
                    <a:pt x="455273" y="706479"/>
                  </a:lnTo>
                  <a:lnTo>
                    <a:pt x="499657" y="691062"/>
                  </a:lnTo>
                  <a:lnTo>
                    <a:pt x="541189" y="670221"/>
                  </a:lnTo>
                  <a:lnTo>
                    <a:pt x="579440" y="644384"/>
                  </a:lnTo>
                  <a:lnTo>
                    <a:pt x="613981" y="613981"/>
                  </a:lnTo>
                  <a:lnTo>
                    <a:pt x="644384" y="579440"/>
                  </a:lnTo>
                  <a:lnTo>
                    <a:pt x="670221" y="541189"/>
                  </a:lnTo>
                  <a:lnTo>
                    <a:pt x="691062" y="499657"/>
                  </a:lnTo>
                  <a:lnTo>
                    <a:pt x="706479" y="455273"/>
                  </a:lnTo>
                  <a:lnTo>
                    <a:pt x="716044" y="408466"/>
                  </a:lnTo>
                  <a:lnTo>
                    <a:pt x="719327" y="359664"/>
                  </a:lnTo>
                  <a:lnTo>
                    <a:pt x="716044" y="310861"/>
                  </a:lnTo>
                  <a:lnTo>
                    <a:pt x="706479" y="264054"/>
                  </a:lnTo>
                  <a:lnTo>
                    <a:pt x="691062" y="219670"/>
                  </a:lnTo>
                  <a:lnTo>
                    <a:pt x="670221" y="178138"/>
                  </a:lnTo>
                  <a:lnTo>
                    <a:pt x="644384" y="139887"/>
                  </a:lnTo>
                  <a:lnTo>
                    <a:pt x="613981" y="105346"/>
                  </a:lnTo>
                  <a:lnTo>
                    <a:pt x="579440" y="74943"/>
                  </a:lnTo>
                  <a:lnTo>
                    <a:pt x="541189" y="49106"/>
                  </a:lnTo>
                  <a:lnTo>
                    <a:pt x="499657" y="28265"/>
                  </a:lnTo>
                  <a:lnTo>
                    <a:pt x="455273" y="12848"/>
                  </a:lnTo>
                  <a:lnTo>
                    <a:pt x="408466" y="3283"/>
                  </a:lnTo>
                  <a:lnTo>
                    <a:pt x="359663" y="0"/>
                  </a:lnTo>
                  <a:close/>
                </a:path>
              </a:pathLst>
            </a:custGeom>
            <a:solidFill>
              <a:srgbClr val="FFC000"/>
            </a:solidFill>
          </p:spPr>
          <p:txBody>
            <a:bodyPr wrap="square" lIns="0" tIns="0" rIns="0" bIns="0" rtlCol="0"/>
            <a:lstStyle/>
            <a:p>
              <a:endParaRPr/>
            </a:p>
          </p:txBody>
        </p:sp>
        <p:sp>
          <p:nvSpPr>
            <p:cNvPr id="67" name="object 67"/>
            <p:cNvSpPr/>
            <p:nvPr/>
          </p:nvSpPr>
          <p:spPr>
            <a:xfrm>
              <a:off x="2452115" y="4971288"/>
              <a:ext cx="719455" cy="719455"/>
            </a:xfrm>
            <a:custGeom>
              <a:avLst/>
              <a:gdLst/>
              <a:ahLst/>
              <a:cxnLst/>
              <a:rect l="l" t="t" r="r" b="b"/>
              <a:pathLst>
                <a:path w="719455" h="719454">
                  <a:moveTo>
                    <a:pt x="0" y="359664"/>
                  </a:moveTo>
                  <a:lnTo>
                    <a:pt x="3283" y="310861"/>
                  </a:lnTo>
                  <a:lnTo>
                    <a:pt x="12848" y="264054"/>
                  </a:lnTo>
                  <a:lnTo>
                    <a:pt x="28265" y="219670"/>
                  </a:lnTo>
                  <a:lnTo>
                    <a:pt x="49106" y="178138"/>
                  </a:lnTo>
                  <a:lnTo>
                    <a:pt x="74943" y="139887"/>
                  </a:lnTo>
                  <a:lnTo>
                    <a:pt x="105346" y="105346"/>
                  </a:lnTo>
                  <a:lnTo>
                    <a:pt x="139887" y="74943"/>
                  </a:lnTo>
                  <a:lnTo>
                    <a:pt x="178138" y="49106"/>
                  </a:lnTo>
                  <a:lnTo>
                    <a:pt x="219670" y="28265"/>
                  </a:lnTo>
                  <a:lnTo>
                    <a:pt x="264054" y="12848"/>
                  </a:lnTo>
                  <a:lnTo>
                    <a:pt x="310861" y="3283"/>
                  </a:lnTo>
                  <a:lnTo>
                    <a:pt x="359663" y="0"/>
                  </a:lnTo>
                  <a:lnTo>
                    <a:pt x="408466" y="3283"/>
                  </a:lnTo>
                  <a:lnTo>
                    <a:pt x="455273" y="12848"/>
                  </a:lnTo>
                  <a:lnTo>
                    <a:pt x="499657" y="28265"/>
                  </a:lnTo>
                  <a:lnTo>
                    <a:pt x="541189" y="49106"/>
                  </a:lnTo>
                  <a:lnTo>
                    <a:pt x="579440" y="74943"/>
                  </a:lnTo>
                  <a:lnTo>
                    <a:pt x="613981" y="105346"/>
                  </a:lnTo>
                  <a:lnTo>
                    <a:pt x="644384" y="139887"/>
                  </a:lnTo>
                  <a:lnTo>
                    <a:pt x="670221" y="178138"/>
                  </a:lnTo>
                  <a:lnTo>
                    <a:pt x="691062" y="219670"/>
                  </a:lnTo>
                  <a:lnTo>
                    <a:pt x="706479" y="264054"/>
                  </a:lnTo>
                  <a:lnTo>
                    <a:pt x="716044" y="310861"/>
                  </a:lnTo>
                  <a:lnTo>
                    <a:pt x="719327" y="359664"/>
                  </a:lnTo>
                  <a:lnTo>
                    <a:pt x="716044" y="408466"/>
                  </a:lnTo>
                  <a:lnTo>
                    <a:pt x="706479" y="455273"/>
                  </a:lnTo>
                  <a:lnTo>
                    <a:pt x="691062" y="499657"/>
                  </a:lnTo>
                  <a:lnTo>
                    <a:pt x="670221" y="541189"/>
                  </a:lnTo>
                  <a:lnTo>
                    <a:pt x="644384" y="579440"/>
                  </a:lnTo>
                  <a:lnTo>
                    <a:pt x="613981" y="613981"/>
                  </a:lnTo>
                  <a:lnTo>
                    <a:pt x="579440" y="644384"/>
                  </a:lnTo>
                  <a:lnTo>
                    <a:pt x="541189" y="670221"/>
                  </a:lnTo>
                  <a:lnTo>
                    <a:pt x="499657" y="691062"/>
                  </a:lnTo>
                  <a:lnTo>
                    <a:pt x="455273" y="706479"/>
                  </a:lnTo>
                  <a:lnTo>
                    <a:pt x="408466" y="716044"/>
                  </a:lnTo>
                  <a:lnTo>
                    <a:pt x="359663" y="719328"/>
                  </a:lnTo>
                  <a:lnTo>
                    <a:pt x="310861" y="716044"/>
                  </a:lnTo>
                  <a:lnTo>
                    <a:pt x="264054" y="706479"/>
                  </a:lnTo>
                  <a:lnTo>
                    <a:pt x="219670" y="691062"/>
                  </a:lnTo>
                  <a:lnTo>
                    <a:pt x="178138" y="670221"/>
                  </a:lnTo>
                  <a:lnTo>
                    <a:pt x="139887" y="644384"/>
                  </a:lnTo>
                  <a:lnTo>
                    <a:pt x="105346" y="613981"/>
                  </a:lnTo>
                  <a:lnTo>
                    <a:pt x="74943" y="579440"/>
                  </a:lnTo>
                  <a:lnTo>
                    <a:pt x="49106" y="541189"/>
                  </a:lnTo>
                  <a:lnTo>
                    <a:pt x="28265" y="499657"/>
                  </a:lnTo>
                  <a:lnTo>
                    <a:pt x="12848" y="455273"/>
                  </a:lnTo>
                  <a:lnTo>
                    <a:pt x="3283" y="408466"/>
                  </a:lnTo>
                  <a:lnTo>
                    <a:pt x="0" y="359664"/>
                  </a:lnTo>
                  <a:close/>
                </a:path>
              </a:pathLst>
            </a:custGeom>
            <a:ln w="9525">
              <a:solidFill>
                <a:srgbClr val="D3D2E7"/>
              </a:solidFill>
            </a:ln>
          </p:spPr>
          <p:txBody>
            <a:bodyPr wrap="square" lIns="0" tIns="0" rIns="0" bIns="0" rtlCol="0"/>
            <a:lstStyle/>
            <a:p>
              <a:endParaRPr/>
            </a:p>
          </p:txBody>
        </p:sp>
        <p:pic>
          <p:nvPicPr>
            <p:cNvPr id="68" name="object 68"/>
            <p:cNvPicPr/>
            <p:nvPr/>
          </p:nvPicPr>
          <p:blipFill>
            <a:blip r:embed="rId19" cstate="print"/>
            <a:stretch>
              <a:fillRect/>
            </a:stretch>
          </p:blipFill>
          <p:spPr>
            <a:xfrm>
              <a:off x="3142487" y="4840223"/>
              <a:ext cx="1018044" cy="1016520"/>
            </a:xfrm>
            <a:prstGeom prst="rect">
              <a:avLst/>
            </a:prstGeom>
          </p:spPr>
        </p:pic>
        <p:pic>
          <p:nvPicPr>
            <p:cNvPr id="69" name="object 69"/>
            <p:cNvPicPr/>
            <p:nvPr/>
          </p:nvPicPr>
          <p:blipFill>
            <a:blip r:embed="rId26" cstate="print"/>
            <a:stretch>
              <a:fillRect/>
            </a:stretch>
          </p:blipFill>
          <p:spPr>
            <a:xfrm>
              <a:off x="3293363" y="5033772"/>
              <a:ext cx="717803" cy="720826"/>
            </a:xfrm>
            <a:prstGeom prst="rect">
              <a:avLst/>
            </a:prstGeom>
          </p:spPr>
        </p:pic>
        <p:pic>
          <p:nvPicPr>
            <p:cNvPr id="70" name="object 70"/>
            <p:cNvPicPr/>
            <p:nvPr/>
          </p:nvPicPr>
          <p:blipFill>
            <a:blip r:embed="rId21" cstate="print"/>
            <a:stretch>
              <a:fillRect/>
            </a:stretch>
          </p:blipFill>
          <p:spPr>
            <a:xfrm>
              <a:off x="3183636" y="4861560"/>
              <a:ext cx="935748" cy="934224"/>
            </a:xfrm>
            <a:prstGeom prst="rect">
              <a:avLst/>
            </a:prstGeom>
          </p:spPr>
        </p:pic>
        <p:sp>
          <p:nvSpPr>
            <p:cNvPr id="71" name="object 71"/>
            <p:cNvSpPr/>
            <p:nvPr/>
          </p:nvSpPr>
          <p:spPr>
            <a:xfrm>
              <a:off x="4978907" y="4171188"/>
              <a:ext cx="719455" cy="719455"/>
            </a:xfrm>
            <a:custGeom>
              <a:avLst/>
              <a:gdLst/>
              <a:ahLst/>
              <a:cxnLst/>
              <a:rect l="l" t="t" r="r" b="b"/>
              <a:pathLst>
                <a:path w="719454" h="719454">
                  <a:moveTo>
                    <a:pt x="359663" y="0"/>
                  </a:moveTo>
                  <a:lnTo>
                    <a:pt x="310861" y="3283"/>
                  </a:lnTo>
                  <a:lnTo>
                    <a:pt x="264054" y="12848"/>
                  </a:lnTo>
                  <a:lnTo>
                    <a:pt x="219670" y="28265"/>
                  </a:lnTo>
                  <a:lnTo>
                    <a:pt x="178138" y="49106"/>
                  </a:lnTo>
                  <a:lnTo>
                    <a:pt x="139887" y="74943"/>
                  </a:lnTo>
                  <a:lnTo>
                    <a:pt x="105346" y="105346"/>
                  </a:lnTo>
                  <a:lnTo>
                    <a:pt x="74943" y="139887"/>
                  </a:lnTo>
                  <a:lnTo>
                    <a:pt x="49106" y="178138"/>
                  </a:lnTo>
                  <a:lnTo>
                    <a:pt x="28265" y="219670"/>
                  </a:lnTo>
                  <a:lnTo>
                    <a:pt x="12848" y="264054"/>
                  </a:lnTo>
                  <a:lnTo>
                    <a:pt x="3283" y="310861"/>
                  </a:lnTo>
                  <a:lnTo>
                    <a:pt x="0" y="359663"/>
                  </a:lnTo>
                  <a:lnTo>
                    <a:pt x="3283" y="408466"/>
                  </a:lnTo>
                  <a:lnTo>
                    <a:pt x="12848" y="455273"/>
                  </a:lnTo>
                  <a:lnTo>
                    <a:pt x="28265" y="499657"/>
                  </a:lnTo>
                  <a:lnTo>
                    <a:pt x="49106" y="541189"/>
                  </a:lnTo>
                  <a:lnTo>
                    <a:pt x="74943" y="579440"/>
                  </a:lnTo>
                  <a:lnTo>
                    <a:pt x="105346" y="613981"/>
                  </a:lnTo>
                  <a:lnTo>
                    <a:pt x="139887" y="644384"/>
                  </a:lnTo>
                  <a:lnTo>
                    <a:pt x="178138" y="670221"/>
                  </a:lnTo>
                  <a:lnTo>
                    <a:pt x="219670" y="691062"/>
                  </a:lnTo>
                  <a:lnTo>
                    <a:pt x="264054" y="706479"/>
                  </a:lnTo>
                  <a:lnTo>
                    <a:pt x="310861" y="716044"/>
                  </a:lnTo>
                  <a:lnTo>
                    <a:pt x="359663" y="719328"/>
                  </a:lnTo>
                  <a:lnTo>
                    <a:pt x="408466" y="716044"/>
                  </a:lnTo>
                  <a:lnTo>
                    <a:pt x="455273" y="706479"/>
                  </a:lnTo>
                  <a:lnTo>
                    <a:pt x="499657" y="691062"/>
                  </a:lnTo>
                  <a:lnTo>
                    <a:pt x="541189" y="670221"/>
                  </a:lnTo>
                  <a:lnTo>
                    <a:pt x="579440" y="644384"/>
                  </a:lnTo>
                  <a:lnTo>
                    <a:pt x="613981" y="613981"/>
                  </a:lnTo>
                  <a:lnTo>
                    <a:pt x="644384" y="579440"/>
                  </a:lnTo>
                  <a:lnTo>
                    <a:pt x="670221" y="541189"/>
                  </a:lnTo>
                  <a:lnTo>
                    <a:pt x="691062" y="499657"/>
                  </a:lnTo>
                  <a:lnTo>
                    <a:pt x="706479" y="455273"/>
                  </a:lnTo>
                  <a:lnTo>
                    <a:pt x="716044" y="408466"/>
                  </a:lnTo>
                  <a:lnTo>
                    <a:pt x="719327" y="359663"/>
                  </a:lnTo>
                  <a:lnTo>
                    <a:pt x="716044" y="310861"/>
                  </a:lnTo>
                  <a:lnTo>
                    <a:pt x="706479" y="264054"/>
                  </a:lnTo>
                  <a:lnTo>
                    <a:pt x="691062" y="219670"/>
                  </a:lnTo>
                  <a:lnTo>
                    <a:pt x="670221" y="178138"/>
                  </a:lnTo>
                  <a:lnTo>
                    <a:pt x="644384" y="139887"/>
                  </a:lnTo>
                  <a:lnTo>
                    <a:pt x="613981" y="105346"/>
                  </a:lnTo>
                  <a:lnTo>
                    <a:pt x="579440" y="74943"/>
                  </a:lnTo>
                  <a:lnTo>
                    <a:pt x="541189" y="49106"/>
                  </a:lnTo>
                  <a:lnTo>
                    <a:pt x="499657" y="28265"/>
                  </a:lnTo>
                  <a:lnTo>
                    <a:pt x="455273" y="12848"/>
                  </a:lnTo>
                  <a:lnTo>
                    <a:pt x="408466" y="3283"/>
                  </a:lnTo>
                  <a:lnTo>
                    <a:pt x="359663" y="0"/>
                  </a:lnTo>
                  <a:close/>
                </a:path>
              </a:pathLst>
            </a:custGeom>
            <a:solidFill>
              <a:srgbClr val="FFC000"/>
            </a:solidFill>
          </p:spPr>
          <p:txBody>
            <a:bodyPr wrap="square" lIns="0" tIns="0" rIns="0" bIns="0" rtlCol="0"/>
            <a:lstStyle/>
            <a:p>
              <a:endParaRPr/>
            </a:p>
          </p:txBody>
        </p:sp>
        <p:sp>
          <p:nvSpPr>
            <p:cNvPr id="72" name="object 72"/>
            <p:cNvSpPr/>
            <p:nvPr/>
          </p:nvSpPr>
          <p:spPr>
            <a:xfrm>
              <a:off x="4978907" y="4171188"/>
              <a:ext cx="719455" cy="719455"/>
            </a:xfrm>
            <a:custGeom>
              <a:avLst/>
              <a:gdLst/>
              <a:ahLst/>
              <a:cxnLst/>
              <a:rect l="l" t="t" r="r" b="b"/>
              <a:pathLst>
                <a:path w="719454" h="719454">
                  <a:moveTo>
                    <a:pt x="0" y="359663"/>
                  </a:moveTo>
                  <a:lnTo>
                    <a:pt x="3283" y="310861"/>
                  </a:lnTo>
                  <a:lnTo>
                    <a:pt x="12848" y="264054"/>
                  </a:lnTo>
                  <a:lnTo>
                    <a:pt x="28265" y="219670"/>
                  </a:lnTo>
                  <a:lnTo>
                    <a:pt x="49106" y="178138"/>
                  </a:lnTo>
                  <a:lnTo>
                    <a:pt x="74943" y="139887"/>
                  </a:lnTo>
                  <a:lnTo>
                    <a:pt x="105346" y="105346"/>
                  </a:lnTo>
                  <a:lnTo>
                    <a:pt x="139887" y="74943"/>
                  </a:lnTo>
                  <a:lnTo>
                    <a:pt x="178138" y="49106"/>
                  </a:lnTo>
                  <a:lnTo>
                    <a:pt x="219670" y="28265"/>
                  </a:lnTo>
                  <a:lnTo>
                    <a:pt x="264054" y="12848"/>
                  </a:lnTo>
                  <a:lnTo>
                    <a:pt x="310861" y="3283"/>
                  </a:lnTo>
                  <a:lnTo>
                    <a:pt x="359663" y="0"/>
                  </a:lnTo>
                  <a:lnTo>
                    <a:pt x="408466" y="3283"/>
                  </a:lnTo>
                  <a:lnTo>
                    <a:pt x="455273" y="12848"/>
                  </a:lnTo>
                  <a:lnTo>
                    <a:pt x="499657" y="28265"/>
                  </a:lnTo>
                  <a:lnTo>
                    <a:pt x="541189" y="49106"/>
                  </a:lnTo>
                  <a:lnTo>
                    <a:pt x="579440" y="74943"/>
                  </a:lnTo>
                  <a:lnTo>
                    <a:pt x="613981" y="105346"/>
                  </a:lnTo>
                  <a:lnTo>
                    <a:pt x="644384" y="139887"/>
                  </a:lnTo>
                  <a:lnTo>
                    <a:pt x="670221" y="178138"/>
                  </a:lnTo>
                  <a:lnTo>
                    <a:pt x="691062" y="219670"/>
                  </a:lnTo>
                  <a:lnTo>
                    <a:pt x="706479" y="264054"/>
                  </a:lnTo>
                  <a:lnTo>
                    <a:pt x="716044" y="310861"/>
                  </a:lnTo>
                  <a:lnTo>
                    <a:pt x="719327" y="359663"/>
                  </a:lnTo>
                  <a:lnTo>
                    <a:pt x="716044" y="408466"/>
                  </a:lnTo>
                  <a:lnTo>
                    <a:pt x="706479" y="455273"/>
                  </a:lnTo>
                  <a:lnTo>
                    <a:pt x="691062" y="499657"/>
                  </a:lnTo>
                  <a:lnTo>
                    <a:pt x="670221" y="541189"/>
                  </a:lnTo>
                  <a:lnTo>
                    <a:pt x="644384" y="579440"/>
                  </a:lnTo>
                  <a:lnTo>
                    <a:pt x="613981" y="613981"/>
                  </a:lnTo>
                  <a:lnTo>
                    <a:pt x="579440" y="644384"/>
                  </a:lnTo>
                  <a:lnTo>
                    <a:pt x="541189" y="670221"/>
                  </a:lnTo>
                  <a:lnTo>
                    <a:pt x="499657" y="691062"/>
                  </a:lnTo>
                  <a:lnTo>
                    <a:pt x="455273" y="706479"/>
                  </a:lnTo>
                  <a:lnTo>
                    <a:pt x="408466" y="716044"/>
                  </a:lnTo>
                  <a:lnTo>
                    <a:pt x="359663" y="719328"/>
                  </a:lnTo>
                  <a:lnTo>
                    <a:pt x="310861" y="716044"/>
                  </a:lnTo>
                  <a:lnTo>
                    <a:pt x="264054" y="706479"/>
                  </a:lnTo>
                  <a:lnTo>
                    <a:pt x="219670" y="691062"/>
                  </a:lnTo>
                  <a:lnTo>
                    <a:pt x="178138" y="670221"/>
                  </a:lnTo>
                  <a:lnTo>
                    <a:pt x="139887" y="644384"/>
                  </a:lnTo>
                  <a:lnTo>
                    <a:pt x="105346" y="613981"/>
                  </a:lnTo>
                  <a:lnTo>
                    <a:pt x="74943" y="579440"/>
                  </a:lnTo>
                  <a:lnTo>
                    <a:pt x="49106" y="541189"/>
                  </a:lnTo>
                  <a:lnTo>
                    <a:pt x="28265" y="499657"/>
                  </a:lnTo>
                  <a:lnTo>
                    <a:pt x="12848" y="455273"/>
                  </a:lnTo>
                  <a:lnTo>
                    <a:pt x="3283" y="408466"/>
                  </a:lnTo>
                  <a:lnTo>
                    <a:pt x="0" y="359663"/>
                  </a:lnTo>
                  <a:close/>
                </a:path>
              </a:pathLst>
            </a:custGeom>
            <a:ln w="9525">
              <a:solidFill>
                <a:srgbClr val="D3D2E7"/>
              </a:solidFill>
            </a:ln>
          </p:spPr>
          <p:txBody>
            <a:bodyPr wrap="square" lIns="0" tIns="0" rIns="0" bIns="0" rtlCol="0"/>
            <a:lstStyle/>
            <a:p>
              <a:endParaRPr/>
            </a:p>
          </p:txBody>
        </p:sp>
        <p:sp>
          <p:nvSpPr>
            <p:cNvPr id="73" name="object 73"/>
            <p:cNvSpPr/>
            <p:nvPr/>
          </p:nvSpPr>
          <p:spPr>
            <a:xfrm>
              <a:off x="3293363" y="4971288"/>
              <a:ext cx="721360" cy="719455"/>
            </a:xfrm>
            <a:custGeom>
              <a:avLst/>
              <a:gdLst/>
              <a:ahLst/>
              <a:cxnLst/>
              <a:rect l="l" t="t" r="r" b="b"/>
              <a:pathLst>
                <a:path w="721360" h="719454">
                  <a:moveTo>
                    <a:pt x="360425" y="0"/>
                  </a:moveTo>
                  <a:lnTo>
                    <a:pt x="311528" y="3283"/>
                  </a:lnTo>
                  <a:lnTo>
                    <a:pt x="264627" y="12848"/>
                  </a:lnTo>
                  <a:lnTo>
                    <a:pt x="220152" y="28265"/>
                  </a:lnTo>
                  <a:lnTo>
                    <a:pt x="178533" y="49106"/>
                  </a:lnTo>
                  <a:lnTo>
                    <a:pt x="140201" y="74943"/>
                  </a:lnTo>
                  <a:lnTo>
                    <a:pt x="105584" y="105346"/>
                  </a:lnTo>
                  <a:lnTo>
                    <a:pt x="75114" y="139887"/>
                  </a:lnTo>
                  <a:lnTo>
                    <a:pt x="49219" y="178138"/>
                  </a:lnTo>
                  <a:lnTo>
                    <a:pt x="28330" y="219670"/>
                  </a:lnTo>
                  <a:lnTo>
                    <a:pt x="12878" y="264054"/>
                  </a:lnTo>
                  <a:lnTo>
                    <a:pt x="3291" y="310861"/>
                  </a:lnTo>
                  <a:lnTo>
                    <a:pt x="0" y="359664"/>
                  </a:lnTo>
                  <a:lnTo>
                    <a:pt x="3291" y="408466"/>
                  </a:lnTo>
                  <a:lnTo>
                    <a:pt x="12878" y="455273"/>
                  </a:lnTo>
                  <a:lnTo>
                    <a:pt x="28330" y="499657"/>
                  </a:lnTo>
                  <a:lnTo>
                    <a:pt x="49219" y="541189"/>
                  </a:lnTo>
                  <a:lnTo>
                    <a:pt x="75114" y="579440"/>
                  </a:lnTo>
                  <a:lnTo>
                    <a:pt x="105584" y="613981"/>
                  </a:lnTo>
                  <a:lnTo>
                    <a:pt x="140201" y="644384"/>
                  </a:lnTo>
                  <a:lnTo>
                    <a:pt x="178533" y="670221"/>
                  </a:lnTo>
                  <a:lnTo>
                    <a:pt x="220152" y="691062"/>
                  </a:lnTo>
                  <a:lnTo>
                    <a:pt x="264627" y="706479"/>
                  </a:lnTo>
                  <a:lnTo>
                    <a:pt x="311528" y="716044"/>
                  </a:lnTo>
                  <a:lnTo>
                    <a:pt x="360425" y="719328"/>
                  </a:lnTo>
                  <a:lnTo>
                    <a:pt x="409323" y="716044"/>
                  </a:lnTo>
                  <a:lnTo>
                    <a:pt x="456224" y="706479"/>
                  </a:lnTo>
                  <a:lnTo>
                    <a:pt x="500699" y="691062"/>
                  </a:lnTo>
                  <a:lnTo>
                    <a:pt x="542318" y="670221"/>
                  </a:lnTo>
                  <a:lnTo>
                    <a:pt x="580650" y="644384"/>
                  </a:lnTo>
                  <a:lnTo>
                    <a:pt x="615267" y="613981"/>
                  </a:lnTo>
                  <a:lnTo>
                    <a:pt x="645737" y="579440"/>
                  </a:lnTo>
                  <a:lnTo>
                    <a:pt x="671632" y="541189"/>
                  </a:lnTo>
                  <a:lnTo>
                    <a:pt x="692521" y="499657"/>
                  </a:lnTo>
                  <a:lnTo>
                    <a:pt x="707973" y="455273"/>
                  </a:lnTo>
                  <a:lnTo>
                    <a:pt x="717560" y="408466"/>
                  </a:lnTo>
                  <a:lnTo>
                    <a:pt x="720851" y="359664"/>
                  </a:lnTo>
                  <a:lnTo>
                    <a:pt x="717560" y="310861"/>
                  </a:lnTo>
                  <a:lnTo>
                    <a:pt x="707973" y="264054"/>
                  </a:lnTo>
                  <a:lnTo>
                    <a:pt x="692521" y="219670"/>
                  </a:lnTo>
                  <a:lnTo>
                    <a:pt x="671632" y="178138"/>
                  </a:lnTo>
                  <a:lnTo>
                    <a:pt x="645737" y="139887"/>
                  </a:lnTo>
                  <a:lnTo>
                    <a:pt x="615267" y="105346"/>
                  </a:lnTo>
                  <a:lnTo>
                    <a:pt x="580650" y="74943"/>
                  </a:lnTo>
                  <a:lnTo>
                    <a:pt x="542318" y="49106"/>
                  </a:lnTo>
                  <a:lnTo>
                    <a:pt x="500699" y="28265"/>
                  </a:lnTo>
                  <a:lnTo>
                    <a:pt x="456224" y="12848"/>
                  </a:lnTo>
                  <a:lnTo>
                    <a:pt x="409323" y="3283"/>
                  </a:lnTo>
                  <a:lnTo>
                    <a:pt x="360425" y="0"/>
                  </a:lnTo>
                  <a:close/>
                </a:path>
              </a:pathLst>
            </a:custGeom>
            <a:solidFill>
              <a:srgbClr val="FFC000"/>
            </a:solidFill>
          </p:spPr>
          <p:txBody>
            <a:bodyPr wrap="square" lIns="0" tIns="0" rIns="0" bIns="0" rtlCol="0"/>
            <a:lstStyle/>
            <a:p>
              <a:endParaRPr/>
            </a:p>
          </p:txBody>
        </p:sp>
        <p:sp>
          <p:nvSpPr>
            <p:cNvPr id="74" name="object 74"/>
            <p:cNvSpPr/>
            <p:nvPr/>
          </p:nvSpPr>
          <p:spPr>
            <a:xfrm>
              <a:off x="3293363" y="4971288"/>
              <a:ext cx="721360" cy="719455"/>
            </a:xfrm>
            <a:custGeom>
              <a:avLst/>
              <a:gdLst/>
              <a:ahLst/>
              <a:cxnLst/>
              <a:rect l="l" t="t" r="r" b="b"/>
              <a:pathLst>
                <a:path w="721360" h="719454">
                  <a:moveTo>
                    <a:pt x="0" y="359664"/>
                  </a:moveTo>
                  <a:lnTo>
                    <a:pt x="3291" y="310861"/>
                  </a:lnTo>
                  <a:lnTo>
                    <a:pt x="12878" y="264054"/>
                  </a:lnTo>
                  <a:lnTo>
                    <a:pt x="28330" y="219670"/>
                  </a:lnTo>
                  <a:lnTo>
                    <a:pt x="49219" y="178138"/>
                  </a:lnTo>
                  <a:lnTo>
                    <a:pt x="75114" y="139887"/>
                  </a:lnTo>
                  <a:lnTo>
                    <a:pt x="105584" y="105346"/>
                  </a:lnTo>
                  <a:lnTo>
                    <a:pt x="140201" y="74943"/>
                  </a:lnTo>
                  <a:lnTo>
                    <a:pt x="178533" y="49106"/>
                  </a:lnTo>
                  <a:lnTo>
                    <a:pt x="220152" y="28265"/>
                  </a:lnTo>
                  <a:lnTo>
                    <a:pt x="264627" y="12848"/>
                  </a:lnTo>
                  <a:lnTo>
                    <a:pt x="311528" y="3283"/>
                  </a:lnTo>
                  <a:lnTo>
                    <a:pt x="360425" y="0"/>
                  </a:lnTo>
                  <a:lnTo>
                    <a:pt x="409323" y="3283"/>
                  </a:lnTo>
                  <a:lnTo>
                    <a:pt x="456224" y="12848"/>
                  </a:lnTo>
                  <a:lnTo>
                    <a:pt x="500699" y="28265"/>
                  </a:lnTo>
                  <a:lnTo>
                    <a:pt x="542318" y="49106"/>
                  </a:lnTo>
                  <a:lnTo>
                    <a:pt x="580650" y="74943"/>
                  </a:lnTo>
                  <a:lnTo>
                    <a:pt x="615267" y="105346"/>
                  </a:lnTo>
                  <a:lnTo>
                    <a:pt x="645737" y="139887"/>
                  </a:lnTo>
                  <a:lnTo>
                    <a:pt x="671632" y="178138"/>
                  </a:lnTo>
                  <a:lnTo>
                    <a:pt x="692521" y="219670"/>
                  </a:lnTo>
                  <a:lnTo>
                    <a:pt x="707973" y="264054"/>
                  </a:lnTo>
                  <a:lnTo>
                    <a:pt x="717560" y="310861"/>
                  </a:lnTo>
                  <a:lnTo>
                    <a:pt x="720851" y="359664"/>
                  </a:lnTo>
                  <a:lnTo>
                    <a:pt x="717560" y="408466"/>
                  </a:lnTo>
                  <a:lnTo>
                    <a:pt x="707973" y="455273"/>
                  </a:lnTo>
                  <a:lnTo>
                    <a:pt x="692521" y="499657"/>
                  </a:lnTo>
                  <a:lnTo>
                    <a:pt x="671632" y="541189"/>
                  </a:lnTo>
                  <a:lnTo>
                    <a:pt x="645737" y="579440"/>
                  </a:lnTo>
                  <a:lnTo>
                    <a:pt x="615267" y="613981"/>
                  </a:lnTo>
                  <a:lnTo>
                    <a:pt x="580650" y="644384"/>
                  </a:lnTo>
                  <a:lnTo>
                    <a:pt x="542318" y="670221"/>
                  </a:lnTo>
                  <a:lnTo>
                    <a:pt x="500699" y="691062"/>
                  </a:lnTo>
                  <a:lnTo>
                    <a:pt x="456224" y="706479"/>
                  </a:lnTo>
                  <a:lnTo>
                    <a:pt x="409323" y="716044"/>
                  </a:lnTo>
                  <a:lnTo>
                    <a:pt x="360425" y="719328"/>
                  </a:lnTo>
                  <a:lnTo>
                    <a:pt x="311528" y="716044"/>
                  </a:lnTo>
                  <a:lnTo>
                    <a:pt x="264627" y="706479"/>
                  </a:lnTo>
                  <a:lnTo>
                    <a:pt x="220152" y="691062"/>
                  </a:lnTo>
                  <a:lnTo>
                    <a:pt x="178533" y="670221"/>
                  </a:lnTo>
                  <a:lnTo>
                    <a:pt x="140201" y="644384"/>
                  </a:lnTo>
                  <a:lnTo>
                    <a:pt x="105584" y="613981"/>
                  </a:lnTo>
                  <a:lnTo>
                    <a:pt x="75114" y="579440"/>
                  </a:lnTo>
                  <a:lnTo>
                    <a:pt x="49219" y="541189"/>
                  </a:lnTo>
                  <a:lnTo>
                    <a:pt x="28330" y="499657"/>
                  </a:lnTo>
                  <a:lnTo>
                    <a:pt x="12878" y="455273"/>
                  </a:lnTo>
                  <a:lnTo>
                    <a:pt x="3291" y="408466"/>
                  </a:lnTo>
                  <a:lnTo>
                    <a:pt x="0" y="359664"/>
                  </a:lnTo>
                  <a:close/>
                </a:path>
              </a:pathLst>
            </a:custGeom>
            <a:ln w="9525">
              <a:solidFill>
                <a:srgbClr val="D3D2E7"/>
              </a:solidFill>
            </a:ln>
          </p:spPr>
          <p:txBody>
            <a:bodyPr wrap="square" lIns="0" tIns="0" rIns="0" bIns="0" rtlCol="0"/>
            <a:lstStyle/>
            <a:p>
              <a:endParaRPr/>
            </a:p>
          </p:txBody>
        </p:sp>
        <p:pic>
          <p:nvPicPr>
            <p:cNvPr id="75" name="object 75"/>
            <p:cNvPicPr/>
            <p:nvPr/>
          </p:nvPicPr>
          <p:blipFill>
            <a:blip r:embed="rId22" cstate="print"/>
            <a:stretch>
              <a:fillRect/>
            </a:stretch>
          </p:blipFill>
          <p:spPr>
            <a:xfrm>
              <a:off x="3986783" y="4840223"/>
              <a:ext cx="1015009" cy="1016520"/>
            </a:xfrm>
            <a:prstGeom prst="rect">
              <a:avLst/>
            </a:prstGeom>
          </p:spPr>
        </p:pic>
        <p:pic>
          <p:nvPicPr>
            <p:cNvPr id="76" name="object 76"/>
            <p:cNvPicPr/>
            <p:nvPr/>
          </p:nvPicPr>
          <p:blipFill>
            <a:blip r:embed="rId27" cstate="print"/>
            <a:stretch>
              <a:fillRect/>
            </a:stretch>
          </p:blipFill>
          <p:spPr>
            <a:xfrm>
              <a:off x="4186427" y="5033772"/>
              <a:ext cx="615708" cy="720826"/>
            </a:xfrm>
            <a:prstGeom prst="rect">
              <a:avLst/>
            </a:prstGeom>
          </p:spPr>
        </p:pic>
        <p:pic>
          <p:nvPicPr>
            <p:cNvPr id="77" name="object 77"/>
            <p:cNvPicPr/>
            <p:nvPr/>
          </p:nvPicPr>
          <p:blipFill>
            <a:blip r:embed="rId18" cstate="print"/>
            <a:stretch>
              <a:fillRect/>
            </a:stretch>
          </p:blipFill>
          <p:spPr>
            <a:xfrm>
              <a:off x="4027932" y="4861560"/>
              <a:ext cx="932713" cy="934224"/>
            </a:xfrm>
            <a:prstGeom prst="rect">
              <a:avLst/>
            </a:prstGeom>
          </p:spPr>
        </p:pic>
        <p:sp>
          <p:nvSpPr>
            <p:cNvPr id="78" name="object 78"/>
            <p:cNvSpPr/>
            <p:nvPr/>
          </p:nvSpPr>
          <p:spPr>
            <a:xfrm>
              <a:off x="4137660" y="4971288"/>
              <a:ext cx="718185" cy="719455"/>
            </a:xfrm>
            <a:custGeom>
              <a:avLst/>
              <a:gdLst/>
              <a:ahLst/>
              <a:cxnLst/>
              <a:rect l="l" t="t" r="r" b="b"/>
              <a:pathLst>
                <a:path w="718185" h="719454">
                  <a:moveTo>
                    <a:pt x="358901" y="0"/>
                  </a:moveTo>
                  <a:lnTo>
                    <a:pt x="310194" y="3283"/>
                  </a:lnTo>
                  <a:lnTo>
                    <a:pt x="263480" y="12848"/>
                  </a:lnTo>
                  <a:lnTo>
                    <a:pt x="219188" y="28265"/>
                  </a:lnTo>
                  <a:lnTo>
                    <a:pt x="177743" y="49106"/>
                  </a:lnTo>
                  <a:lnTo>
                    <a:pt x="139574" y="74943"/>
                  </a:lnTo>
                  <a:lnTo>
                    <a:pt x="105108" y="105346"/>
                  </a:lnTo>
                  <a:lnTo>
                    <a:pt x="74772" y="139887"/>
                  </a:lnTo>
                  <a:lnTo>
                    <a:pt x="48993" y="178138"/>
                  </a:lnTo>
                  <a:lnTo>
                    <a:pt x="28199" y="219670"/>
                  </a:lnTo>
                  <a:lnTo>
                    <a:pt x="12818" y="264054"/>
                  </a:lnTo>
                  <a:lnTo>
                    <a:pt x="3275" y="310861"/>
                  </a:lnTo>
                  <a:lnTo>
                    <a:pt x="0" y="359664"/>
                  </a:lnTo>
                  <a:lnTo>
                    <a:pt x="3275" y="408466"/>
                  </a:lnTo>
                  <a:lnTo>
                    <a:pt x="12818" y="455273"/>
                  </a:lnTo>
                  <a:lnTo>
                    <a:pt x="28199" y="499657"/>
                  </a:lnTo>
                  <a:lnTo>
                    <a:pt x="48993" y="541189"/>
                  </a:lnTo>
                  <a:lnTo>
                    <a:pt x="74772" y="579440"/>
                  </a:lnTo>
                  <a:lnTo>
                    <a:pt x="105108" y="613981"/>
                  </a:lnTo>
                  <a:lnTo>
                    <a:pt x="139574" y="644384"/>
                  </a:lnTo>
                  <a:lnTo>
                    <a:pt x="177743" y="670221"/>
                  </a:lnTo>
                  <a:lnTo>
                    <a:pt x="219188" y="691062"/>
                  </a:lnTo>
                  <a:lnTo>
                    <a:pt x="263480" y="706479"/>
                  </a:lnTo>
                  <a:lnTo>
                    <a:pt x="310194" y="716044"/>
                  </a:lnTo>
                  <a:lnTo>
                    <a:pt x="358901" y="719328"/>
                  </a:lnTo>
                  <a:lnTo>
                    <a:pt x="407609" y="716044"/>
                  </a:lnTo>
                  <a:lnTo>
                    <a:pt x="454323" y="706479"/>
                  </a:lnTo>
                  <a:lnTo>
                    <a:pt x="498615" y="691062"/>
                  </a:lnTo>
                  <a:lnTo>
                    <a:pt x="540060" y="670221"/>
                  </a:lnTo>
                  <a:lnTo>
                    <a:pt x="578229" y="644384"/>
                  </a:lnTo>
                  <a:lnTo>
                    <a:pt x="612695" y="613981"/>
                  </a:lnTo>
                  <a:lnTo>
                    <a:pt x="643031" y="579440"/>
                  </a:lnTo>
                  <a:lnTo>
                    <a:pt x="668810" y="541189"/>
                  </a:lnTo>
                  <a:lnTo>
                    <a:pt x="689604" y="499657"/>
                  </a:lnTo>
                  <a:lnTo>
                    <a:pt x="704985" y="455273"/>
                  </a:lnTo>
                  <a:lnTo>
                    <a:pt x="714528" y="408466"/>
                  </a:lnTo>
                  <a:lnTo>
                    <a:pt x="717803" y="359664"/>
                  </a:lnTo>
                  <a:lnTo>
                    <a:pt x="714528" y="310861"/>
                  </a:lnTo>
                  <a:lnTo>
                    <a:pt x="704985" y="264054"/>
                  </a:lnTo>
                  <a:lnTo>
                    <a:pt x="689604" y="219670"/>
                  </a:lnTo>
                  <a:lnTo>
                    <a:pt x="668810" y="178138"/>
                  </a:lnTo>
                  <a:lnTo>
                    <a:pt x="643031" y="139887"/>
                  </a:lnTo>
                  <a:lnTo>
                    <a:pt x="612695" y="105346"/>
                  </a:lnTo>
                  <a:lnTo>
                    <a:pt x="578229" y="74943"/>
                  </a:lnTo>
                  <a:lnTo>
                    <a:pt x="540060" y="49106"/>
                  </a:lnTo>
                  <a:lnTo>
                    <a:pt x="498615" y="28265"/>
                  </a:lnTo>
                  <a:lnTo>
                    <a:pt x="454323" y="12848"/>
                  </a:lnTo>
                  <a:lnTo>
                    <a:pt x="407609" y="3283"/>
                  </a:lnTo>
                  <a:lnTo>
                    <a:pt x="358901" y="0"/>
                  </a:lnTo>
                  <a:close/>
                </a:path>
              </a:pathLst>
            </a:custGeom>
            <a:solidFill>
              <a:srgbClr val="FFC000"/>
            </a:solidFill>
          </p:spPr>
          <p:txBody>
            <a:bodyPr wrap="square" lIns="0" tIns="0" rIns="0" bIns="0" rtlCol="0"/>
            <a:lstStyle/>
            <a:p>
              <a:endParaRPr/>
            </a:p>
          </p:txBody>
        </p:sp>
        <p:sp>
          <p:nvSpPr>
            <p:cNvPr id="79" name="object 79"/>
            <p:cNvSpPr/>
            <p:nvPr/>
          </p:nvSpPr>
          <p:spPr>
            <a:xfrm>
              <a:off x="4137660" y="4971288"/>
              <a:ext cx="718185" cy="719455"/>
            </a:xfrm>
            <a:custGeom>
              <a:avLst/>
              <a:gdLst/>
              <a:ahLst/>
              <a:cxnLst/>
              <a:rect l="l" t="t" r="r" b="b"/>
              <a:pathLst>
                <a:path w="718185" h="719454">
                  <a:moveTo>
                    <a:pt x="0" y="359664"/>
                  </a:moveTo>
                  <a:lnTo>
                    <a:pt x="3275" y="310861"/>
                  </a:lnTo>
                  <a:lnTo>
                    <a:pt x="12818" y="264054"/>
                  </a:lnTo>
                  <a:lnTo>
                    <a:pt x="28199" y="219670"/>
                  </a:lnTo>
                  <a:lnTo>
                    <a:pt x="48993" y="178138"/>
                  </a:lnTo>
                  <a:lnTo>
                    <a:pt x="74772" y="139887"/>
                  </a:lnTo>
                  <a:lnTo>
                    <a:pt x="105108" y="105346"/>
                  </a:lnTo>
                  <a:lnTo>
                    <a:pt x="139574" y="74943"/>
                  </a:lnTo>
                  <a:lnTo>
                    <a:pt x="177743" y="49106"/>
                  </a:lnTo>
                  <a:lnTo>
                    <a:pt x="219188" y="28265"/>
                  </a:lnTo>
                  <a:lnTo>
                    <a:pt x="263480" y="12848"/>
                  </a:lnTo>
                  <a:lnTo>
                    <a:pt x="310194" y="3283"/>
                  </a:lnTo>
                  <a:lnTo>
                    <a:pt x="358901" y="0"/>
                  </a:lnTo>
                  <a:lnTo>
                    <a:pt x="407609" y="3283"/>
                  </a:lnTo>
                  <a:lnTo>
                    <a:pt x="454323" y="12848"/>
                  </a:lnTo>
                  <a:lnTo>
                    <a:pt x="498615" y="28265"/>
                  </a:lnTo>
                  <a:lnTo>
                    <a:pt x="540060" y="49106"/>
                  </a:lnTo>
                  <a:lnTo>
                    <a:pt x="578229" y="74943"/>
                  </a:lnTo>
                  <a:lnTo>
                    <a:pt x="612695" y="105346"/>
                  </a:lnTo>
                  <a:lnTo>
                    <a:pt x="643031" y="139887"/>
                  </a:lnTo>
                  <a:lnTo>
                    <a:pt x="668810" y="178138"/>
                  </a:lnTo>
                  <a:lnTo>
                    <a:pt x="689604" y="219670"/>
                  </a:lnTo>
                  <a:lnTo>
                    <a:pt x="704985" y="264054"/>
                  </a:lnTo>
                  <a:lnTo>
                    <a:pt x="714528" y="310861"/>
                  </a:lnTo>
                  <a:lnTo>
                    <a:pt x="717803" y="359664"/>
                  </a:lnTo>
                  <a:lnTo>
                    <a:pt x="714528" y="408466"/>
                  </a:lnTo>
                  <a:lnTo>
                    <a:pt x="704985" y="455273"/>
                  </a:lnTo>
                  <a:lnTo>
                    <a:pt x="689604" y="499657"/>
                  </a:lnTo>
                  <a:lnTo>
                    <a:pt x="668810" y="541189"/>
                  </a:lnTo>
                  <a:lnTo>
                    <a:pt x="643031" y="579440"/>
                  </a:lnTo>
                  <a:lnTo>
                    <a:pt x="612695" y="613981"/>
                  </a:lnTo>
                  <a:lnTo>
                    <a:pt x="578229" y="644384"/>
                  </a:lnTo>
                  <a:lnTo>
                    <a:pt x="540060" y="670221"/>
                  </a:lnTo>
                  <a:lnTo>
                    <a:pt x="498615" y="691062"/>
                  </a:lnTo>
                  <a:lnTo>
                    <a:pt x="454323" y="706479"/>
                  </a:lnTo>
                  <a:lnTo>
                    <a:pt x="407609" y="716044"/>
                  </a:lnTo>
                  <a:lnTo>
                    <a:pt x="358901" y="719328"/>
                  </a:lnTo>
                  <a:lnTo>
                    <a:pt x="310194" y="716044"/>
                  </a:lnTo>
                  <a:lnTo>
                    <a:pt x="263480" y="706479"/>
                  </a:lnTo>
                  <a:lnTo>
                    <a:pt x="219188" y="691062"/>
                  </a:lnTo>
                  <a:lnTo>
                    <a:pt x="177743" y="670221"/>
                  </a:lnTo>
                  <a:lnTo>
                    <a:pt x="139574" y="644384"/>
                  </a:lnTo>
                  <a:lnTo>
                    <a:pt x="105108" y="613981"/>
                  </a:lnTo>
                  <a:lnTo>
                    <a:pt x="74772" y="579440"/>
                  </a:lnTo>
                  <a:lnTo>
                    <a:pt x="48993" y="541189"/>
                  </a:lnTo>
                  <a:lnTo>
                    <a:pt x="28199" y="499657"/>
                  </a:lnTo>
                  <a:lnTo>
                    <a:pt x="12818" y="455273"/>
                  </a:lnTo>
                  <a:lnTo>
                    <a:pt x="3275" y="408466"/>
                  </a:lnTo>
                  <a:lnTo>
                    <a:pt x="0" y="359664"/>
                  </a:lnTo>
                  <a:close/>
                </a:path>
              </a:pathLst>
            </a:custGeom>
            <a:ln w="9524">
              <a:solidFill>
                <a:srgbClr val="D3D2E7"/>
              </a:solidFill>
            </a:ln>
          </p:spPr>
          <p:txBody>
            <a:bodyPr wrap="square" lIns="0" tIns="0" rIns="0" bIns="0" rtlCol="0"/>
            <a:lstStyle/>
            <a:p>
              <a:endParaRPr/>
            </a:p>
          </p:txBody>
        </p:sp>
        <p:pic>
          <p:nvPicPr>
            <p:cNvPr id="80" name="object 80"/>
            <p:cNvPicPr/>
            <p:nvPr/>
          </p:nvPicPr>
          <p:blipFill>
            <a:blip r:embed="rId16" cstate="print"/>
            <a:stretch>
              <a:fillRect/>
            </a:stretch>
          </p:blipFill>
          <p:spPr>
            <a:xfrm>
              <a:off x="4828032" y="4840223"/>
              <a:ext cx="1016520" cy="1016520"/>
            </a:xfrm>
            <a:prstGeom prst="rect">
              <a:avLst/>
            </a:prstGeom>
          </p:spPr>
        </p:pic>
        <p:pic>
          <p:nvPicPr>
            <p:cNvPr id="81" name="object 81"/>
            <p:cNvPicPr/>
            <p:nvPr/>
          </p:nvPicPr>
          <p:blipFill>
            <a:blip r:embed="rId11" cstate="print"/>
            <a:stretch>
              <a:fillRect/>
            </a:stretch>
          </p:blipFill>
          <p:spPr>
            <a:xfrm>
              <a:off x="4977383" y="5033772"/>
              <a:ext cx="717803" cy="720826"/>
            </a:xfrm>
            <a:prstGeom prst="rect">
              <a:avLst/>
            </a:prstGeom>
          </p:spPr>
        </p:pic>
        <p:pic>
          <p:nvPicPr>
            <p:cNvPr id="82" name="object 82"/>
            <p:cNvPicPr/>
            <p:nvPr/>
          </p:nvPicPr>
          <p:blipFill>
            <a:blip r:embed="rId18" cstate="print"/>
            <a:stretch>
              <a:fillRect/>
            </a:stretch>
          </p:blipFill>
          <p:spPr>
            <a:xfrm>
              <a:off x="4869179" y="4861560"/>
              <a:ext cx="934224" cy="934224"/>
            </a:xfrm>
            <a:prstGeom prst="rect">
              <a:avLst/>
            </a:prstGeom>
          </p:spPr>
        </p:pic>
      </p:grpSp>
      <p:grpSp>
        <p:nvGrpSpPr>
          <p:cNvPr id="83" name="object 83"/>
          <p:cNvGrpSpPr/>
          <p:nvPr/>
        </p:nvGrpSpPr>
        <p:grpSpPr>
          <a:xfrm>
            <a:off x="4974145" y="4966525"/>
            <a:ext cx="728980" cy="728980"/>
            <a:chOff x="4974145" y="4966525"/>
            <a:chExt cx="728980" cy="728980"/>
          </a:xfrm>
        </p:grpSpPr>
        <p:sp>
          <p:nvSpPr>
            <p:cNvPr id="84" name="object 84"/>
            <p:cNvSpPr/>
            <p:nvPr/>
          </p:nvSpPr>
          <p:spPr>
            <a:xfrm>
              <a:off x="4978908" y="4971288"/>
              <a:ext cx="719455" cy="719455"/>
            </a:xfrm>
            <a:custGeom>
              <a:avLst/>
              <a:gdLst/>
              <a:ahLst/>
              <a:cxnLst/>
              <a:rect l="l" t="t" r="r" b="b"/>
              <a:pathLst>
                <a:path w="719454" h="719454">
                  <a:moveTo>
                    <a:pt x="359663" y="0"/>
                  </a:moveTo>
                  <a:lnTo>
                    <a:pt x="310861" y="3283"/>
                  </a:lnTo>
                  <a:lnTo>
                    <a:pt x="264054" y="12848"/>
                  </a:lnTo>
                  <a:lnTo>
                    <a:pt x="219670" y="28265"/>
                  </a:lnTo>
                  <a:lnTo>
                    <a:pt x="178138" y="49106"/>
                  </a:lnTo>
                  <a:lnTo>
                    <a:pt x="139887" y="74943"/>
                  </a:lnTo>
                  <a:lnTo>
                    <a:pt x="105346" y="105346"/>
                  </a:lnTo>
                  <a:lnTo>
                    <a:pt x="74943" y="139887"/>
                  </a:lnTo>
                  <a:lnTo>
                    <a:pt x="49106" y="178138"/>
                  </a:lnTo>
                  <a:lnTo>
                    <a:pt x="28265" y="219670"/>
                  </a:lnTo>
                  <a:lnTo>
                    <a:pt x="12848" y="264054"/>
                  </a:lnTo>
                  <a:lnTo>
                    <a:pt x="3283" y="310861"/>
                  </a:lnTo>
                  <a:lnTo>
                    <a:pt x="0" y="359664"/>
                  </a:lnTo>
                  <a:lnTo>
                    <a:pt x="3283" y="408466"/>
                  </a:lnTo>
                  <a:lnTo>
                    <a:pt x="12848" y="455273"/>
                  </a:lnTo>
                  <a:lnTo>
                    <a:pt x="28265" y="499657"/>
                  </a:lnTo>
                  <a:lnTo>
                    <a:pt x="49106" y="541189"/>
                  </a:lnTo>
                  <a:lnTo>
                    <a:pt x="74943" y="579440"/>
                  </a:lnTo>
                  <a:lnTo>
                    <a:pt x="105346" y="613981"/>
                  </a:lnTo>
                  <a:lnTo>
                    <a:pt x="139887" y="644384"/>
                  </a:lnTo>
                  <a:lnTo>
                    <a:pt x="178138" y="670221"/>
                  </a:lnTo>
                  <a:lnTo>
                    <a:pt x="219670" y="691062"/>
                  </a:lnTo>
                  <a:lnTo>
                    <a:pt x="264054" y="706479"/>
                  </a:lnTo>
                  <a:lnTo>
                    <a:pt x="310861" y="716044"/>
                  </a:lnTo>
                  <a:lnTo>
                    <a:pt x="359663" y="719328"/>
                  </a:lnTo>
                  <a:lnTo>
                    <a:pt x="408466" y="716044"/>
                  </a:lnTo>
                  <a:lnTo>
                    <a:pt x="455273" y="706479"/>
                  </a:lnTo>
                  <a:lnTo>
                    <a:pt x="499657" y="691062"/>
                  </a:lnTo>
                  <a:lnTo>
                    <a:pt x="541189" y="670221"/>
                  </a:lnTo>
                  <a:lnTo>
                    <a:pt x="579440" y="644384"/>
                  </a:lnTo>
                  <a:lnTo>
                    <a:pt x="613981" y="613981"/>
                  </a:lnTo>
                  <a:lnTo>
                    <a:pt x="644384" y="579440"/>
                  </a:lnTo>
                  <a:lnTo>
                    <a:pt x="670221" y="541189"/>
                  </a:lnTo>
                  <a:lnTo>
                    <a:pt x="691062" y="499657"/>
                  </a:lnTo>
                  <a:lnTo>
                    <a:pt x="706479" y="455273"/>
                  </a:lnTo>
                  <a:lnTo>
                    <a:pt x="716044" y="408466"/>
                  </a:lnTo>
                  <a:lnTo>
                    <a:pt x="719327" y="359664"/>
                  </a:lnTo>
                  <a:lnTo>
                    <a:pt x="716044" y="310861"/>
                  </a:lnTo>
                  <a:lnTo>
                    <a:pt x="706479" y="264054"/>
                  </a:lnTo>
                  <a:lnTo>
                    <a:pt x="691062" y="219670"/>
                  </a:lnTo>
                  <a:lnTo>
                    <a:pt x="670221" y="178138"/>
                  </a:lnTo>
                  <a:lnTo>
                    <a:pt x="644384" y="139887"/>
                  </a:lnTo>
                  <a:lnTo>
                    <a:pt x="613981" y="105346"/>
                  </a:lnTo>
                  <a:lnTo>
                    <a:pt x="579440" y="74943"/>
                  </a:lnTo>
                  <a:lnTo>
                    <a:pt x="541189" y="49106"/>
                  </a:lnTo>
                  <a:lnTo>
                    <a:pt x="499657" y="28265"/>
                  </a:lnTo>
                  <a:lnTo>
                    <a:pt x="455273" y="12848"/>
                  </a:lnTo>
                  <a:lnTo>
                    <a:pt x="408466" y="3283"/>
                  </a:lnTo>
                  <a:lnTo>
                    <a:pt x="359663" y="0"/>
                  </a:lnTo>
                  <a:close/>
                </a:path>
              </a:pathLst>
            </a:custGeom>
            <a:solidFill>
              <a:srgbClr val="FFC000"/>
            </a:solidFill>
          </p:spPr>
          <p:txBody>
            <a:bodyPr wrap="square" lIns="0" tIns="0" rIns="0" bIns="0" rtlCol="0"/>
            <a:lstStyle/>
            <a:p>
              <a:endParaRPr/>
            </a:p>
          </p:txBody>
        </p:sp>
        <p:sp>
          <p:nvSpPr>
            <p:cNvPr id="85" name="object 85"/>
            <p:cNvSpPr/>
            <p:nvPr/>
          </p:nvSpPr>
          <p:spPr>
            <a:xfrm>
              <a:off x="4978908" y="4971288"/>
              <a:ext cx="719455" cy="719455"/>
            </a:xfrm>
            <a:custGeom>
              <a:avLst/>
              <a:gdLst/>
              <a:ahLst/>
              <a:cxnLst/>
              <a:rect l="l" t="t" r="r" b="b"/>
              <a:pathLst>
                <a:path w="719454" h="719454">
                  <a:moveTo>
                    <a:pt x="0" y="359664"/>
                  </a:moveTo>
                  <a:lnTo>
                    <a:pt x="3283" y="310861"/>
                  </a:lnTo>
                  <a:lnTo>
                    <a:pt x="12848" y="264054"/>
                  </a:lnTo>
                  <a:lnTo>
                    <a:pt x="28265" y="219670"/>
                  </a:lnTo>
                  <a:lnTo>
                    <a:pt x="49106" y="178138"/>
                  </a:lnTo>
                  <a:lnTo>
                    <a:pt x="74943" y="139887"/>
                  </a:lnTo>
                  <a:lnTo>
                    <a:pt x="105346" y="105346"/>
                  </a:lnTo>
                  <a:lnTo>
                    <a:pt x="139887" y="74943"/>
                  </a:lnTo>
                  <a:lnTo>
                    <a:pt x="178138" y="49106"/>
                  </a:lnTo>
                  <a:lnTo>
                    <a:pt x="219670" y="28265"/>
                  </a:lnTo>
                  <a:lnTo>
                    <a:pt x="264054" y="12848"/>
                  </a:lnTo>
                  <a:lnTo>
                    <a:pt x="310861" y="3283"/>
                  </a:lnTo>
                  <a:lnTo>
                    <a:pt x="359663" y="0"/>
                  </a:lnTo>
                  <a:lnTo>
                    <a:pt x="408466" y="3283"/>
                  </a:lnTo>
                  <a:lnTo>
                    <a:pt x="455273" y="12848"/>
                  </a:lnTo>
                  <a:lnTo>
                    <a:pt x="499657" y="28265"/>
                  </a:lnTo>
                  <a:lnTo>
                    <a:pt x="541189" y="49106"/>
                  </a:lnTo>
                  <a:lnTo>
                    <a:pt x="579440" y="74943"/>
                  </a:lnTo>
                  <a:lnTo>
                    <a:pt x="613981" y="105346"/>
                  </a:lnTo>
                  <a:lnTo>
                    <a:pt x="644384" y="139887"/>
                  </a:lnTo>
                  <a:lnTo>
                    <a:pt x="670221" y="178138"/>
                  </a:lnTo>
                  <a:lnTo>
                    <a:pt x="691062" y="219670"/>
                  </a:lnTo>
                  <a:lnTo>
                    <a:pt x="706479" y="264054"/>
                  </a:lnTo>
                  <a:lnTo>
                    <a:pt x="716044" y="310861"/>
                  </a:lnTo>
                  <a:lnTo>
                    <a:pt x="719327" y="359664"/>
                  </a:lnTo>
                  <a:lnTo>
                    <a:pt x="716044" y="408466"/>
                  </a:lnTo>
                  <a:lnTo>
                    <a:pt x="706479" y="455273"/>
                  </a:lnTo>
                  <a:lnTo>
                    <a:pt x="691062" y="499657"/>
                  </a:lnTo>
                  <a:lnTo>
                    <a:pt x="670221" y="541189"/>
                  </a:lnTo>
                  <a:lnTo>
                    <a:pt x="644384" y="579440"/>
                  </a:lnTo>
                  <a:lnTo>
                    <a:pt x="613981" y="613981"/>
                  </a:lnTo>
                  <a:lnTo>
                    <a:pt x="579440" y="644384"/>
                  </a:lnTo>
                  <a:lnTo>
                    <a:pt x="541189" y="670221"/>
                  </a:lnTo>
                  <a:lnTo>
                    <a:pt x="499657" y="691062"/>
                  </a:lnTo>
                  <a:lnTo>
                    <a:pt x="455273" y="706479"/>
                  </a:lnTo>
                  <a:lnTo>
                    <a:pt x="408466" y="716044"/>
                  </a:lnTo>
                  <a:lnTo>
                    <a:pt x="359663" y="719328"/>
                  </a:lnTo>
                  <a:lnTo>
                    <a:pt x="310861" y="716044"/>
                  </a:lnTo>
                  <a:lnTo>
                    <a:pt x="264054" y="706479"/>
                  </a:lnTo>
                  <a:lnTo>
                    <a:pt x="219670" y="691062"/>
                  </a:lnTo>
                  <a:lnTo>
                    <a:pt x="178138" y="670221"/>
                  </a:lnTo>
                  <a:lnTo>
                    <a:pt x="139887" y="644384"/>
                  </a:lnTo>
                  <a:lnTo>
                    <a:pt x="105346" y="613981"/>
                  </a:lnTo>
                  <a:lnTo>
                    <a:pt x="74943" y="579440"/>
                  </a:lnTo>
                  <a:lnTo>
                    <a:pt x="49106" y="541189"/>
                  </a:lnTo>
                  <a:lnTo>
                    <a:pt x="28265" y="499657"/>
                  </a:lnTo>
                  <a:lnTo>
                    <a:pt x="12848" y="455273"/>
                  </a:lnTo>
                  <a:lnTo>
                    <a:pt x="3283" y="408466"/>
                  </a:lnTo>
                  <a:lnTo>
                    <a:pt x="0" y="359664"/>
                  </a:lnTo>
                  <a:close/>
                </a:path>
              </a:pathLst>
            </a:custGeom>
            <a:ln w="9525">
              <a:solidFill>
                <a:srgbClr val="D3D2E7"/>
              </a:solidFill>
            </a:ln>
          </p:spPr>
          <p:txBody>
            <a:bodyPr wrap="square" lIns="0" tIns="0" rIns="0" bIns="0" rtlCol="0"/>
            <a:lstStyle/>
            <a:p>
              <a:endParaRPr/>
            </a:p>
          </p:txBody>
        </p:sp>
      </p:grpSp>
      <p:sp>
        <p:nvSpPr>
          <p:cNvPr id="86" name="object 86"/>
          <p:cNvSpPr txBox="1"/>
          <p:nvPr/>
        </p:nvSpPr>
        <p:spPr>
          <a:xfrm>
            <a:off x="7712456" y="1640204"/>
            <a:ext cx="956944" cy="391160"/>
          </a:xfrm>
          <a:prstGeom prst="rect">
            <a:avLst/>
          </a:prstGeom>
        </p:spPr>
        <p:txBody>
          <a:bodyPr vert="horz" wrap="square" lIns="0" tIns="12700" rIns="0" bIns="0" rtlCol="0">
            <a:spAutoFit/>
          </a:bodyPr>
          <a:lstStyle/>
          <a:p>
            <a:pPr marL="12700">
              <a:lnSpc>
                <a:spcPct val="100000"/>
              </a:lnSpc>
              <a:spcBef>
                <a:spcPts val="100"/>
              </a:spcBef>
            </a:pPr>
            <a:r>
              <a:rPr sz="2400" spc="-5" dirty="0">
                <a:latin typeface="Arial MT"/>
                <a:cs typeface="Arial MT"/>
              </a:rPr>
              <a:t>Filter</a:t>
            </a:r>
            <a:r>
              <a:rPr sz="2400" spc="-65" dirty="0">
                <a:latin typeface="Arial MT"/>
                <a:cs typeface="Arial MT"/>
              </a:rPr>
              <a:t> </a:t>
            </a:r>
            <a:r>
              <a:rPr sz="2400" spc="-5" dirty="0">
                <a:latin typeface="Arial MT"/>
                <a:cs typeface="Arial MT"/>
              </a:rPr>
              <a:t>2</a:t>
            </a:r>
            <a:endParaRPr sz="2400">
              <a:latin typeface="Arial MT"/>
              <a:cs typeface="Arial MT"/>
            </a:endParaRPr>
          </a:p>
        </p:txBody>
      </p:sp>
      <p:grpSp>
        <p:nvGrpSpPr>
          <p:cNvPr id="87" name="object 87"/>
          <p:cNvGrpSpPr/>
          <p:nvPr/>
        </p:nvGrpSpPr>
        <p:grpSpPr>
          <a:xfrm>
            <a:off x="6510528" y="2490216"/>
            <a:ext cx="3462654" cy="3397250"/>
            <a:chOff x="6510528" y="2490216"/>
            <a:chExt cx="3462654" cy="3397250"/>
          </a:xfrm>
        </p:grpSpPr>
        <p:pic>
          <p:nvPicPr>
            <p:cNvPr id="88" name="object 88"/>
            <p:cNvPicPr/>
            <p:nvPr/>
          </p:nvPicPr>
          <p:blipFill>
            <a:blip r:embed="rId28" cstate="print"/>
            <a:stretch>
              <a:fillRect/>
            </a:stretch>
          </p:blipFill>
          <p:spPr>
            <a:xfrm>
              <a:off x="6510528" y="2490216"/>
              <a:ext cx="938771" cy="937260"/>
            </a:xfrm>
            <a:prstGeom prst="rect">
              <a:avLst/>
            </a:prstGeom>
          </p:spPr>
        </p:pic>
        <p:pic>
          <p:nvPicPr>
            <p:cNvPr id="89" name="object 89"/>
            <p:cNvPicPr/>
            <p:nvPr/>
          </p:nvPicPr>
          <p:blipFill>
            <a:blip r:embed="rId29" cstate="print"/>
            <a:stretch>
              <a:fillRect/>
            </a:stretch>
          </p:blipFill>
          <p:spPr>
            <a:xfrm>
              <a:off x="6620256" y="2644165"/>
              <a:ext cx="717803" cy="720826"/>
            </a:xfrm>
            <a:prstGeom prst="rect">
              <a:avLst/>
            </a:prstGeom>
          </p:spPr>
        </p:pic>
        <p:pic>
          <p:nvPicPr>
            <p:cNvPr id="90" name="object 90"/>
            <p:cNvPicPr/>
            <p:nvPr/>
          </p:nvPicPr>
          <p:blipFill>
            <a:blip r:embed="rId30" cstate="print"/>
            <a:stretch>
              <a:fillRect/>
            </a:stretch>
          </p:blipFill>
          <p:spPr>
            <a:xfrm>
              <a:off x="6551676" y="2511552"/>
              <a:ext cx="858774" cy="857250"/>
            </a:xfrm>
            <a:prstGeom prst="rect">
              <a:avLst/>
            </a:prstGeom>
          </p:spPr>
        </p:pic>
        <p:sp>
          <p:nvSpPr>
            <p:cNvPr id="91" name="object 91"/>
            <p:cNvSpPr/>
            <p:nvPr/>
          </p:nvSpPr>
          <p:spPr>
            <a:xfrm>
              <a:off x="6621780" y="2581656"/>
              <a:ext cx="721360" cy="719455"/>
            </a:xfrm>
            <a:custGeom>
              <a:avLst/>
              <a:gdLst/>
              <a:ahLst/>
              <a:cxnLst/>
              <a:rect l="l" t="t" r="r" b="b"/>
              <a:pathLst>
                <a:path w="721359" h="719454">
                  <a:moveTo>
                    <a:pt x="360425" y="0"/>
                  </a:moveTo>
                  <a:lnTo>
                    <a:pt x="311528" y="3283"/>
                  </a:lnTo>
                  <a:lnTo>
                    <a:pt x="264627" y="12848"/>
                  </a:lnTo>
                  <a:lnTo>
                    <a:pt x="220152" y="28265"/>
                  </a:lnTo>
                  <a:lnTo>
                    <a:pt x="178533" y="49106"/>
                  </a:lnTo>
                  <a:lnTo>
                    <a:pt x="140201" y="74943"/>
                  </a:lnTo>
                  <a:lnTo>
                    <a:pt x="105584" y="105346"/>
                  </a:lnTo>
                  <a:lnTo>
                    <a:pt x="75114" y="139887"/>
                  </a:lnTo>
                  <a:lnTo>
                    <a:pt x="49219" y="178138"/>
                  </a:lnTo>
                  <a:lnTo>
                    <a:pt x="28330" y="219670"/>
                  </a:lnTo>
                  <a:lnTo>
                    <a:pt x="12878" y="264054"/>
                  </a:lnTo>
                  <a:lnTo>
                    <a:pt x="3291" y="310861"/>
                  </a:lnTo>
                  <a:lnTo>
                    <a:pt x="0" y="359664"/>
                  </a:lnTo>
                  <a:lnTo>
                    <a:pt x="3291" y="408466"/>
                  </a:lnTo>
                  <a:lnTo>
                    <a:pt x="12878" y="455273"/>
                  </a:lnTo>
                  <a:lnTo>
                    <a:pt x="28330" y="499657"/>
                  </a:lnTo>
                  <a:lnTo>
                    <a:pt x="49219" y="541189"/>
                  </a:lnTo>
                  <a:lnTo>
                    <a:pt x="75114" y="579440"/>
                  </a:lnTo>
                  <a:lnTo>
                    <a:pt x="105584" y="613981"/>
                  </a:lnTo>
                  <a:lnTo>
                    <a:pt x="140201" y="644384"/>
                  </a:lnTo>
                  <a:lnTo>
                    <a:pt x="178533" y="670221"/>
                  </a:lnTo>
                  <a:lnTo>
                    <a:pt x="220152" y="691062"/>
                  </a:lnTo>
                  <a:lnTo>
                    <a:pt x="264627" y="706479"/>
                  </a:lnTo>
                  <a:lnTo>
                    <a:pt x="311528" y="716044"/>
                  </a:lnTo>
                  <a:lnTo>
                    <a:pt x="360425" y="719328"/>
                  </a:lnTo>
                  <a:lnTo>
                    <a:pt x="409323" y="716044"/>
                  </a:lnTo>
                  <a:lnTo>
                    <a:pt x="456224" y="706479"/>
                  </a:lnTo>
                  <a:lnTo>
                    <a:pt x="500699" y="691062"/>
                  </a:lnTo>
                  <a:lnTo>
                    <a:pt x="542318" y="670221"/>
                  </a:lnTo>
                  <a:lnTo>
                    <a:pt x="580650" y="644384"/>
                  </a:lnTo>
                  <a:lnTo>
                    <a:pt x="615267" y="613981"/>
                  </a:lnTo>
                  <a:lnTo>
                    <a:pt x="645737" y="579440"/>
                  </a:lnTo>
                  <a:lnTo>
                    <a:pt x="671632" y="541189"/>
                  </a:lnTo>
                  <a:lnTo>
                    <a:pt x="692521" y="499657"/>
                  </a:lnTo>
                  <a:lnTo>
                    <a:pt x="707973" y="455273"/>
                  </a:lnTo>
                  <a:lnTo>
                    <a:pt x="717560" y="408466"/>
                  </a:lnTo>
                  <a:lnTo>
                    <a:pt x="720851" y="359664"/>
                  </a:lnTo>
                  <a:lnTo>
                    <a:pt x="717560" y="310861"/>
                  </a:lnTo>
                  <a:lnTo>
                    <a:pt x="707973" y="264054"/>
                  </a:lnTo>
                  <a:lnTo>
                    <a:pt x="692521" y="219670"/>
                  </a:lnTo>
                  <a:lnTo>
                    <a:pt x="671632" y="178138"/>
                  </a:lnTo>
                  <a:lnTo>
                    <a:pt x="645737" y="139887"/>
                  </a:lnTo>
                  <a:lnTo>
                    <a:pt x="615267" y="105346"/>
                  </a:lnTo>
                  <a:lnTo>
                    <a:pt x="580650" y="74943"/>
                  </a:lnTo>
                  <a:lnTo>
                    <a:pt x="542318" y="49106"/>
                  </a:lnTo>
                  <a:lnTo>
                    <a:pt x="500699" y="28265"/>
                  </a:lnTo>
                  <a:lnTo>
                    <a:pt x="456224" y="12848"/>
                  </a:lnTo>
                  <a:lnTo>
                    <a:pt x="409323" y="3283"/>
                  </a:lnTo>
                  <a:lnTo>
                    <a:pt x="360425" y="0"/>
                  </a:lnTo>
                  <a:close/>
                </a:path>
              </a:pathLst>
            </a:custGeom>
            <a:solidFill>
              <a:srgbClr val="99FFCC"/>
            </a:solidFill>
          </p:spPr>
          <p:txBody>
            <a:bodyPr wrap="square" lIns="0" tIns="0" rIns="0" bIns="0" rtlCol="0"/>
            <a:lstStyle/>
            <a:p>
              <a:endParaRPr/>
            </a:p>
          </p:txBody>
        </p:sp>
        <p:sp>
          <p:nvSpPr>
            <p:cNvPr id="92" name="object 92"/>
            <p:cNvSpPr/>
            <p:nvPr/>
          </p:nvSpPr>
          <p:spPr>
            <a:xfrm>
              <a:off x="6621780" y="2581656"/>
              <a:ext cx="721360" cy="719455"/>
            </a:xfrm>
            <a:custGeom>
              <a:avLst/>
              <a:gdLst/>
              <a:ahLst/>
              <a:cxnLst/>
              <a:rect l="l" t="t" r="r" b="b"/>
              <a:pathLst>
                <a:path w="721359" h="719454">
                  <a:moveTo>
                    <a:pt x="0" y="359664"/>
                  </a:moveTo>
                  <a:lnTo>
                    <a:pt x="3291" y="310861"/>
                  </a:lnTo>
                  <a:lnTo>
                    <a:pt x="12878" y="264054"/>
                  </a:lnTo>
                  <a:lnTo>
                    <a:pt x="28330" y="219670"/>
                  </a:lnTo>
                  <a:lnTo>
                    <a:pt x="49219" y="178138"/>
                  </a:lnTo>
                  <a:lnTo>
                    <a:pt x="75114" y="139887"/>
                  </a:lnTo>
                  <a:lnTo>
                    <a:pt x="105584" y="105346"/>
                  </a:lnTo>
                  <a:lnTo>
                    <a:pt x="140201" y="74943"/>
                  </a:lnTo>
                  <a:lnTo>
                    <a:pt x="178533" y="49106"/>
                  </a:lnTo>
                  <a:lnTo>
                    <a:pt x="220152" y="28265"/>
                  </a:lnTo>
                  <a:lnTo>
                    <a:pt x="264627" y="12848"/>
                  </a:lnTo>
                  <a:lnTo>
                    <a:pt x="311528" y="3283"/>
                  </a:lnTo>
                  <a:lnTo>
                    <a:pt x="360425" y="0"/>
                  </a:lnTo>
                  <a:lnTo>
                    <a:pt x="409323" y="3283"/>
                  </a:lnTo>
                  <a:lnTo>
                    <a:pt x="456224" y="12848"/>
                  </a:lnTo>
                  <a:lnTo>
                    <a:pt x="500699" y="28265"/>
                  </a:lnTo>
                  <a:lnTo>
                    <a:pt x="542318" y="49106"/>
                  </a:lnTo>
                  <a:lnTo>
                    <a:pt x="580650" y="74943"/>
                  </a:lnTo>
                  <a:lnTo>
                    <a:pt x="615267" y="105346"/>
                  </a:lnTo>
                  <a:lnTo>
                    <a:pt x="645737" y="139887"/>
                  </a:lnTo>
                  <a:lnTo>
                    <a:pt x="671632" y="178138"/>
                  </a:lnTo>
                  <a:lnTo>
                    <a:pt x="692521" y="219670"/>
                  </a:lnTo>
                  <a:lnTo>
                    <a:pt x="707973" y="264054"/>
                  </a:lnTo>
                  <a:lnTo>
                    <a:pt x="717560" y="310861"/>
                  </a:lnTo>
                  <a:lnTo>
                    <a:pt x="720851" y="359664"/>
                  </a:lnTo>
                  <a:lnTo>
                    <a:pt x="717560" y="408466"/>
                  </a:lnTo>
                  <a:lnTo>
                    <a:pt x="707973" y="455273"/>
                  </a:lnTo>
                  <a:lnTo>
                    <a:pt x="692521" y="499657"/>
                  </a:lnTo>
                  <a:lnTo>
                    <a:pt x="671632" y="541189"/>
                  </a:lnTo>
                  <a:lnTo>
                    <a:pt x="645737" y="579440"/>
                  </a:lnTo>
                  <a:lnTo>
                    <a:pt x="615267" y="613981"/>
                  </a:lnTo>
                  <a:lnTo>
                    <a:pt x="580650" y="644384"/>
                  </a:lnTo>
                  <a:lnTo>
                    <a:pt x="542318" y="670221"/>
                  </a:lnTo>
                  <a:lnTo>
                    <a:pt x="500699" y="691062"/>
                  </a:lnTo>
                  <a:lnTo>
                    <a:pt x="456224" y="706479"/>
                  </a:lnTo>
                  <a:lnTo>
                    <a:pt x="409323" y="716044"/>
                  </a:lnTo>
                  <a:lnTo>
                    <a:pt x="360425" y="719328"/>
                  </a:lnTo>
                  <a:lnTo>
                    <a:pt x="311528" y="716044"/>
                  </a:lnTo>
                  <a:lnTo>
                    <a:pt x="264627" y="706479"/>
                  </a:lnTo>
                  <a:lnTo>
                    <a:pt x="220152" y="691062"/>
                  </a:lnTo>
                  <a:lnTo>
                    <a:pt x="178533" y="670221"/>
                  </a:lnTo>
                  <a:lnTo>
                    <a:pt x="140201" y="644384"/>
                  </a:lnTo>
                  <a:lnTo>
                    <a:pt x="105584" y="613981"/>
                  </a:lnTo>
                  <a:lnTo>
                    <a:pt x="75114" y="579440"/>
                  </a:lnTo>
                  <a:lnTo>
                    <a:pt x="49219" y="541189"/>
                  </a:lnTo>
                  <a:lnTo>
                    <a:pt x="28330" y="499657"/>
                  </a:lnTo>
                  <a:lnTo>
                    <a:pt x="12878" y="455273"/>
                  </a:lnTo>
                  <a:lnTo>
                    <a:pt x="3291" y="408466"/>
                  </a:lnTo>
                  <a:lnTo>
                    <a:pt x="0" y="359664"/>
                  </a:lnTo>
                  <a:close/>
                </a:path>
              </a:pathLst>
            </a:custGeom>
            <a:ln w="9525">
              <a:solidFill>
                <a:srgbClr val="C5C5FA"/>
              </a:solidFill>
            </a:ln>
          </p:spPr>
          <p:txBody>
            <a:bodyPr wrap="square" lIns="0" tIns="0" rIns="0" bIns="0" rtlCol="0"/>
            <a:lstStyle/>
            <a:p>
              <a:endParaRPr/>
            </a:p>
          </p:txBody>
        </p:sp>
        <p:pic>
          <p:nvPicPr>
            <p:cNvPr id="93" name="object 93"/>
            <p:cNvPicPr/>
            <p:nvPr/>
          </p:nvPicPr>
          <p:blipFill>
            <a:blip r:embed="rId28" cstate="print"/>
            <a:stretch>
              <a:fillRect/>
            </a:stretch>
          </p:blipFill>
          <p:spPr>
            <a:xfrm>
              <a:off x="7351776" y="2490216"/>
              <a:ext cx="938771" cy="937260"/>
            </a:xfrm>
            <a:prstGeom prst="rect">
              <a:avLst/>
            </a:prstGeom>
          </p:spPr>
        </p:pic>
        <p:pic>
          <p:nvPicPr>
            <p:cNvPr id="94" name="object 94"/>
            <p:cNvPicPr/>
            <p:nvPr/>
          </p:nvPicPr>
          <p:blipFill>
            <a:blip r:embed="rId31" cstate="print"/>
            <a:stretch>
              <a:fillRect/>
            </a:stretch>
          </p:blipFill>
          <p:spPr>
            <a:xfrm>
              <a:off x="7513320" y="2644165"/>
              <a:ext cx="615708" cy="720826"/>
            </a:xfrm>
            <a:prstGeom prst="rect">
              <a:avLst/>
            </a:prstGeom>
          </p:spPr>
        </p:pic>
        <p:pic>
          <p:nvPicPr>
            <p:cNvPr id="95" name="object 95"/>
            <p:cNvPicPr/>
            <p:nvPr/>
          </p:nvPicPr>
          <p:blipFill>
            <a:blip r:embed="rId30" cstate="print"/>
            <a:stretch>
              <a:fillRect/>
            </a:stretch>
          </p:blipFill>
          <p:spPr>
            <a:xfrm>
              <a:off x="7392924" y="2511552"/>
              <a:ext cx="858774" cy="857250"/>
            </a:xfrm>
            <a:prstGeom prst="rect">
              <a:avLst/>
            </a:prstGeom>
          </p:spPr>
        </p:pic>
        <p:sp>
          <p:nvSpPr>
            <p:cNvPr id="96" name="object 96"/>
            <p:cNvSpPr/>
            <p:nvPr/>
          </p:nvSpPr>
          <p:spPr>
            <a:xfrm>
              <a:off x="7463028" y="2581656"/>
              <a:ext cx="721360" cy="719455"/>
            </a:xfrm>
            <a:custGeom>
              <a:avLst/>
              <a:gdLst/>
              <a:ahLst/>
              <a:cxnLst/>
              <a:rect l="l" t="t" r="r" b="b"/>
              <a:pathLst>
                <a:path w="721359" h="719454">
                  <a:moveTo>
                    <a:pt x="360425" y="0"/>
                  </a:moveTo>
                  <a:lnTo>
                    <a:pt x="311528" y="3283"/>
                  </a:lnTo>
                  <a:lnTo>
                    <a:pt x="264627" y="12848"/>
                  </a:lnTo>
                  <a:lnTo>
                    <a:pt x="220152" y="28265"/>
                  </a:lnTo>
                  <a:lnTo>
                    <a:pt x="178533" y="49106"/>
                  </a:lnTo>
                  <a:lnTo>
                    <a:pt x="140201" y="74943"/>
                  </a:lnTo>
                  <a:lnTo>
                    <a:pt x="105584" y="105346"/>
                  </a:lnTo>
                  <a:lnTo>
                    <a:pt x="75114" y="139887"/>
                  </a:lnTo>
                  <a:lnTo>
                    <a:pt x="49219" y="178138"/>
                  </a:lnTo>
                  <a:lnTo>
                    <a:pt x="28330" y="219670"/>
                  </a:lnTo>
                  <a:lnTo>
                    <a:pt x="12878" y="264054"/>
                  </a:lnTo>
                  <a:lnTo>
                    <a:pt x="3291" y="310861"/>
                  </a:lnTo>
                  <a:lnTo>
                    <a:pt x="0" y="359664"/>
                  </a:lnTo>
                  <a:lnTo>
                    <a:pt x="3291" y="408466"/>
                  </a:lnTo>
                  <a:lnTo>
                    <a:pt x="12878" y="455273"/>
                  </a:lnTo>
                  <a:lnTo>
                    <a:pt x="28330" y="499657"/>
                  </a:lnTo>
                  <a:lnTo>
                    <a:pt x="49219" y="541189"/>
                  </a:lnTo>
                  <a:lnTo>
                    <a:pt x="75114" y="579440"/>
                  </a:lnTo>
                  <a:lnTo>
                    <a:pt x="105584" y="613981"/>
                  </a:lnTo>
                  <a:lnTo>
                    <a:pt x="140201" y="644384"/>
                  </a:lnTo>
                  <a:lnTo>
                    <a:pt x="178533" y="670221"/>
                  </a:lnTo>
                  <a:lnTo>
                    <a:pt x="220152" y="691062"/>
                  </a:lnTo>
                  <a:lnTo>
                    <a:pt x="264627" y="706479"/>
                  </a:lnTo>
                  <a:lnTo>
                    <a:pt x="311528" y="716044"/>
                  </a:lnTo>
                  <a:lnTo>
                    <a:pt x="360425" y="719328"/>
                  </a:lnTo>
                  <a:lnTo>
                    <a:pt x="409323" y="716044"/>
                  </a:lnTo>
                  <a:lnTo>
                    <a:pt x="456224" y="706479"/>
                  </a:lnTo>
                  <a:lnTo>
                    <a:pt x="500699" y="691062"/>
                  </a:lnTo>
                  <a:lnTo>
                    <a:pt x="542318" y="670221"/>
                  </a:lnTo>
                  <a:lnTo>
                    <a:pt x="580650" y="644384"/>
                  </a:lnTo>
                  <a:lnTo>
                    <a:pt x="615267" y="613981"/>
                  </a:lnTo>
                  <a:lnTo>
                    <a:pt x="645737" y="579440"/>
                  </a:lnTo>
                  <a:lnTo>
                    <a:pt x="671632" y="541189"/>
                  </a:lnTo>
                  <a:lnTo>
                    <a:pt x="692521" y="499657"/>
                  </a:lnTo>
                  <a:lnTo>
                    <a:pt x="707973" y="455273"/>
                  </a:lnTo>
                  <a:lnTo>
                    <a:pt x="717560" y="408466"/>
                  </a:lnTo>
                  <a:lnTo>
                    <a:pt x="720851" y="359664"/>
                  </a:lnTo>
                  <a:lnTo>
                    <a:pt x="717560" y="310861"/>
                  </a:lnTo>
                  <a:lnTo>
                    <a:pt x="707973" y="264054"/>
                  </a:lnTo>
                  <a:lnTo>
                    <a:pt x="692521" y="219670"/>
                  </a:lnTo>
                  <a:lnTo>
                    <a:pt x="671632" y="178138"/>
                  </a:lnTo>
                  <a:lnTo>
                    <a:pt x="645737" y="139887"/>
                  </a:lnTo>
                  <a:lnTo>
                    <a:pt x="615267" y="105346"/>
                  </a:lnTo>
                  <a:lnTo>
                    <a:pt x="580650" y="74943"/>
                  </a:lnTo>
                  <a:lnTo>
                    <a:pt x="542318" y="49106"/>
                  </a:lnTo>
                  <a:lnTo>
                    <a:pt x="500699" y="28265"/>
                  </a:lnTo>
                  <a:lnTo>
                    <a:pt x="456224" y="12848"/>
                  </a:lnTo>
                  <a:lnTo>
                    <a:pt x="409323" y="3283"/>
                  </a:lnTo>
                  <a:lnTo>
                    <a:pt x="360425" y="0"/>
                  </a:lnTo>
                  <a:close/>
                </a:path>
              </a:pathLst>
            </a:custGeom>
            <a:solidFill>
              <a:srgbClr val="99FFCC"/>
            </a:solidFill>
          </p:spPr>
          <p:txBody>
            <a:bodyPr wrap="square" lIns="0" tIns="0" rIns="0" bIns="0" rtlCol="0"/>
            <a:lstStyle/>
            <a:p>
              <a:endParaRPr/>
            </a:p>
          </p:txBody>
        </p:sp>
        <p:sp>
          <p:nvSpPr>
            <p:cNvPr id="97" name="object 97"/>
            <p:cNvSpPr/>
            <p:nvPr/>
          </p:nvSpPr>
          <p:spPr>
            <a:xfrm>
              <a:off x="7463028" y="2581656"/>
              <a:ext cx="721360" cy="719455"/>
            </a:xfrm>
            <a:custGeom>
              <a:avLst/>
              <a:gdLst/>
              <a:ahLst/>
              <a:cxnLst/>
              <a:rect l="l" t="t" r="r" b="b"/>
              <a:pathLst>
                <a:path w="721359" h="719454">
                  <a:moveTo>
                    <a:pt x="0" y="359664"/>
                  </a:moveTo>
                  <a:lnTo>
                    <a:pt x="3291" y="310861"/>
                  </a:lnTo>
                  <a:lnTo>
                    <a:pt x="12878" y="264054"/>
                  </a:lnTo>
                  <a:lnTo>
                    <a:pt x="28330" y="219670"/>
                  </a:lnTo>
                  <a:lnTo>
                    <a:pt x="49219" y="178138"/>
                  </a:lnTo>
                  <a:lnTo>
                    <a:pt x="75114" y="139887"/>
                  </a:lnTo>
                  <a:lnTo>
                    <a:pt x="105584" y="105346"/>
                  </a:lnTo>
                  <a:lnTo>
                    <a:pt x="140201" y="74943"/>
                  </a:lnTo>
                  <a:lnTo>
                    <a:pt x="178533" y="49106"/>
                  </a:lnTo>
                  <a:lnTo>
                    <a:pt x="220152" y="28265"/>
                  </a:lnTo>
                  <a:lnTo>
                    <a:pt x="264627" y="12848"/>
                  </a:lnTo>
                  <a:lnTo>
                    <a:pt x="311528" y="3283"/>
                  </a:lnTo>
                  <a:lnTo>
                    <a:pt x="360425" y="0"/>
                  </a:lnTo>
                  <a:lnTo>
                    <a:pt x="409323" y="3283"/>
                  </a:lnTo>
                  <a:lnTo>
                    <a:pt x="456224" y="12848"/>
                  </a:lnTo>
                  <a:lnTo>
                    <a:pt x="500699" y="28265"/>
                  </a:lnTo>
                  <a:lnTo>
                    <a:pt x="542318" y="49106"/>
                  </a:lnTo>
                  <a:lnTo>
                    <a:pt x="580650" y="74943"/>
                  </a:lnTo>
                  <a:lnTo>
                    <a:pt x="615267" y="105346"/>
                  </a:lnTo>
                  <a:lnTo>
                    <a:pt x="645737" y="139887"/>
                  </a:lnTo>
                  <a:lnTo>
                    <a:pt x="671632" y="178138"/>
                  </a:lnTo>
                  <a:lnTo>
                    <a:pt x="692521" y="219670"/>
                  </a:lnTo>
                  <a:lnTo>
                    <a:pt x="707973" y="264054"/>
                  </a:lnTo>
                  <a:lnTo>
                    <a:pt x="717560" y="310861"/>
                  </a:lnTo>
                  <a:lnTo>
                    <a:pt x="720851" y="359664"/>
                  </a:lnTo>
                  <a:lnTo>
                    <a:pt x="717560" y="408466"/>
                  </a:lnTo>
                  <a:lnTo>
                    <a:pt x="707973" y="455273"/>
                  </a:lnTo>
                  <a:lnTo>
                    <a:pt x="692521" y="499657"/>
                  </a:lnTo>
                  <a:lnTo>
                    <a:pt x="671632" y="541189"/>
                  </a:lnTo>
                  <a:lnTo>
                    <a:pt x="645737" y="579440"/>
                  </a:lnTo>
                  <a:lnTo>
                    <a:pt x="615267" y="613981"/>
                  </a:lnTo>
                  <a:lnTo>
                    <a:pt x="580650" y="644384"/>
                  </a:lnTo>
                  <a:lnTo>
                    <a:pt x="542318" y="670221"/>
                  </a:lnTo>
                  <a:lnTo>
                    <a:pt x="500699" y="691062"/>
                  </a:lnTo>
                  <a:lnTo>
                    <a:pt x="456224" y="706479"/>
                  </a:lnTo>
                  <a:lnTo>
                    <a:pt x="409323" y="716044"/>
                  </a:lnTo>
                  <a:lnTo>
                    <a:pt x="360425" y="719328"/>
                  </a:lnTo>
                  <a:lnTo>
                    <a:pt x="311528" y="716044"/>
                  </a:lnTo>
                  <a:lnTo>
                    <a:pt x="264627" y="706479"/>
                  </a:lnTo>
                  <a:lnTo>
                    <a:pt x="220152" y="691062"/>
                  </a:lnTo>
                  <a:lnTo>
                    <a:pt x="178533" y="670221"/>
                  </a:lnTo>
                  <a:lnTo>
                    <a:pt x="140201" y="644384"/>
                  </a:lnTo>
                  <a:lnTo>
                    <a:pt x="105584" y="613981"/>
                  </a:lnTo>
                  <a:lnTo>
                    <a:pt x="75114" y="579440"/>
                  </a:lnTo>
                  <a:lnTo>
                    <a:pt x="49219" y="541189"/>
                  </a:lnTo>
                  <a:lnTo>
                    <a:pt x="28330" y="499657"/>
                  </a:lnTo>
                  <a:lnTo>
                    <a:pt x="12878" y="455273"/>
                  </a:lnTo>
                  <a:lnTo>
                    <a:pt x="3291" y="408466"/>
                  </a:lnTo>
                  <a:lnTo>
                    <a:pt x="0" y="359664"/>
                  </a:lnTo>
                  <a:close/>
                </a:path>
              </a:pathLst>
            </a:custGeom>
            <a:ln w="9525">
              <a:solidFill>
                <a:srgbClr val="C5C5FA"/>
              </a:solidFill>
            </a:ln>
          </p:spPr>
          <p:txBody>
            <a:bodyPr wrap="square" lIns="0" tIns="0" rIns="0" bIns="0" rtlCol="0"/>
            <a:lstStyle/>
            <a:p>
              <a:endParaRPr/>
            </a:p>
          </p:txBody>
        </p:sp>
        <p:pic>
          <p:nvPicPr>
            <p:cNvPr id="98" name="object 98"/>
            <p:cNvPicPr/>
            <p:nvPr/>
          </p:nvPicPr>
          <p:blipFill>
            <a:blip r:embed="rId32" cstate="print"/>
            <a:stretch>
              <a:fillRect/>
            </a:stretch>
          </p:blipFill>
          <p:spPr>
            <a:xfrm>
              <a:off x="8194548" y="2490216"/>
              <a:ext cx="937259" cy="937260"/>
            </a:xfrm>
            <a:prstGeom prst="rect">
              <a:avLst/>
            </a:prstGeom>
          </p:spPr>
        </p:pic>
        <p:pic>
          <p:nvPicPr>
            <p:cNvPr id="99" name="object 99"/>
            <p:cNvPicPr/>
            <p:nvPr/>
          </p:nvPicPr>
          <p:blipFill>
            <a:blip r:embed="rId33" cstate="print"/>
            <a:stretch>
              <a:fillRect/>
            </a:stretch>
          </p:blipFill>
          <p:spPr>
            <a:xfrm>
              <a:off x="8354568" y="2644165"/>
              <a:ext cx="615708" cy="720826"/>
            </a:xfrm>
            <a:prstGeom prst="rect">
              <a:avLst/>
            </a:prstGeom>
          </p:spPr>
        </p:pic>
        <p:pic>
          <p:nvPicPr>
            <p:cNvPr id="100" name="object 100"/>
            <p:cNvPicPr/>
            <p:nvPr/>
          </p:nvPicPr>
          <p:blipFill>
            <a:blip r:embed="rId34" cstate="print"/>
            <a:stretch>
              <a:fillRect/>
            </a:stretch>
          </p:blipFill>
          <p:spPr>
            <a:xfrm>
              <a:off x="8235696" y="2511552"/>
              <a:ext cx="857250" cy="857250"/>
            </a:xfrm>
            <a:prstGeom prst="rect">
              <a:avLst/>
            </a:prstGeom>
          </p:spPr>
        </p:pic>
        <p:sp>
          <p:nvSpPr>
            <p:cNvPr id="101" name="object 101"/>
            <p:cNvSpPr/>
            <p:nvPr/>
          </p:nvSpPr>
          <p:spPr>
            <a:xfrm>
              <a:off x="8305800" y="2581656"/>
              <a:ext cx="719455" cy="719455"/>
            </a:xfrm>
            <a:custGeom>
              <a:avLst/>
              <a:gdLst/>
              <a:ahLst/>
              <a:cxnLst/>
              <a:rect l="l" t="t" r="r" b="b"/>
              <a:pathLst>
                <a:path w="719454" h="719454">
                  <a:moveTo>
                    <a:pt x="359664" y="0"/>
                  </a:moveTo>
                  <a:lnTo>
                    <a:pt x="310861" y="3283"/>
                  </a:lnTo>
                  <a:lnTo>
                    <a:pt x="264054" y="12848"/>
                  </a:lnTo>
                  <a:lnTo>
                    <a:pt x="219670" y="28265"/>
                  </a:lnTo>
                  <a:lnTo>
                    <a:pt x="178138" y="49106"/>
                  </a:lnTo>
                  <a:lnTo>
                    <a:pt x="139887" y="74943"/>
                  </a:lnTo>
                  <a:lnTo>
                    <a:pt x="105346" y="105346"/>
                  </a:lnTo>
                  <a:lnTo>
                    <a:pt x="74943" y="139887"/>
                  </a:lnTo>
                  <a:lnTo>
                    <a:pt x="49106" y="178138"/>
                  </a:lnTo>
                  <a:lnTo>
                    <a:pt x="28265" y="219670"/>
                  </a:lnTo>
                  <a:lnTo>
                    <a:pt x="12848" y="264054"/>
                  </a:lnTo>
                  <a:lnTo>
                    <a:pt x="3283" y="310861"/>
                  </a:lnTo>
                  <a:lnTo>
                    <a:pt x="0" y="359664"/>
                  </a:lnTo>
                  <a:lnTo>
                    <a:pt x="3283" y="408466"/>
                  </a:lnTo>
                  <a:lnTo>
                    <a:pt x="12848" y="455273"/>
                  </a:lnTo>
                  <a:lnTo>
                    <a:pt x="28265" y="499657"/>
                  </a:lnTo>
                  <a:lnTo>
                    <a:pt x="49106" y="541189"/>
                  </a:lnTo>
                  <a:lnTo>
                    <a:pt x="74943" y="579440"/>
                  </a:lnTo>
                  <a:lnTo>
                    <a:pt x="105346" y="613981"/>
                  </a:lnTo>
                  <a:lnTo>
                    <a:pt x="139887" y="644384"/>
                  </a:lnTo>
                  <a:lnTo>
                    <a:pt x="178138" y="670221"/>
                  </a:lnTo>
                  <a:lnTo>
                    <a:pt x="219670" y="691062"/>
                  </a:lnTo>
                  <a:lnTo>
                    <a:pt x="264054" y="706479"/>
                  </a:lnTo>
                  <a:lnTo>
                    <a:pt x="310861" y="716044"/>
                  </a:lnTo>
                  <a:lnTo>
                    <a:pt x="359664" y="719328"/>
                  </a:lnTo>
                  <a:lnTo>
                    <a:pt x="408466" y="716044"/>
                  </a:lnTo>
                  <a:lnTo>
                    <a:pt x="455273" y="706479"/>
                  </a:lnTo>
                  <a:lnTo>
                    <a:pt x="499657" y="691062"/>
                  </a:lnTo>
                  <a:lnTo>
                    <a:pt x="541189" y="670221"/>
                  </a:lnTo>
                  <a:lnTo>
                    <a:pt x="579440" y="644384"/>
                  </a:lnTo>
                  <a:lnTo>
                    <a:pt x="613981" y="613981"/>
                  </a:lnTo>
                  <a:lnTo>
                    <a:pt x="644384" y="579440"/>
                  </a:lnTo>
                  <a:lnTo>
                    <a:pt x="670221" y="541189"/>
                  </a:lnTo>
                  <a:lnTo>
                    <a:pt x="691062" y="499657"/>
                  </a:lnTo>
                  <a:lnTo>
                    <a:pt x="706479" y="455273"/>
                  </a:lnTo>
                  <a:lnTo>
                    <a:pt x="716044" y="408466"/>
                  </a:lnTo>
                  <a:lnTo>
                    <a:pt x="719327" y="359664"/>
                  </a:lnTo>
                  <a:lnTo>
                    <a:pt x="716044" y="310861"/>
                  </a:lnTo>
                  <a:lnTo>
                    <a:pt x="706479" y="264054"/>
                  </a:lnTo>
                  <a:lnTo>
                    <a:pt x="691062" y="219670"/>
                  </a:lnTo>
                  <a:lnTo>
                    <a:pt x="670221" y="178138"/>
                  </a:lnTo>
                  <a:lnTo>
                    <a:pt x="644384" y="139887"/>
                  </a:lnTo>
                  <a:lnTo>
                    <a:pt x="613981" y="105346"/>
                  </a:lnTo>
                  <a:lnTo>
                    <a:pt x="579440" y="74943"/>
                  </a:lnTo>
                  <a:lnTo>
                    <a:pt x="541189" y="49106"/>
                  </a:lnTo>
                  <a:lnTo>
                    <a:pt x="499657" y="28265"/>
                  </a:lnTo>
                  <a:lnTo>
                    <a:pt x="455273" y="12848"/>
                  </a:lnTo>
                  <a:lnTo>
                    <a:pt x="408466" y="3283"/>
                  </a:lnTo>
                  <a:lnTo>
                    <a:pt x="359664" y="0"/>
                  </a:lnTo>
                  <a:close/>
                </a:path>
              </a:pathLst>
            </a:custGeom>
            <a:solidFill>
              <a:srgbClr val="99FFCC"/>
            </a:solidFill>
          </p:spPr>
          <p:txBody>
            <a:bodyPr wrap="square" lIns="0" tIns="0" rIns="0" bIns="0" rtlCol="0"/>
            <a:lstStyle/>
            <a:p>
              <a:endParaRPr/>
            </a:p>
          </p:txBody>
        </p:sp>
        <p:sp>
          <p:nvSpPr>
            <p:cNvPr id="102" name="object 102"/>
            <p:cNvSpPr/>
            <p:nvPr/>
          </p:nvSpPr>
          <p:spPr>
            <a:xfrm>
              <a:off x="8305800" y="2581656"/>
              <a:ext cx="719455" cy="719455"/>
            </a:xfrm>
            <a:custGeom>
              <a:avLst/>
              <a:gdLst/>
              <a:ahLst/>
              <a:cxnLst/>
              <a:rect l="l" t="t" r="r" b="b"/>
              <a:pathLst>
                <a:path w="719454" h="719454">
                  <a:moveTo>
                    <a:pt x="0" y="359664"/>
                  </a:moveTo>
                  <a:lnTo>
                    <a:pt x="3283" y="310861"/>
                  </a:lnTo>
                  <a:lnTo>
                    <a:pt x="12848" y="264054"/>
                  </a:lnTo>
                  <a:lnTo>
                    <a:pt x="28265" y="219670"/>
                  </a:lnTo>
                  <a:lnTo>
                    <a:pt x="49106" y="178138"/>
                  </a:lnTo>
                  <a:lnTo>
                    <a:pt x="74943" y="139887"/>
                  </a:lnTo>
                  <a:lnTo>
                    <a:pt x="105346" y="105346"/>
                  </a:lnTo>
                  <a:lnTo>
                    <a:pt x="139887" y="74943"/>
                  </a:lnTo>
                  <a:lnTo>
                    <a:pt x="178138" y="49106"/>
                  </a:lnTo>
                  <a:lnTo>
                    <a:pt x="219670" y="28265"/>
                  </a:lnTo>
                  <a:lnTo>
                    <a:pt x="264054" y="12848"/>
                  </a:lnTo>
                  <a:lnTo>
                    <a:pt x="310861" y="3283"/>
                  </a:lnTo>
                  <a:lnTo>
                    <a:pt x="359664" y="0"/>
                  </a:lnTo>
                  <a:lnTo>
                    <a:pt x="408466" y="3283"/>
                  </a:lnTo>
                  <a:lnTo>
                    <a:pt x="455273" y="12848"/>
                  </a:lnTo>
                  <a:lnTo>
                    <a:pt x="499657" y="28265"/>
                  </a:lnTo>
                  <a:lnTo>
                    <a:pt x="541189" y="49106"/>
                  </a:lnTo>
                  <a:lnTo>
                    <a:pt x="579440" y="74943"/>
                  </a:lnTo>
                  <a:lnTo>
                    <a:pt x="613981" y="105346"/>
                  </a:lnTo>
                  <a:lnTo>
                    <a:pt x="644384" y="139887"/>
                  </a:lnTo>
                  <a:lnTo>
                    <a:pt x="670221" y="178138"/>
                  </a:lnTo>
                  <a:lnTo>
                    <a:pt x="691062" y="219670"/>
                  </a:lnTo>
                  <a:lnTo>
                    <a:pt x="706479" y="264054"/>
                  </a:lnTo>
                  <a:lnTo>
                    <a:pt x="716044" y="310861"/>
                  </a:lnTo>
                  <a:lnTo>
                    <a:pt x="719327" y="359664"/>
                  </a:lnTo>
                  <a:lnTo>
                    <a:pt x="716044" y="408466"/>
                  </a:lnTo>
                  <a:lnTo>
                    <a:pt x="706479" y="455273"/>
                  </a:lnTo>
                  <a:lnTo>
                    <a:pt x="691062" y="499657"/>
                  </a:lnTo>
                  <a:lnTo>
                    <a:pt x="670221" y="541189"/>
                  </a:lnTo>
                  <a:lnTo>
                    <a:pt x="644384" y="579440"/>
                  </a:lnTo>
                  <a:lnTo>
                    <a:pt x="613981" y="613981"/>
                  </a:lnTo>
                  <a:lnTo>
                    <a:pt x="579440" y="644384"/>
                  </a:lnTo>
                  <a:lnTo>
                    <a:pt x="541189" y="670221"/>
                  </a:lnTo>
                  <a:lnTo>
                    <a:pt x="499657" y="691062"/>
                  </a:lnTo>
                  <a:lnTo>
                    <a:pt x="455273" y="706479"/>
                  </a:lnTo>
                  <a:lnTo>
                    <a:pt x="408466" y="716044"/>
                  </a:lnTo>
                  <a:lnTo>
                    <a:pt x="359664" y="719328"/>
                  </a:lnTo>
                  <a:lnTo>
                    <a:pt x="310861" y="716044"/>
                  </a:lnTo>
                  <a:lnTo>
                    <a:pt x="264054" y="706479"/>
                  </a:lnTo>
                  <a:lnTo>
                    <a:pt x="219670" y="691062"/>
                  </a:lnTo>
                  <a:lnTo>
                    <a:pt x="178138" y="670221"/>
                  </a:lnTo>
                  <a:lnTo>
                    <a:pt x="139887" y="644384"/>
                  </a:lnTo>
                  <a:lnTo>
                    <a:pt x="105346" y="613981"/>
                  </a:lnTo>
                  <a:lnTo>
                    <a:pt x="74943" y="579440"/>
                  </a:lnTo>
                  <a:lnTo>
                    <a:pt x="49106" y="541189"/>
                  </a:lnTo>
                  <a:lnTo>
                    <a:pt x="28265" y="499657"/>
                  </a:lnTo>
                  <a:lnTo>
                    <a:pt x="12848" y="455273"/>
                  </a:lnTo>
                  <a:lnTo>
                    <a:pt x="3283" y="408466"/>
                  </a:lnTo>
                  <a:lnTo>
                    <a:pt x="0" y="359664"/>
                  </a:lnTo>
                  <a:close/>
                </a:path>
              </a:pathLst>
            </a:custGeom>
            <a:ln w="9525">
              <a:solidFill>
                <a:srgbClr val="C5C5FA"/>
              </a:solidFill>
            </a:ln>
          </p:spPr>
          <p:txBody>
            <a:bodyPr wrap="square" lIns="0" tIns="0" rIns="0" bIns="0" rtlCol="0"/>
            <a:lstStyle/>
            <a:p>
              <a:endParaRPr/>
            </a:p>
          </p:txBody>
        </p:sp>
        <p:pic>
          <p:nvPicPr>
            <p:cNvPr id="103" name="object 103"/>
            <p:cNvPicPr/>
            <p:nvPr/>
          </p:nvPicPr>
          <p:blipFill>
            <a:blip r:embed="rId32" cstate="print"/>
            <a:stretch>
              <a:fillRect/>
            </a:stretch>
          </p:blipFill>
          <p:spPr>
            <a:xfrm>
              <a:off x="9035796" y="2490216"/>
              <a:ext cx="937259" cy="937260"/>
            </a:xfrm>
            <a:prstGeom prst="rect">
              <a:avLst/>
            </a:prstGeom>
          </p:spPr>
        </p:pic>
        <p:pic>
          <p:nvPicPr>
            <p:cNvPr id="104" name="object 104"/>
            <p:cNvPicPr/>
            <p:nvPr/>
          </p:nvPicPr>
          <p:blipFill>
            <a:blip r:embed="rId35" cstate="print"/>
            <a:stretch>
              <a:fillRect/>
            </a:stretch>
          </p:blipFill>
          <p:spPr>
            <a:xfrm>
              <a:off x="9145524" y="2644165"/>
              <a:ext cx="717803" cy="720826"/>
            </a:xfrm>
            <a:prstGeom prst="rect">
              <a:avLst/>
            </a:prstGeom>
          </p:spPr>
        </p:pic>
        <p:pic>
          <p:nvPicPr>
            <p:cNvPr id="105" name="object 105"/>
            <p:cNvPicPr/>
            <p:nvPr/>
          </p:nvPicPr>
          <p:blipFill>
            <a:blip r:embed="rId34" cstate="print"/>
            <a:stretch>
              <a:fillRect/>
            </a:stretch>
          </p:blipFill>
          <p:spPr>
            <a:xfrm>
              <a:off x="9076944" y="2511552"/>
              <a:ext cx="857250" cy="857250"/>
            </a:xfrm>
            <a:prstGeom prst="rect">
              <a:avLst/>
            </a:prstGeom>
          </p:spPr>
        </p:pic>
        <p:sp>
          <p:nvSpPr>
            <p:cNvPr id="106" name="object 106"/>
            <p:cNvSpPr/>
            <p:nvPr/>
          </p:nvSpPr>
          <p:spPr>
            <a:xfrm>
              <a:off x="9147048" y="2581656"/>
              <a:ext cx="719455" cy="719455"/>
            </a:xfrm>
            <a:custGeom>
              <a:avLst/>
              <a:gdLst/>
              <a:ahLst/>
              <a:cxnLst/>
              <a:rect l="l" t="t" r="r" b="b"/>
              <a:pathLst>
                <a:path w="719454" h="719454">
                  <a:moveTo>
                    <a:pt x="359663" y="0"/>
                  </a:moveTo>
                  <a:lnTo>
                    <a:pt x="310861" y="3283"/>
                  </a:lnTo>
                  <a:lnTo>
                    <a:pt x="264054" y="12848"/>
                  </a:lnTo>
                  <a:lnTo>
                    <a:pt x="219670" y="28265"/>
                  </a:lnTo>
                  <a:lnTo>
                    <a:pt x="178138" y="49106"/>
                  </a:lnTo>
                  <a:lnTo>
                    <a:pt x="139887" y="74943"/>
                  </a:lnTo>
                  <a:lnTo>
                    <a:pt x="105346" y="105346"/>
                  </a:lnTo>
                  <a:lnTo>
                    <a:pt x="74943" y="139887"/>
                  </a:lnTo>
                  <a:lnTo>
                    <a:pt x="49106" y="178138"/>
                  </a:lnTo>
                  <a:lnTo>
                    <a:pt x="28265" y="219670"/>
                  </a:lnTo>
                  <a:lnTo>
                    <a:pt x="12848" y="264054"/>
                  </a:lnTo>
                  <a:lnTo>
                    <a:pt x="3283" y="310861"/>
                  </a:lnTo>
                  <a:lnTo>
                    <a:pt x="0" y="359664"/>
                  </a:lnTo>
                  <a:lnTo>
                    <a:pt x="3283" y="408466"/>
                  </a:lnTo>
                  <a:lnTo>
                    <a:pt x="12848" y="455273"/>
                  </a:lnTo>
                  <a:lnTo>
                    <a:pt x="28265" y="499657"/>
                  </a:lnTo>
                  <a:lnTo>
                    <a:pt x="49106" y="541189"/>
                  </a:lnTo>
                  <a:lnTo>
                    <a:pt x="74943" y="579440"/>
                  </a:lnTo>
                  <a:lnTo>
                    <a:pt x="105346" y="613981"/>
                  </a:lnTo>
                  <a:lnTo>
                    <a:pt x="139887" y="644384"/>
                  </a:lnTo>
                  <a:lnTo>
                    <a:pt x="178138" y="670221"/>
                  </a:lnTo>
                  <a:lnTo>
                    <a:pt x="219670" y="691062"/>
                  </a:lnTo>
                  <a:lnTo>
                    <a:pt x="264054" y="706479"/>
                  </a:lnTo>
                  <a:lnTo>
                    <a:pt x="310861" y="716044"/>
                  </a:lnTo>
                  <a:lnTo>
                    <a:pt x="359663" y="719328"/>
                  </a:lnTo>
                  <a:lnTo>
                    <a:pt x="408466" y="716044"/>
                  </a:lnTo>
                  <a:lnTo>
                    <a:pt x="455273" y="706479"/>
                  </a:lnTo>
                  <a:lnTo>
                    <a:pt x="499657" y="691062"/>
                  </a:lnTo>
                  <a:lnTo>
                    <a:pt x="541189" y="670221"/>
                  </a:lnTo>
                  <a:lnTo>
                    <a:pt x="579440" y="644384"/>
                  </a:lnTo>
                  <a:lnTo>
                    <a:pt x="613981" y="613981"/>
                  </a:lnTo>
                  <a:lnTo>
                    <a:pt x="644384" y="579440"/>
                  </a:lnTo>
                  <a:lnTo>
                    <a:pt x="670221" y="541189"/>
                  </a:lnTo>
                  <a:lnTo>
                    <a:pt x="691062" y="499657"/>
                  </a:lnTo>
                  <a:lnTo>
                    <a:pt x="706479" y="455273"/>
                  </a:lnTo>
                  <a:lnTo>
                    <a:pt x="716044" y="408466"/>
                  </a:lnTo>
                  <a:lnTo>
                    <a:pt x="719327" y="359664"/>
                  </a:lnTo>
                  <a:lnTo>
                    <a:pt x="716044" y="310861"/>
                  </a:lnTo>
                  <a:lnTo>
                    <a:pt x="706479" y="264054"/>
                  </a:lnTo>
                  <a:lnTo>
                    <a:pt x="691062" y="219670"/>
                  </a:lnTo>
                  <a:lnTo>
                    <a:pt x="670221" y="178138"/>
                  </a:lnTo>
                  <a:lnTo>
                    <a:pt x="644384" y="139887"/>
                  </a:lnTo>
                  <a:lnTo>
                    <a:pt x="613981" y="105346"/>
                  </a:lnTo>
                  <a:lnTo>
                    <a:pt x="579440" y="74943"/>
                  </a:lnTo>
                  <a:lnTo>
                    <a:pt x="541189" y="49106"/>
                  </a:lnTo>
                  <a:lnTo>
                    <a:pt x="499657" y="28265"/>
                  </a:lnTo>
                  <a:lnTo>
                    <a:pt x="455273" y="12848"/>
                  </a:lnTo>
                  <a:lnTo>
                    <a:pt x="408466" y="3283"/>
                  </a:lnTo>
                  <a:lnTo>
                    <a:pt x="359663" y="0"/>
                  </a:lnTo>
                  <a:close/>
                </a:path>
              </a:pathLst>
            </a:custGeom>
            <a:solidFill>
              <a:srgbClr val="99FFCC"/>
            </a:solidFill>
          </p:spPr>
          <p:txBody>
            <a:bodyPr wrap="square" lIns="0" tIns="0" rIns="0" bIns="0" rtlCol="0"/>
            <a:lstStyle/>
            <a:p>
              <a:endParaRPr/>
            </a:p>
          </p:txBody>
        </p:sp>
        <p:sp>
          <p:nvSpPr>
            <p:cNvPr id="107" name="object 107"/>
            <p:cNvSpPr/>
            <p:nvPr/>
          </p:nvSpPr>
          <p:spPr>
            <a:xfrm>
              <a:off x="9147048" y="2581656"/>
              <a:ext cx="719455" cy="719455"/>
            </a:xfrm>
            <a:custGeom>
              <a:avLst/>
              <a:gdLst/>
              <a:ahLst/>
              <a:cxnLst/>
              <a:rect l="l" t="t" r="r" b="b"/>
              <a:pathLst>
                <a:path w="719454" h="719454">
                  <a:moveTo>
                    <a:pt x="0" y="359664"/>
                  </a:moveTo>
                  <a:lnTo>
                    <a:pt x="3283" y="310861"/>
                  </a:lnTo>
                  <a:lnTo>
                    <a:pt x="12848" y="264054"/>
                  </a:lnTo>
                  <a:lnTo>
                    <a:pt x="28265" y="219670"/>
                  </a:lnTo>
                  <a:lnTo>
                    <a:pt x="49106" y="178138"/>
                  </a:lnTo>
                  <a:lnTo>
                    <a:pt x="74943" y="139887"/>
                  </a:lnTo>
                  <a:lnTo>
                    <a:pt x="105346" y="105346"/>
                  </a:lnTo>
                  <a:lnTo>
                    <a:pt x="139887" y="74943"/>
                  </a:lnTo>
                  <a:lnTo>
                    <a:pt x="178138" y="49106"/>
                  </a:lnTo>
                  <a:lnTo>
                    <a:pt x="219670" y="28265"/>
                  </a:lnTo>
                  <a:lnTo>
                    <a:pt x="264054" y="12848"/>
                  </a:lnTo>
                  <a:lnTo>
                    <a:pt x="310861" y="3283"/>
                  </a:lnTo>
                  <a:lnTo>
                    <a:pt x="359663" y="0"/>
                  </a:lnTo>
                  <a:lnTo>
                    <a:pt x="408466" y="3283"/>
                  </a:lnTo>
                  <a:lnTo>
                    <a:pt x="455273" y="12848"/>
                  </a:lnTo>
                  <a:lnTo>
                    <a:pt x="499657" y="28265"/>
                  </a:lnTo>
                  <a:lnTo>
                    <a:pt x="541189" y="49106"/>
                  </a:lnTo>
                  <a:lnTo>
                    <a:pt x="579440" y="74943"/>
                  </a:lnTo>
                  <a:lnTo>
                    <a:pt x="613981" y="105346"/>
                  </a:lnTo>
                  <a:lnTo>
                    <a:pt x="644384" y="139887"/>
                  </a:lnTo>
                  <a:lnTo>
                    <a:pt x="670221" y="178138"/>
                  </a:lnTo>
                  <a:lnTo>
                    <a:pt x="691062" y="219670"/>
                  </a:lnTo>
                  <a:lnTo>
                    <a:pt x="706479" y="264054"/>
                  </a:lnTo>
                  <a:lnTo>
                    <a:pt x="716044" y="310861"/>
                  </a:lnTo>
                  <a:lnTo>
                    <a:pt x="719327" y="359664"/>
                  </a:lnTo>
                  <a:lnTo>
                    <a:pt x="716044" y="408466"/>
                  </a:lnTo>
                  <a:lnTo>
                    <a:pt x="706479" y="455273"/>
                  </a:lnTo>
                  <a:lnTo>
                    <a:pt x="691062" y="499657"/>
                  </a:lnTo>
                  <a:lnTo>
                    <a:pt x="670221" y="541189"/>
                  </a:lnTo>
                  <a:lnTo>
                    <a:pt x="644384" y="579440"/>
                  </a:lnTo>
                  <a:lnTo>
                    <a:pt x="613981" y="613981"/>
                  </a:lnTo>
                  <a:lnTo>
                    <a:pt x="579440" y="644384"/>
                  </a:lnTo>
                  <a:lnTo>
                    <a:pt x="541189" y="670221"/>
                  </a:lnTo>
                  <a:lnTo>
                    <a:pt x="499657" y="691062"/>
                  </a:lnTo>
                  <a:lnTo>
                    <a:pt x="455273" y="706479"/>
                  </a:lnTo>
                  <a:lnTo>
                    <a:pt x="408466" y="716044"/>
                  </a:lnTo>
                  <a:lnTo>
                    <a:pt x="359663" y="719328"/>
                  </a:lnTo>
                  <a:lnTo>
                    <a:pt x="310861" y="716044"/>
                  </a:lnTo>
                  <a:lnTo>
                    <a:pt x="264054" y="706479"/>
                  </a:lnTo>
                  <a:lnTo>
                    <a:pt x="219670" y="691062"/>
                  </a:lnTo>
                  <a:lnTo>
                    <a:pt x="178138" y="670221"/>
                  </a:lnTo>
                  <a:lnTo>
                    <a:pt x="139887" y="644384"/>
                  </a:lnTo>
                  <a:lnTo>
                    <a:pt x="105346" y="613981"/>
                  </a:lnTo>
                  <a:lnTo>
                    <a:pt x="74943" y="579440"/>
                  </a:lnTo>
                  <a:lnTo>
                    <a:pt x="49106" y="541189"/>
                  </a:lnTo>
                  <a:lnTo>
                    <a:pt x="28265" y="499657"/>
                  </a:lnTo>
                  <a:lnTo>
                    <a:pt x="12848" y="455273"/>
                  </a:lnTo>
                  <a:lnTo>
                    <a:pt x="3283" y="408466"/>
                  </a:lnTo>
                  <a:lnTo>
                    <a:pt x="0" y="359664"/>
                  </a:lnTo>
                  <a:close/>
                </a:path>
              </a:pathLst>
            </a:custGeom>
            <a:ln w="9525">
              <a:solidFill>
                <a:srgbClr val="C5C5FA"/>
              </a:solidFill>
            </a:ln>
          </p:spPr>
          <p:txBody>
            <a:bodyPr wrap="square" lIns="0" tIns="0" rIns="0" bIns="0" rtlCol="0"/>
            <a:lstStyle/>
            <a:p>
              <a:endParaRPr/>
            </a:p>
          </p:txBody>
        </p:sp>
        <p:pic>
          <p:nvPicPr>
            <p:cNvPr id="108" name="object 108"/>
            <p:cNvPicPr/>
            <p:nvPr/>
          </p:nvPicPr>
          <p:blipFill>
            <a:blip r:embed="rId28" cstate="print"/>
            <a:stretch>
              <a:fillRect/>
            </a:stretch>
          </p:blipFill>
          <p:spPr>
            <a:xfrm>
              <a:off x="6510528" y="3290316"/>
              <a:ext cx="938771" cy="937260"/>
            </a:xfrm>
            <a:prstGeom prst="rect">
              <a:avLst/>
            </a:prstGeom>
          </p:spPr>
        </p:pic>
        <p:pic>
          <p:nvPicPr>
            <p:cNvPr id="109" name="object 109"/>
            <p:cNvPicPr/>
            <p:nvPr/>
          </p:nvPicPr>
          <p:blipFill>
            <a:blip r:embed="rId36" cstate="print"/>
            <a:stretch>
              <a:fillRect/>
            </a:stretch>
          </p:blipFill>
          <p:spPr>
            <a:xfrm>
              <a:off x="6620256" y="3444265"/>
              <a:ext cx="717803" cy="720826"/>
            </a:xfrm>
            <a:prstGeom prst="rect">
              <a:avLst/>
            </a:prstGeom>
          </p:spPr>
        </p:pic>
        <p:pic>
          <p:nvPicPr>
            <p:cNvPr id="110" name="object 110"/>
            <p:cNvPicPr/>
            <p:nvPr/>
          </p:nvPicPr>
          <p:blipFill>
            <a:blip r:embed="rId30" cstate="print"/>
            <a:stretch>
              <a:fillRect/>
            </a:stretch>
          </p:blipFill>
          <p:spPr>
            <a:xfrm>
              <a:off x="6551676" y="3311652"/>
              <a:ext cx="858774" cy="857250"/>
            </a:xfrm>
            <a:prstGeom prst="rect">
              <a:avLst/>
            </a:prstGeom>
          </p:spPr>
        </p:pic>
        <p:sp>
          <p:nvSpPr>
            <p:cNvPr id="111" name="object 111"/>
            <p:cNvSpPr/>
            <p:nvPr/>
          </p:nvSpPr>
          <p:spPr>
            <a:xfrm>
              <a:off x="6621780" y="3381755"/>
              <a:ext cx="721360" cy="719455"/>
            </a:xfrm>
            <a:custGeom>
              <a:avLst/>
              <a:gdLst/>
              <a:ahLst/>
              <a:cxnLst/>
              <a:rect l="l" t="t" r="r" b="b"/>
              <a:pathLst>
                <a:path w="721359" h="719454">
                  <a:moveTo>
                    <a:pt x="360425" y="0"/>
                  </a:moveTo>
                  <a:lnTo>
                    <a:pt x="311528" y="3283"/>
                  </a:lnTo>
                  <a:lnTo>
                    <a:pt x="264627" y="12848"/>
                  </a:lnTo>
                  <a:lnTo>
                    <a:pt x="220152" y="28265"/>
                  </a:lnTo>
                  <a:lnTo>
                    <a:pt x="178533" y="49106"/>
                  </a:lnTo>
                  <a:lnTo>
                    <a:pt x="140201" y="74943"/>
                  </a:lnTo>
                  <a:lnTo>
                    <a:pt x="105584" y="105346"/>
                  </a:lnTo>
                  <a:lnTo>
                    <a:pt x="75114" y="139887"/>
                  </a:lnTo>
                  <a:lnTo>
                    <a:pt x="49219" y="178138"/>
                  </a:lnTo>
                  <a:lnTo>
                    <a:pt x="28330" y="219670"/>
                  </a:lnTo>
                  <a:lnTo>
                    <a:pt x="12878" y="264054"/>
                  </a:lnTo>
                  <a:lnTo>
                    <a:pt x="3291" y="310861"/>
                  </a:lnTo>
                  <a:lnTo>
                    <a:pt x="0" y="359664"/>
                  </a:lnTo>
                  <a:lnTo>
                    <a:pt x="3291" y="408466"/>
                  </a:lnTo>
                  <a:lnTo>
                    <a:pt x="12878" y="455273"/>
                  </a:lnTo>
                  <a:lnTo>
                    <a:pt x="28330" y="499657"/>
                  </a:lnTo>
                  <a:lnTo>
                    <a:pt x="49219" y="541189"/>
                  </a:lnTo>
                  <a:lnTo>
                    <a:pt x="75114" y="579440"/>
                  </a:lnTo>
                  <a:lnTo>
                    <a:pt x="105584" y="613981"/>
                  </a:lnTo>
                  <a:lnTo>
                    <a:pt x="140201" y="644384"/>
                  </a:lnTo>
                  <a:lnTo>
                    <a:pt x="178533" y="670221"/>
                  </a:lnTo>
                  <a:lnTo>
                    <a:pt x="220152" y="691062"/>
                  </a:lnTo>
                  <a:lnTo>
                    <a:pt x="264627" y="706479"/>
                  </a:lnTo>
                  <a:lnTo>
                    <a:pt x="311528" y="716044"/>
                  </a:lnTo>
                  <a:lnTo>
                    <a:pt x="360425" y="719328"/>
                  </a:lnTo>
                  <a:lnTo>
                    <a:pt x="409323" y="716044"/>
                  </a:lnTo>
                  <a:lnTo>
                    <a:pt x="456224" y="706479"/>
                  </a:lnTo>
                  <a:lnTo>
                    <a:pt x="500699" y="691062"/>
                  </a:lnTo>
                  <a:lnTo>
                    <a:pt x="542318" y="670221"/>
                  </a:lnTo>
                  <a:lnTo>
                    <a:pt x="580650" y="644384"/>
                  </a:lnTo>
                  <a:lnTo>
                    <a:pt x="615267" y="613981"/>
                  </a:lnTo>
                  <a:lnTo>
                    <a:pt x="645737" y="579440"/>
                  </a:lnTo>
                  <a:lnTo>
                    <a:pt x="671632" y="541189"/>
                  </a:lnTo>
                  <a:lnTo>
                    <a:pt x="692521" y="499657"/>
                  </a:lnTo>
                  <a:lnTo>
                    <a:pt x="707973" y="455273"/>
                  </a:lnTo>
                  <a:lnTo>
                    <a:pt x="717560" y="408466"/>
                  </a:lnTo>
                  <a:lnTo>
                    <a:pt x="720851" y="359664"/>
                  </a:lnTo>
                  <a:lnTo>
                    <a:pt x="717560" y="310861"/>
                  </a:lnTo>
                  <a:lnTo>
                    <a:pt x="707973" y="264054"/>
                  </a:lnTo>
                  <a:lnTo>
                    <a:pt x="692521" y="219670"/>
                  </a:lnTo>
                  <a:lnTo>
                    <a:pt x="671632" y="178138"/>
                  </a:lnTo>
                  <a:lnTo>
                    <a:pt x="645737" y="139887"/>
                  </a:lnTo>
                  <a:lnTo>
                    <a:pt x="615267" y="105346"/>
                  </a:lnTo>
                  <a:lnTo>
                    <a:pt x="580650" y="74943"/>
                  </a:lnTo>
                  <a:lnTo>
                    <a:pt x="542318" y="49106"/>
                  </a:lnTo>
                  <a:lnTo>
                    <a:pt x="500699" y="28265"/>
                  </a:lnTo>
                  <a:lnTo>
                    <a:pt x="456224" y="12848"/>
                  </a:lnTo>
                  <a:lnTo>
                    <a:pt x="409323" y="3283"/>
                  </a:lnTo>
                  <a:lnTo>
                    <a:pt x="360425" y="0"/>
                  </a:lnTo>
                  <a:close/>
                </a:path>
              </a:pathLst>
            </a:custGeom>
            <a:solidFill>
              <a:srgbClr val="99FFCC"/>
            </a:solidFill>
          </p:spPr>
          <p:txBody>
            <a:bodyPr wrap="square" lIns="0" tIns="0" rIns="0" bIns="0" rtlCol="0"/>
            <a:lstStyle/>
            <a:p>
              <a:endParaRPr/>
            </a:p>
          </p:txBody>
        </p:sp>
        <p:sp>
          <p:nvSpPr>
            <p:cNvPr id="112" name="object 112"/>
            <p:cNvSpPr/>
            <p:nvPr/>
          </p:nvSpPr>
          <p:spPr>
            <a:xfrm>
              <a:off x="6621780" y="3381755"/>
              <a:ext cx="721360" cy="719455"/>
            </a:xfrm>
            <a:custGeom>
              <a:avLst/>
              <a:gdLst/>
              <a:ahLst/>
              <a:cxnLst/>
              <a:rect l="l" t="t" r="r" b="b"/>
              <a:pathLst>
                <a:path w="721359" h="719454">
                  <a:moveTo>
                    <a:pt x="0" y="359664"/>
                  </a:moveTo>
                  <a:lnTo>
                    <a:pt x="3291" y="310861"/>
                  </a:lnTo>
                  <a:lnTo>
                    <a:pt x="12878" y="264054"/>
                  </a:lnTo>
                  <a:lnTo>
                    <a:pt x="28330" y="219670"/>
                  </a:lnTo>
                  <a:lnTo>
                    <a:pt x="49219" y="178138"/>
                  </a:lnTo>
                  <a:lnTo>
                    <a:pt x="75114" y="139887"/>
                  </a:lnTo>
                  <a:lnTo>
                    <a:pt x="105584" y="105346"/>
                  </a:lnTo>
                  <a:lnTo>
                    <a:pt x="140201" y="74943"/>
                  </a:lnTo>
                  <a:lnTo>
                    <a:pt x="178533" y="49106"/>
                  </a:lnTo>
                  <a:lnTo>
                    <a:pt x="220152" y="28265"/>
                  </a:lnTo>
                  <a:lnTo>
                    <a:pt x="264627" y="12848"/>
                  </a:lnTo>
                  <a:lnTo>
                    <a:pt x="311528" y="3283"/>
                  </a:lnTo>
                  <a:lnTo>
                    <a:pt x="360425" y="0"/>
                  </a:lnTo>
                  <a:lnTo>
                    <a:pt x="409323" y="3283"/>
                  </a:lnTo>
                  <a:lnTo>
                    <a:pt x="456224" y="12848"/>
                  </a:lnTo>
                  <a:lnTo>
                    <a:pt x="500699" y="28265"/>
                  </a:lnTo>
                  <a:lnTo>
                    <a:pt x="542318" y="49106"/>
                  </a:lnTo>
                  <a:lnTo>
                    <a:pt x="580650" y="74943"/>
                  </a:lnTo>
                  <a:lnTo>
                    <a:pt x="615267" y="105346"/>
                  </a:lnTo>
                  <a:lnTo>
                    <a:pt x="645737" y="139887"/>
                  </a:lnTo>
                  <a:lnTo>
                    <a:pt x="671632" y="178138"/>
                  </a:lnTo>
                  <a:lnTo>
                    <a:pt x="692521" y="219670"/>
                  </a:lnTo>
                  <a:lnTo>
                    <a:pt x="707973" y="264054"/>
                  </a:lnTo>
                  <a:lnTo>
                    <a:pt x="717560" y="310861"/>
                  </a:lnTo>
                  <a:lnTo>
                    <a:pt x="720851" y="359664"/>
                  </a:lnTo>
                  <a:lnTo>
                    <a:pt x="717560" y="408466"/>
                  </a:lnTo>
                  <a:lnTo>
                    <a:pt x="707973" y="455273"/>
                  </a:lnTo>
                  <a:lnTo>
                    <a:pt x="692521" y="499657"/>
                  </a:lnTo>
                  <a:lnTo>
                    <a:pt x="671632" y="541189"/>
                  </a:lnTo>
                  <a:lnTo>
                    <a:pt x="645737" y="579440"/>
                  </a:lnTo>
                  <a:lnTo>
                    <a:pt x="615267" y="613981"/>
                  </a:lnTo>
                  <a:lnTo>
                    <a:pt x="580650" y="644384"/>
                  </a:lnTo>
                  <a:lnTo>
                    <a:pt x="542318" y="670221"/>
                  </a:lnTo>
                  <a:lnTo>
                    <a:pt x="500699" y="691062"/>
                  </a:lnTo>
                  <a:lnTo>
                    <a:pt x="456224" y="706479"/>
                  </a:lnTo>
                  <a:lnTo>
                    <a:pt x="409323" y="716044"/>
                  </a:lnTo>
                  <a:lnTo>
                    <a:pt x="360425" y="719328"/>
                  </a:lnTo>
                  <a:lnTo>
                    <a:pt x="311528" y="716044"/>
                  </a:lnTo>
                  <a:lnTo>
                    <a:pt x="264627" y="706479"/>
                  </a:lnTo>
                  <a:lnTo>
                    <a:pt x="220152" y="691062"/>
                  </a:lnTo>
                  <a:lnTo>
                    <a:pt x="178533" y="670221"/>
                  </a:lnTo>
                  <a:lnTo>
                    <a:pt x="140201" y="644384"/>
                  </a:lnTo>
                  <a:lnTo>
                    <a:pt x="105584" y="613981"/>
                  </a:lnTo>
                  <a:lnTo>
                    <a:pt x="75114" y="579440"/>
                  </a:lnTo>
                  <a:lnTo>
                    <a:pt x="49219" y="541189"/>
                  </a:lnTo>
                  <a:lnTo>
                    <a:pt x="28330" y="499657"/>
                  </a:lnTo>
                  <a:lnTo>
                    <a:pt x="12878" y="455273"/>
                  </a:lnTo>
                  <a:lnTo>
                    <a:pt x="3291" y="408466"/>
                  </a:lnTo>
                  <a:lnTo>
                    <a:pt x="0" y="359664"/>
                  </a:lnTo>
                  <a:close/>
                </a:path>
              </a:pathLst>
            </a:custGeom>
            <a:ln w="9525">
              <a:solidFill>
                <a:srgbClr val="C5C5FA"/>
              </a:solidFill>
            </a:ln>
          </p:spPr>
          <p:txBody>
            <a:bodyPr wrap="square" lIns="0" tIns="0" rIns="0" bIns="0" rtlCol="0"/>
            <a:lstStyle/>
            <a:p>
              <a:endParaRPr/>
            </a:p>
          </p:txBody>
        </p:sp>
        <p:pic>
          <p:nvPicPr>
            <p:cNvPr id="113" name="object 113"/>
            <p:cNvPicPr/>
            <p:nvPr/>
          </p:nvPicPr>
          <p:blipFill>
            <a:blip r:embed="rId28" cstate="print"/>
            <a:stretch>
              <a:fillRect/>
            </a:stretch>
          </p:blipFill>
          <p:spPr>
            <a:xfrm>
              <a:off x="7351776" y="3290316"/>
              <a:ext cx="938771" cy="937260"/>
            </a:xfrm>
            <a:prstGeom prst="rect">
              <a:avLst/>
            </a:prstGeom>
          </p:spPr>
        </p:pic>
        <p:pic>
          <p:nvPicPr>
            <p:cNvPr id="114" name="object 114"/>
            <p:cNvPicPr/>
            <p:nvPr/>
          </p:nvPicPr>
          <p:blipFill>
            <a:blip r:embed="rId37" cstate="print"/>
            <a:stretch>
              <a:fillRect/>
            </a:stretch>
          </p:blipFill>
          <p:spPr>
            <a:xfrm>
              <a:off x="7513320" y="3444265"/>
              <a:ext cx="615708" cy="720826"/>
            </a:xfrm>
            <a:prstGeom prst="rect">
              <a:avLst/>
            </a:prstGeom>
          </p:spPr>
        </p:pic>
        <p:pic>
          <p:nvPicPr>
            <p:cNvPr id="115" name="object 115"/>
            <p:cNvPicPr/>
            <p:nvPr/>
          </p:nvPicPr>
          <p:blipFill>
            <a:blip r:embed="rId30" cstate="print"/>
            <a:stretch>
              <a:fillRect/>
            </a:stretch>
          </p:blipFill>
          <p:spPr>
            <a:xfrm>
              <a:off x="7392924" y="3311652"/>
              <a:ext cx="858774" cy="857250"/>
            </a:xfrm>
            <a:prstGeom prst="rect">
              <a:avLst/>
            </a:prstGeom>
          </p:spPr>
        </p:pic>
        <p:sp>
          <p:nvSpPr>
            <p:cNvPr id="116" name="object 116"/>
            <p:cNvSpPr/>
            <p:nvPr/>
          </p:nvSpPr>
          <p:spPr>
            <a:xfrm>
              <a:off x="7463028" y="3381755"/>
              <a:ext cx="721360" cy="719455"/>
            </a:xfrm>
            <a:custGeom>
              <a:avLst/>
              <a:gdLst/>
              <a:ahLst/>
              <a:cxnLst/>
              <a:rect l="l" t="t" r="r" b="b"/>
              <a:pathLst>
                <a:path w="721359" h="719454">
                  <a:moveTo>
                    <a:pt x="360425" y="0"/>
                  </a:moveTo>
                  <a:lnTo>
                    <a:pt x="311528" y="3283"/>
                  </a:lnTo>
                  <a:lnTo>
                    <a:pt x="264627" y="12848"/>
                  </a:lnTo>
                  <a:lnTo>
                    <a:pt x="220152" y="28265"/>
                  </a:lnTo>
                  <a:lnTo>
                    <a:pt x="178533" y="49106"/>
                  </a:lnTo>
                  <a:lnTo>
                    <a:pt x="140201" y="74943"/>
                  </a:lnTo>
                  <a:lnTo>
                    <a:pt x="105584" y="105346"/>
                  </a:lnTo>
                  <a:lnTo>
                    <a:pt x="75114" y="139887"/>
                  </a:lnTo>
                  <a:lnTo>
                    <a:pt x="49219" y="178138"/>
                  </a:lnTo>
                  <a:lnTo>
                    <a:pt x="28330" y="219670"/>
                  </a:lnTo>
                  <a:lnTo>
                    <a:pt x="12878" y="264054"/>
                  </a:lnTo>
                  <a:lnTo>
                    <a:pt x="3291" y="310861"/>
                  </a:lnTo>
                  <a:lnTo>
                    <a:pt x="0" y="359664"/>
                  </a:lnTo>
                  <a:lnTo>
                    <a:pt x="3291" y="408466"/>
                  </a:lnTo>
                  <a:lnTo>
                    <a:pt x="12878" y="455273"/>
                  </a:lnTo>
                  <a:lnTo>
                    <a:pt x="28330" y="499657"/>
                  </a:lnTo>
                  <a:lnTo>
                    <a:pt x="49219" y="541189"/>
                  </a:lnTo>
                  <a:lnTo>
                    <a:pt x="75114" y="579440"/>
                  </a:lnTo>
                  <a:lnTo>
                    <a:pt x="105584" y="613981"/>
                  </a:lnTo>
                  <a:lnTo>
                    <a:pt x="140201" y="644384"/>
                  </a:lnTo>
                  <a:lnTo>
                    <a:pt x="178533" y="670221"/>
                  </a:lnTo>
                  <a:lnTo>
                    <a:pt x="220152" y="691062"/>
                  </a:lnTo>
                  <a:lnTo>
                    <a:pt x="264627" y="706479"/>
                  </a:lnTo>
                  <a:lnTo>
                    <a:pt x="311528" y="716044"/>
                  </a:lnTo>
                  <a:lnTo>
                    <a:pt x="360425" y="719328"/>
                  </a:lnTo>
                  <a:lnTo>
                    <a:pt x="409323" y="716044"/>
                  </a:lnTo>
                  <a:lnTo>
                    <a:pt x="456224" y="706479"/>
                  </a:lnTo>
                  <a:lnTo>
                    <a:pt x="500699" y="691062"/>
                  </a:lnTo>
                  <a:lnTo>
                    <a:pt x="542318" y="670221"/>
                  </a:lnTo>
                  <a:lnTo>
                    <a:pt x="580650" y="644384"/>
                  </a:lnTo>
                  <a:lnTo>
                    <a:pt x="615267" y="613981"/>
                  </a:lnTo>
                  <a:lnTo>
                    <a:pt x="645737" y="579440"/>
                  </a:lnTo>
                  <a:lnTo>
                    <a:pt x="671632" y="541189"/>
                  </a:lnTo>
                  <a:lnTo>
                    <a:pt x="692521" y="499657"/>
                  </a:lnTo>
                  <a:lnTo>
                    <a:pt x="707973" y="455273"/>
                  </a:lnTo>
                  <a:lnTo>
                    <a:pt x="717560" y="408466"/>
                  </a:lnTo>
                  <a:lnTo>
                    <a:pt x="720851" y="359664"/>
                  </a:lnTo>
                  <a:lnTo>
                    <a:pt x="717560" y="310861"/>
                  </a:lnTo>
                  <a:lnTo>
                    <a:pt x="707973" y="264054"/>
                  </a:lnTo>
                  <a:lnTo>
                    <a:pt x="692521" y="219670"/>
                  </a:lnTo>
                  <a:lnTo>
                    <a:pt x="671632" y="178138"/>
                  </a:lnTo>
                  <a:lnTo>
                    <a:pt x="645737" y="139887"/>
                  </a:lnTo>
                  <a:lnTo>
                    <a:pt x="615267" y="105346"/>
                  </a:lnTo>
                  <a:lnTo>
                    <a:pt x="580650" y="74943"/>
                  </a:lnTo>
                  <a:lnTo>
                    <a:pt x="542318" y="49106"/>
                  </a:lnTo>
                  <a:lnTo>
                    <a:pt x="500699" y="28265"/>
                  </a:lnTo>
                  <a:lnTo>
                    <a:pt x="456224" y="12848"/>
                  </a:lnTo>
                  <a:lnTo>
                    <a:pt x="409323" y="3283"/>
                  </a:lnTo>
                  <a:lnTo>
                    <a:pt x="360425" y="0"/>
                  </a:lnTo>
                  <a:close/>
                </a:path>
              </a:pathLst>
            </a:custGeom>
            <a:solidFill>
              <a:srgbClr val="99FFCC"/>
            </a:solidFill>
          </p:spPr>
          <p:txBody>
            <a:bodyPr wrap="square" lIns="0" tIns="0" rIns="0" bIns="0" rtlCol="0"/>
            <a:lstStyle/>
            <a:p>
              <a:endParaRPr/>
            </a:p>
          </p:txBody>
        </p:sp>
        <p:sp>
          <p:nvSpPr>
            <p:cNvPr id="117" name="object 117"/>
            <p:cNvSpPr/>
            <p:nvPr/>
          </p:nvSpPr>
          <p:spPr>
            <a:xfrm>
              <a:off x="7463028" y="3381755"/>
              <a:ext cx="721360" cy="719455"/>
            </a:xfrm>
            <a:custGeom>
              <a:avLst/>
              <a:gdLst/>
              <a:ahLst/>
              <a:cxnLst/>
              <a:rect l="l" t="t" r="r" b="b"/>
              <a:pathLst>
                <a:path w="721359" h="719454">
                  <a:moveTo>
                    <a:pt x="0" y="359664"/>
                  </a:moveTo>
                  <a:lnTo>
                    <a:pt x="3291" y="310861"/>
                  </a:lnTo>
                  <a:lnTo>
                    <a:pt x="12878" y="264054"/>
                  </a:lnTo>
                  <a:lnTo>
                    <a:pt x="28330" y="219670"/>
                  </a:lnTo>
                  <a:lnTo>
                    <a:pt x="49219" y="178138"/>
                  </a:lnTo>
                  <a:lnTo>
                    <a:pt x="75114" y="139887"/>
                  </a:lnTo>
                  <a:lnTo>
                    <a:pt x="105584" y="105346"/>
                  </a:lnTo>
                  <a:lnTo>
                    <a:pt x="140201" y="74943"/>
                  </a:lnTo>
                  <a:lnTo>
                    <a:pt x="178533" y="49106"/>
                  </a:lnTo>
                  <a:lnTo>
                    <a:pt x="220152" y="28265"/>
                  </a:lnTo>
                  <a:lnTo>
                    <a:pt x="264627" y="12848"/>
                  </a:lnTo>
                  <a:lnTo>
                    <a:pt x="311528" y="3283"/>
                  </a:lnTo>
                  <a:lnTo>
                    <a:pt x="360425" y="0"/>
                  </a:lnTo>
                  <a:lnTo>
                    <a:pt x="409323" y="3283"/>
                  </a:lnTo>
                  <a:lnTo>
                    <a:pt x="456224" y="12848"/>
                  </a:lnTo>
                  <a:lnTo>
                    <a:pt x="500699" y="28265"/>
                  </a:lnTo>
                  <a:lnTo>
                    <a:pt x="542318" y="49106"/>
                  </a:lnTo>
                  <a:lnTo>
                    <a:pt x="580650" y="74943"/>
                  </a:lnTo>
                  <a:lnTo>
                    <a:pt x="615267" y="105346"/>
                  </a:lnTo>
                  <a:lnTo>
                    <a:pt x="645737" y="139887"/>
                  </a:lnTo>
                  <a:lnTo>
                    <a:pt x="671632" y="178138"/>
                  </a:lnTo>
                  <a:lnTo>
                    <a:pt x="692521" y="219670"/>
                  </a:lnTo>
                  <a:lnTo>
                    <a:pt x="707973" y="264054"/>
                  </a:lnTo>
                  <a:lnTo>
                    <a:pt x="717560" y="310861"/>
                  </a:lnTo>
                  <a:lnTo>
                    <a:pt x="720851" y="359664"/>
                  </a:lnTo>
                  <a:lnTo>
                    <a:pt x="717560" y="408466"/>
                  </a:lnTo>
                  <a:lnTo>
                    <a:pt x="707973" y="455273"/>
                  </a:lnTo>
                  <a:lnTo>
                    <a:pt x="692521" y="499657"/>
                  </a:lnTo>
                  <a:lnTo>
                    <a:pt x="671632" y="541189"/>
                  </a:lnTo>
                  <a:lnTo>
                    <a:pt x="645737" y="579440"/>
                  </a:lnTo>
                  <a:lnTo>
                    <a:pt x="615267" y="613981"/>
                  </a:lnTo>
                  <a:lnTo>
                    <a:pt x="580650" y="644384"/>
                  </a:lnTo>
                  <a:lnTo>
                    <a:pt x="542318" y="670221"/>
                  </a:lnTo>
                  <a:lnTo>
                    <a:pt x="500699" y="691062"/>
                  </a:lnTo>
                  <a:lnTo>
                    <a:pt x="456224" y="706479"/>
                  </a:lnTo>
                  <a:lnTo>
                    <a:pt x="409323" y="716044"/>
                  </a:lnTo>
                  <a:lnTo>
                    <a:pt x="360425" y="719328"/>
                  </a:lnTo>
                  <a:lnTo>
                    <a:pt x="311528" y="716044"/>
                  </a:lnTo>
                  <a:lnTo>
                    <a:pt x="264627" y="706479"/>
                  </a:lnTo>
                  <a:lnTo>
                    <a:pt x="220152" y="691062"/>
                  </a:lnTo>
                  <a:lnTo>
                    <a:pt x="178533" y="670221"/>
                  </a:lnTo>
                  <a:lnTo>
                    <a:pt x="140201" y="644384"/>
                  </a:lnTo>
                  <a:lnTo>
                    <a:pt x="105584" y="613981"/>
                  </a:lnTo>
                  <a:lnTo>
                    <a:pt x="75114" y="579440"/>
                  </a:lnTo>
                  <a:lnTo>
                    <a:pt x="49219" y="541189"/>
                  </a:lnTo>
                  <a:lnTo>
                    <a:pt x="28330" y="499657"/>
                  </a:lnTo>
                  <a:lnTo>
                    <a:pt x="12878" y="455273"/>
                  </a:lnTo>
                  <a:lnTo>
                    <a:pt x="3291" y="408466"/>
                  </a:lnTo>
                  <a:lnTo>
                    <a:pt x="0" y="359664"/>
                  </a:lnTo>
                  <a:close/>
                </a:path>
              </a:pathLst>
            </a:custGeom>
            <a:ln w="9525">
              <a:solidFill>
                <a:srgbClr val="C5C5FA"/>
              </a:solidFill>
            </a:ln>
          </p:spPr>
          <p:txBody>
            <a:bodyPr wrap="square" lIns="0" tIns="0" rIns="0" bIns="0" rtlCol="0"/>
            <a:lstStyle/>
            <a:p>
              <a:endParaRPr/>
            </a:p>
          </p:txBody>
        </p:sp>
        <p:pic>
          <p:nvPicPr>
            <p:cNvPr id="118" name="object 118"/>
            <p:cNvPicPr/>
            <p:nvPr/>
          </p:nvPicPr>
          <p:blipFill>
            <a:blip r:embed="rId32" cstate="print"/>
            <a:stretch>
              <a:fillRect/>
            </a:stretch>
          </p:blipFill>
          <p:spPr>
            <a:xfrm>
              <a:off x="8194548" y="3290316"/>
              <a:ext cx="937259" cy="937260"/>
            </a:xfrm>
            <a:prstGeom prst="rect">
              <a:avLst/>
            </a:prstGeom>
          </p:spPr>
        </p:pic>
        <p:pic>
          <p:nvPicPr>
            <p:cNvPr id="119" name="object 119"/>
            <p:cNvPicPr/>
            <p:nvPr/>
          </p:nvPicPr>
          <p:blipFill>
            <a:blip r:embed="rId38" cstate="print"/>
            <a:stretch>
              <a:fillRect/>
            </a:stretch>
          </p:blipFill>
          <p:spPr>
            <a:xfrm>
              <a:off x="8354568" y="3444265"/>
              <a:ext cx="615708" cy="720826"/>
            </a:xfrm>
            <a:prstGeom prst="rect">
              <a:avLst/>
            </a:prstGeom>
          </p:spPr>
        </p:pic>
        <p:pic>
          <p:nvPicPr>
            <p:cNvPr id="120" name="object 120"/>
            <p:cNvPicPr/>
            <p:nvPr/>
          </p:nvPicPr>
          <p:blipFill>
            <a:blip r:embed="rId34" cstate="print"/>
            <a:stretch>
              <a:fillRect/>
            </a:stretch>
          </p:blipFill>
          <p:spPr>
            <a:xfrm>
              <a:off x="8235696" y="3311652"/>
              <a:ext cx="857250" cy="857250"/>
            </a:xfrm>
            <a:prstGeom prst="rect">
              <a:avLst/>
            </a:prstGeom>
          </p:spPr>
        </p:pic>
        <p:sp>
          <p:nvSpPr>
            <p:cNvPr id="121" name="object 121"/>
            <p:cNvSpPr/>
            <p:nvPr/>
          </p:nvSpPr>
          <p:spPr>
            <a:xfrm>
              <a:off x="8305800" y="3381755"/>
              <a:ext cx="719455" cy="719455"/>
            </a:xfrm>
            <a:custGeom>
              <a:avLst/>
              <a:gdLst/>
              <a:ahLst/>
              <a:cxnLst/>
              <a:rect l="l" t="t" r="r" b="b"/>
              <a:pathLst>
                <a:path w="719454" h="719454">
                  <a:moveTo>
                    <a:pt x="359664" y="0"/>
                  </a:moveTo>
                  <a:lnTo>
                    <a:pt x="310861" y="3283"/>
                  </a:lnTo>
                  <a:lnTo>
                    <a:pt x="264054" y="12848"/>
                  </a:lnTo>
                  <a:lnTo>
                    <a:pt x="219670" y="28265"/>
                  </a:lnTo>
                  <a:lnTo>
                    <a:pt x="178138" y="49106"/>
                  </a:lnTo>
                  <a:lnTo>
                    <a:pt x="139887" y="74943"/>
                  </a:lnTo>
                  <a:lnTo>
                    <a:pt x="105346" y="105346"/>
                  </a:lnTo>
                  <a:lnTo>
                    <a:pt x="74943" y="139887"/>
                  </a:lnTo>
                  <a:lnTo>
                    <a:pt x="49106" y="178138"/>
                  </a:lnTo>
                  <a:lnTo>
                    <a:pt x="28265" y="219670"/>
                  </a:lnTo>
                  <a:lnTo>
                    <a:pt x="12848" y="264054"/>
                  </a:lnTo>
                  <a:lnTo>
                    <a:pt x="3283" y="310861"/>
                  </a:lnTo>
                  <a:lnTo>
                    <a:pt x="0" y="359664"/>
                  </a:lnTo>
                  <a:lnTo>
                    <a:pt x="3283" y="408466"/>
                  </a:lnTo>
                  <a:lnTo>
                    <a:pt x="12848" y="455273"/>
                  </a:lnTo>
                  <a:lnTo>
                    <a:pt x="28265" y="499657"/>
                  </a:lnTo>
                  <a:lnTo>
                    <a:pt x="49106" y="541189"/>
                  </a:lnTo>
                  <a:lnTo>
                    <a:pt x="74943" y="579440"/>
                  </a:lnTo>
                  <a:lnTo>
                    <a:pt x="105346" y="613981"/>
                  </a:lnTo>
                  <a:lnTo>
                    <a:pt x="139887" y="644384"/>
                  </a:lnTo>
                  <a:lnTo>
                    <a:pt x="178138" y="670221"/>
                  </a:lnTo>
                  <a:lnTo>
                    <a:pt x="219670" y="691062"/>
                  </a:lnTo>
                  <a:lnTo>
                    <a:pt x="264054" y="706479"/>
                  </a:lnTo>
                  <a:lnTo>
                    <a:pt x="310861" y="716044"/>
                  </a:lnTo>
                  <a:lnTo>
                    <a:pt x="359664" y="719328"/>
                  </a:lnTo>
                  <a:lnTo>
                    <a:pt x="408466" y="716044"/>
                  </a:lnTo>
                  <a:lnTo>
                    <a:pt x="455273" y="706479"/>
                  </a:lnTo>
                  <a:lnTo>
                    <a:pt x="499657" y="691062"/>
                  </a:lnTo>
                  <a:lnTo>
                    <a:pt x="541189" y="670221"/>
                  </a:lnTo>
                  <a:lnTo>
                    <a:pt x="579440" y="644384"/>
                  </a:lnTo>
                  <a:lnTo>
                    <a:pt x="613981" y="613981"/>
                  </a:lnTo>
                  <a:lnTo>
                    <a:pt x="644384" y="579440"/>
                  </a:lnTo>
                  <a:lnTo>
                    <a:pt x="670221" y="541189"/>
                  </a:lnTo>
                  <a:lnTo>
                    <a:pt x="691062" y="499657"/>
                  </a:lnTo>
                  <a:lnTo>
                    <a:pt x="706479" y="455273"/>
                  </a:lnTo>
                  <a:lnTo>
                    <a:pt x="716044" y="408466"/>
                  </a:lnTo>
                  <a:lnTo>
                    <a:pt x="719327" y="359664"/>
                  </a:lnTo>
                  <a:lnTo>
                    <a:pt x="716044" y="310861"/>
                  </a:lnTo>
                  <a:lnTo>
                    <a:pt x="706479" y="264054"/>
                  </a:lnTo>
                  <a:lnTo>
                    <a:pt x="691062" y="219670"/>
                  </a:lnTo>
                  <a:lnTo>
                    <a:pt x="670221" y="178138"/>
                  </a:lnTo>
                  <a:lnTo>
                    <a:pt x="644384" y="139887"/>
                  </a:lnTo>
                  <a:lnTo>
                    <a:pt x="613981" y="105346"/>
                  </a:lnTo>
                  <a:lnTo>
                    <a:pt x="579440" y="74943"/>
                  </a:lnTo>
                  <a:lnTo>
                    <a:pt x="541189" y="49106"/>
                  </a:lnTo>
                  <a:lnTo>
                    <a:pt x="499657" y="28265"/>
                  </a:lnTo>
                  <a:lnTo>
                    <a:pt x="455273" y="12848"/>
                  </a:lnTo>
                  <a:lnTo>
                    <a:pt x="408466" y="3283"/>
                  </a:lnTo>
                  <a:lnTo>
                    <a:pt x="359664" y="0"/>
                  </a:lnTo>
                  <a:close/>
                </a:path>
              </a:pathLst>
            </a:custGeom>
            <a:solidFill>
              <a:srgbClr val="99FFCC"/>
            </a:solidFill>
          </p:spPr>
          <p:txBody>
            <a:bodyPr wrap="square" lIns="0" tIns="0" rIns="0" bIns="0" rtlCol="0"/>
            <a:lstStyle/>
            <a:p>
              <a:endParaRPr/>
            </a:p>
          </p:txBody>
        </p:sp>
        <p:sp>
          <p:nvSpPr>
            <p:cNvPr id="122" name="object 122"/>
            <p:cNvSpPr/>
            <p:nvPr/>
          </p:nvSpPr>
          <p:spPr>
            <a:xfrm>
              <a:off x="8305800" y="3381755"/>
              <a:ext cx="719455" cy="719455"/>
            </a:xfrm>
            <a:custGeom>
              <a:avLst/>
              <a:gdLst/>
              <a:ahLst/>
              <a:cxnLst/>
              <a:rect l="l" t="t" r="r" b="b"/>
              <a:pathLst>
                <a:path w="719454" h="719454">
                  <a:moveTo>
                    <a:pt x="0" y="359664"/>
                  </a:moveTo>
                  <a:lnTo>
                    <a:pt x="3283" y="310861"/>
                  </a:lnTo>
                  <a:lnTo>
                    <a:pt x="12848" y="264054"/>
                  </a:lnTo>
                  <a:lnTo>
                    <a:pt x="28265" y="219670"/>
                  </a:lnTo>
                  <a:lnTo>
                    <a:pt x="49106" y="178138"/>
                  </a:lnTo>
                  <a:lnTo>
                    <a:pt x="74943" y="139887"/>
                  </a:lnTo>
                  <a:lnTo>
                    <a:pt x="105346" y="105346"/>
                  </a:lnTo>
                  <a:lnTo>
                    <a:pt x="139887" y="74943"/>
                  </a:lnTo>
                  <a:lnTo>
                    <a:pt x="178138" y="49106"/>
                  </a:lnTo>
                  <a:lnTo>
                    <a:pt x="219670" y="28265"/>
                  </a:lnTo>
                  <a:lnTo>
                    <a:pt x="264054" y="12848"/>
                  </a:lnTo>
                  <a:lnTo>
                    <a:pt x="310861" y="3283"/>
                  </a:lnTo>
                  <a:lnTo>
                    <a:pt x="359664" y="0"/>
                  </a:lnTo>
                  <a:lnTo>
                    <a:pt x="408466" y="3283"/>
                  </a:lnTo>
                  <a:lnTo>
                    <a:pt x="455273" y="12848"/>
                  </a:lnTo>
                  <a:lnTo>
                    <a:pt x="499657" y="28265"/>
                  </a:lnTo>
                  <a:lnTo>
                    <a:pt x="541189" y="49106"/>
                  </a:lnTo>
                  <a:lnTo>
                    <a:pt x="579440" y="74943"/>
                  </a:lnTo>
                  <a:lnTo>
                    <a:pt x="613981" y="105346"/>
                  </a:lnTo>
                  <a:lnTo>
                    <a:pt x="644384" y="139887"/>
                  </a:lnTo>
                  <a:lnTo>
                    <a:pt x="670221" y="178138"/>
                  </a:lnTo>
                  <a:lnTo>
                    <a:pt x="691062" y="219670"/>
                  </a:lnTo>
                  <a:lnTo>
                    <a:pt x="706479" y="264054"/>
                  </a:lnTo>
                  <a:lnTo>
                    <a:pt x="716044" y="310861"/>
                  </a:lnTo>
                  <a:lnTo>
                    <a:pt x="719327" y="359664"/>
                  </a:lnTo>
                  <a:lnTo>
                    <a:pt x="716044" y="408466"/>
                  </a:lnTo>
                  <a:lnTo>
                    <a:pt x="706479" y="455273"/>
                  </a:lnTo>
                  <a:lnTo>
                    <a:pt x="691062" y="499657"/>
                  </a:lnTo>
                  <a:lnTo>
                    <a:pt x="670221" y="541189"/>
                  </a:lnTo>
                  <a:lnTo>
                    <a:pt x="644384" y="579440"/>
                  </a:lnTo>
                  <a:lnTo>
                    <a:pt x="613981" y="613981"/>
                  </a:lnTo>
                  <a:lnTo>
                    <a:pt x="579440" y="644384"/>
                  </a:lnTo>
                  <a:lnTo>
                    <a:pt x="541189" y="670221"/>
                  </a:lnTo>
                  <a:lnTo>
                    <a:pt x="499657" y="691062"/>
                  </a:lnTo>
                  <a:lnTo>
                    <a:pt x="455273" y="706479"/>
                  </a:lnTo>
                  <a:lnTo>
                    <a:pt x="408466" y="716044"/>
                  </a:lnTo>
                  <a:lnTo>
                    <a:pt x="359664" y="719328"/>
                  </a:lnTo>
                  <a:lnTo>
                    <a:pt x="310861" y="716044"/>
                  </a:lnTo>
                  <a:lnTo>
                    <a:pt x="264054" y="706479"/>
                  </a:lnTo>
                  <a:lnTo>
                    <a:pt x="219670" y="691062"/>
                  </a:lnTo>
                  <a:lnTo>
                    <a:pt x="178138" y="670221"/>
                  </a:lnTo>
                  <a:lnTo>
                    <a:pt x="139887" y="644384"/>
                  </a:lnTo>
                  <a:lnTo>
                    <a:pt x="105346" y="613981"/>
                  </a:lnTo>
                  <a:lnTo>
                    <a:pt x="74943" y="579440"/>
                  </a:lnTo>
                  <a:lnTo>
                    <a:pt x="49106" y="541189"/>
                  </a:lnTo>
                  <a:lnTo>
                    <a:pt x="28265" y="499657"/>
                  </a:lnTo>
                  <a:lnTo>
                    <a:pt x="12848" y="455273"/>
                  </a:lnTo>
                  <a:lnTo>
                    <a:pt x="3283" y="408466"/>
                  </a:lnTo>
                  <a:lnTo>
                    <a:pt x="0" y="359664"/>
                  </a:lnTo>
                  <a:close/>
                </a:path>
              </a:pathLst>
            </a:custGeom>
            <a:ln w="9525">
              <a:solidFill>
                <a:srgbClr val="C5C5FA"/>
              </a:solidFill>
            </a:ln>
          </p:spPr>
          <p:txBody>
            <a:bodyPr wrap="square" lIns="0" tIns="0" rIns="0" bIns="0" rtlCol="0"/>
            <a:lstStyle/>
            <a:p>
              <a:endParaRPr/>
            </a:p>
          </p:txBody>
        </p:sp>
        <p:pic>
          <p:nvPicPr>
            <p:cNvPr id="123" name="object 123"/>
            <p:cNvPicPr/>
            <p:nvPr/>
          </p:nvPicPr>
          <p:blipFill>
            <a:blip r:embed="rId32" cstate="print"/>
            <a:stretch>
              <a:fillRect/>
            </a:stretch>
          </p:blipFill>
          <p:spPr>
            <a:xfrm>
              <a:off x="9035796" y="3290316"/>
              <a:ext cx="937259" cy="937260"/>
            </a:xfrm>
            <a:prstGeom prst="rect">
              <a:avLst/>
            </a:prstGeom>
          </p:spPr>
        </p:pic>
        <p:pic>
          <p:nvPicPr>
            <p:cNvPr id="124" name="object 124"/>
            <p:cNvPicPr/>
            <p:nvPr/>
          </p:nvPicPr>
          <p:blipFill>
            <a:blip r:embed="rId39" cstate="print"/>
            <a:stretch>
              <a:fillRect/>
            </a:stretch>
          </p:blipFill>
          <p:spPr>
            <a:xfrm>
              <a:off x="9195816" y="3444265"/>
              <a:ext cx="615708" cy="720826"/>
            </a:xfrm>
            <a:prstGeom prst="rect">
              <a:avLst/>
            </a:prstGeom>
          </p:spPr>
        </p:pic>
        <p:pic>
          <p:nvPicPr>
            <p:cNvPr id="125" name="object 125"/>
            <p:cNvPicPr/>
            <p:nvPr/>
          </p:nvPicPr>
          <p:blipFill>
            <a:blip r:embed="rId34" cstate="print"/>
            <a:stretch>
              <a:fillRect/>
            </a:stretch>
          </p:blipFill>
          <p:spPr>
            <a:xfrm>
              <a:off x="9076944" y="3311652"/>
              <a:ext cx="857250" cy="857250"/>
            </a:xfrm>
            <a:prstGeom prst="rect">
              <a:avLst/>
            </a:prstGeom>
          </p:spPr>
        </p:pic>
        <p:sp>
          <p:nvSpPr>
            <p:cNvPr id="126" name="object 126"/>
            <p:cNvSpPr/>
            <p:nvPr/>
          </p:nvSpPr>
          <p:spPr>
            <a:xfrm>
              <a:off x="9147048" y="3381755"/>
              <a:ext cx="719455" cy="719455"/>
            </a:xfrm>
            <a:custGeom>
              <a:avLst/>
              <a:gdLst/>
              <a:ahLst/>
              <a:cxnLst/>
              <a:rect l="l" t="t" r="r" b="b"/>
              <a:pathLst>
                <a:path w="719454" h="719454">
                  <a:moveTo>
                    <a:pt x="359663" y="0"/>
                  </a:moveTo>
                  <a:lnTo>
                    <a:pt x="310861" y="3283"/>
                  </a:lnTo>
                  <a:lnTo>
                    <a:pt x="264054" y="12848"/>
                  </a:lnTo>
                  <a:lnTo>
                    <a:pt x="219670" y="28265"/>
                  </a:lnTo>
                  <a:lnTo>
                    <a:pt x="178138" y="49106"/>
                  </a:lnTo>
                  <a:lnTo>
                    <a:pt x="139887" y="74943"/>
                  </a:lnTo>
                  <a:lnTo>
                    <a:pt x="105346" y="105346"/>
                  </a:lnTo>
                  <a:lnTo>
                    <a:pt x="74943" y="139887"/>
                  </a:lnTo>
                  <a:lnTo>
                    <a:pt x="49106" y="178138"/>
                  </a:lnTo>
                  <a:lnTo>
                    <a:pt x="28265" y="219670"/>
                  </a:lnTo>
                  <a:lnTo>
                    <a:pt x="12848" y="264054"/>
                  </a:lnTo>
                  <a:lnTo>
                    <a:pt x="3283" y="310861"/>
                  </a:lnTo>
                  <a:lnTo>
                    <a:pt x="0" y="359664"/>
                  </a:lnTo>
                  <a:lnTo>
                    <a:pt x="3283" y="408466"/>
                  </a:lnTo>
                  <a:lnTo>
                    <a:pt x="12848" y="455273"/>
                  </a:lnTo>
                  <a:lnTo>
                    <a:pt x="28265" y="499657"/>
                  </a:lnTo>
                  <a:lnTo>
                    <a:pt x="49106" y="541189"/>
                  </a:lnTo>
                  <a:lnTo>
                    <a:pt x="74943" y="579440"/>
                  </a:lnTo>
                  <a:lnTo>
                    <a:pt x="105346" y="613981"/>
                  </a:lnTo>
                  <a:lnTo>
                    <a:pt x="139887" y="644384"/>
                  </a:lnTo>
                  <a:lnTo>
                    <a:pt x="178138" y="670221"/>
                  </a:lnTo>
                  <a:lnTo>
                    <a:pt x="219670" y="691062"/>
                  </a:lnTo>
                  <a:lnTo>
                    <a:pt x="264054" y="706479"/>
                  </a:lnTo>
                  <a:lnTo>
                    <a:pt x="310861" y="716044"/>
                  </a:lnTo>
                  <a:lnTo>
                    <a:pt x="359663" y="719328"/>
                  </a:lnTo>
                  <a:lnTo>
                    <a:pt x="408466" y="716044"/>
                  </a:lnTo>
                  <a:lnTo>
                    <a:pt x="455273" y="706479"/>
                  </a:lnTo>
                  <a:lnTo>
                    <a:pt x="499657" y="691062"/>
                  </a:lnTo>
                  <a:lnTo>
                    <a:pt x="541189" y="670221"/>
                  </a:lnTo>
                  <a:lnTo>
                    <a:pt x="579440" y="644384"/>
                  </a:lnTo>
                  <a:lnTo>
                    <a:pt x="613981" y="613981"/>
                  </a:lnTo>
                  <a:lnTo>
                    <a:pt x="644384" y="579440"/>
                  </a:lnTo>
                  <a:lnTo>
                    <a:pt x="670221" y="541189"/>
                  </a:lnTo>
                  <a:lnTo>
                    <a:pt x="691062" y="499657"/>
                  </a:lnTo>
                  <a:lnTo>
                    <a:pt x="706479" y="455273"/>
                  </a:lnTo>
                  <a:lnTo>
                    <a:pt x="716044" y="408466"/>
                  </a:lnTo>
                  <a:lnTo>
                    <a:pt x="719327" y="359664"/>
                  </a:lnTo>
                  <a:lnTo>
                    <a:pt x="716044" y="310861"/>
                  </a:lnTo>
                  <a:lnTo>
                    <a:pt x="706479" y="264054"/>
                  </a:lnTo>
                  <a:lnTo>
                    <a:pt x="691062" y="219670"/>
                  </a:lnTo>
                  <a:lnTo>
                    <a:pt x="670221" y="178138"/>
                  </a:lnTo>
                  <a:lnTo>
                    <a:pt x="644384" y="139887"/>
                  </a:lnTo>
                  <a:lnTo>
                    <a:pt x="613981" y="105346"/>
                  </a:lnTo>
                  <a:lnTo>
                    <a:pt x="579440" y="74943"/>
                  </a:lnTo>
                  <a:lnTo>
                    <a:pt x="541189" y="49106"/>
                  </a:lnTo>
                  <a:lnTo>
                    <a:pt x="499657" y="28265"/>
                  </a:lnTo>
                  <a:lnTo>
                    <a:pt x="455273" y="12848"/>
                  </a:lnTo>
                  <a:lnTo>
                    <a:pt x="408466" y="3283"/>
                  </a:lnTo>
                  <a:lnTo>
                    <a:pt x="359663" y="0"/>
                  </a:lnTo>
                  <a:close/>
                </a:path>
              </a:pathLst>
            </a:custGeom>
            <a:solidFill>
              <a:srgbClr val="99FFCC"/>
            </a:solidFill>
          </p:spPr>
          <p:txBody>
            <a:bodyPr wrap="square" lIns="0" tIns="0" rIns="0" bIns="0" rtlCol="0"/>
            <a:lstStyle/>
            <a:p>
              <a:endParaRPr/>
            </a:p>
          </p:txBody>
        </p:sp>
        <p:sp>
          <p:nvSpPr>
            <p:cNvPr id="127" name="object 127"/>
            <p:cNvSpPr/>
            <p:nvPr/>
          </p:nvSpPr>
          <p:spPr>
            <a:xfrm>
              <a:off x="9147048" y="3381755"/>
              <a:ext cx="719455" cy="719455"/>
            </a:xfrm>
            <a:custGeom>
              <a:avLst/>
              <a:gdLst/>
              <a:ahLst/>
              <a:cxnLst/>
              <a:rect l="l" t="t" r="r" b="b"/>
              <a:pathLst>
                <a:path w="719454" h="719454">
                  <a:moveTo>
                    <a:pt x="0" y="359664"/>
                  </a:moveTo>
                  <a:lnTo>
                    <a:pt x="3283" y="310861"/>
                  </a:lnTo>
                  <a:lnTo>
                    <a:pt x="12848" y="264054"/>
                  </a:lnTo>
                  <a:lnTo>
                    <a:pt x="28265" y="219670"/>
                  </a:lnTo>
                  <a:lnTo>
                    <a:pt x="49106" y="178138"/>
                  </a:lnTo>
                  <a:lnTo>
                    <a:pt x="74943" y="139887"/>
                  </a:lnTo>
                  <a:lnTo>
                    <a:pt x="105346" y="105346"/>
                  </a:lnTo>
                  <a:lnTo>
                    <a:pt x="139887" y="74943"/>
                  </a:lnTo>
                  <a:lnTo>
                    <a:pt x="178138" y="49106"/>
                  </a:lnTo>
                  <a:lnTo>
                    <a:pt x="219670" y="28265"/>
                  </a:lnTo>
                  <a:lnTo>
                    <a:pt x="264054" y="12848"/>
                  </a:lnTo>
                  <a:lnTo>
                    <a:pt x="310861" y="3283"/>
                  </a:lnTo>
                  <a:lnTo>
                    <a:pt x="359663" y="0"/>
                  </a:lnTo>
                  <a:lnTo>
                    <a:pt x="408466" y="3283"/>
                  </a:lnTo>
                  <a:lnTo>
                    <a:pt x="455273" y="12848"/>
                  </a:lnTo>
                  <a:lnTo>
                    <a:pt x="499657" y="28265"/>
                  </a:lnTo>
                  <a:lnTo>
                    <a:pt x="541189" y="49106"/>
                  </a:lnTo>
                  <a:lnTo>
                    <a:pt x="579440" y="74943"/>
                  </a:lnTo>
                  <a:lnTo>
                    <a:pt x="613981" y="105346"/>
                  </a:lnTo>
                  <a:lnTo>
                    <a:pt x="644384" y="139887"/>
                  </a:lnTo>
                  <a:lnTo>
                    <a:pt x="670221" y="178138"/>
                  </a:lnTo>
                  <a:lnTo>
                    <a:pt x="691062" y="219670"/>
                  </a:lnTo>
                  <a:lnTo>
                    <a:pt x="706479" y="264054"/>
                  </a:lnTo>
                  <a:lnTo>
                    <a:pt x="716044" y="310861"/>
                  </a:lnTo>
                  <a:lnTo>
                    <a:pt x="719327" y="359664"/>
                  </a:lnTo>
                  <a:lnTo>
                    <a:pt x="716044" y="408466"/>
                  </a:lnTo>
                  <a:lnTo>
                    <a:pt x="706479" y="455273"/>
                  </a:lnTo>
                  <a:lnTo>
                    <a:pt x="691062" y="499657"/>
                  </a:lnTo>
                  <a:lnTo>
                    <a:pt x="670221" y="541189"/>
                  </a:lnTo>
                  <a:lnTo>
                    <a:pt x="644384" y="579440"/>
                  </a:lnTo>
                  <a:lnTo>
                    <a:pt x="613981" y="613981"/>
                  </a:lnTo>
                  <a:lnTo>
                    <a:pt x="579440" y="644384"/>
                  </a:lnTo>
                  <a:lnTo>
                    <a:pt x="541189" y="670221"/>
                  </a:lnTo>
                  <a:lnTo>
                    <a:pt x="499657" y="691062"/>
                  </a:lnTo>
                  <a:lnTo>
                    <a:pt x="455273" y="706479"/>
                  </a:lnTo>
                  <a:lnTo>
                    <a:pt x="408466" y="716044"/>
                  </a:lnTo>
                  <a:lnTo>
                    <a:pt x="359663" y="719328"/>
                  </a:lnTo>
                  <a:lnTo>
                    <a:pt x="310861" y="716044"/>
                  </a:lnTo>
                  <a:lnTo>
                    <a:pt x="264054" y="706479"/>
                  </a:lnTo>
                  <a:lnTo>
                    <a:pt x="219670" y="691062"/>
                  </a:lnTo>
                  <a:lnTo>
                    <a:pt x="178138" y="670221"/>
                  </a:lnTo>
                  <a:lnTo>
                    <a:pt x="139887" y="644384"/>
                  </a:lnTo>
                  <a:lnTo>
                    <a:pt x="105346" y="613981"/>
                  </a:lnTo>
                  <a:lnTo>
                    <a:pt x="74943" y="579440"/>
                  </a:lnTo>
                  <a:lnTo>
                    <a:pt x="49106" y="541189"/>
                  </a:lnTo>
                  <a:lnTo>
                    <a:pt x="28265" y="499657"/>
                  </a:lnTo>
                  <a:lnTo>
                    <a:pt x="12848" y="455273"/>
                  </a:lnTo>
                  <a:lnTo>
                    <a:pt x="3283" y="408466"/>
                  </a:lnTo>
                  <a:lnTo>
                    <a:pt x="0" y="359664"/>
                  </a:lnTo>
                  <a:close/>
                </a:path>
              </a:pathLst>
            </a:custGeom>
            <a:ln w="9525">
              <a:solidFill>
                <a:srgbClr val="C5C5FA"/>
              </a:solidFill>
            </a:ln>
          </p:spPr>
          <p:txBody>
            <a:bodyPr wrap="square" lIns="0" tIns="0" rIns="0" bIns="0" rtlCol="0"/>
            <a:lstStyle/>
            <a:p>
              <a:endParaRPr/>
            </a:p>
          </p:txBody>
        </p:sp>
        <p:pic>
          <p:nvPicPr>
            <p:cNvPr id="128" name="object 128"/>
            <p:cNvPicPr/>
            <p:nvPr/>
          </p:nvPicPr>
          <p:blipFill>
            <a:blip r:embed="rId40" cstate="print"/>
            <a:stretch>
              <a:fillRect/>
            </a:stretch>
          </p:blipFill>
          <p:spPr>
            <a:xfrm>
              <a:off x="6510528" y="4148340"/>
              <a:ext cx="938771" cy="938771"/>
            </a:xfrm>
            <a:prstGeom prst="rect">
              <a:avLst/>
            </a:prstGeom>
          </p:spPr>
        </p:pic>
        <p:pic>
          <p:nvPicPr>
            <p:cNvPr id="129" name="object 129"/>
            <p:cNvPicPr/>
            <p:nvPr/>
          </p:nvPicPr>
          <p:blipFill>
            <a:blip r:embed="rId41" cstate="print"/>
            <a:stretch>
              <a:fillRect/>
            </a:stretch>
          </p:blipFill>
          <p:spPr>
            <a:xfrm>
              <a:off x="6670548" y="4302277"/>
              <a:ext cx="615708" cy="720826"/>
            </a:xfrm>
            <a:prstGeom prst="rect">
              <a:avLst/>
            </a:prstGeom>
          </p:spPr>
        </p:pic>
        <p:pic>
          <p:nvPicPr>
            <p:cNvPr id="130" name="object 130"/>
            <p:cNvPicPr/>
            <p:nvPr/>
          </p:nvPicPr>
          <p:blipFill>
            <a:blip r:embed="rId42" cstate="print"/>
            <a:stretch>
              <a:fillRect/>
            </a:stretch>
          </p:blipFill>
          <p:spPr>
            <a:xfrm>
              <a:off x="6551676" y="4169664"/>
              <a:ext cx="858774" cy="858774"/>
            </a:xfrm>
            <a:prstGeom prst="rect">
              <a:avLst/>
            </a:prstGeom>
          </p:spPr>
        </p:pic>
        <p:sp>
          <p:nvSpPr>
            <p:cNvPr id="131" name="object 131"/>
            <p:cNvSpPr/>
            <p:nvPr/>
          </p:nvSpPr>
          <p:spPr>
            <a:xfrm>
              <a:off x="6621780" y="4239767"/>
              <a:ext cx="721360" cy="721360"/>
            </a:xfrm>
            <a:custGeom>
              <a:avLst/>
              <a:gdLst/>
              <a:ahLst/>
              <a:cxnLst/>
              <a:rect l="l" t="t" r="r" b="b"/>
              <a:pathLst>
                <a:path w="721359" h="721360">
                  <a:moveTo>
                    <a:pt x="360425" y="0"/>
                  </a:moveTo>
                  <a:lnTo>
                    <a:pt x="311528" y="3291"/>
                  </a:lnTo>
                  <a:lnTo>
                    <a:pt x="264627" y="12878"/>
                  </a:lnTo>
                  <a:lnTo>
                    <a:pt x="220152" y="28330"/>
                  </a:lnTo>
                  <a:lnTo>
                    <a:pt x="178533" y="49219"/>
                  </a:lnTo>
                  <a:lnTo>
                    <a:pt x="140201" y="75114"/>
                  </a:lnTo>
                  <a:lnTo>
                    <a:pt x="105584" y="105584"/>
                  </a:lnTo>
                  <a:lnTo>
                    <a:pt x="75114" y="140201"/>
                  </a:lnTo>
                  <a:lnTo>
                    <a:pt x="49219" y="178533"/>
                  </a:lnTo>
                  <a:lnTo>
                    <a:pt x="28330" y="220152"/>
                  </a:lnTo>
                  <a:lnTo>
                    <a:pt x="12878" y="264627"/>
                  </a:lnTo>
                  <a:lnTo>
                    <a:pt x="3291" y="311528"/>
                  </a:lnTo>
                  <a:lnTo>
                    <a:pt x="0" y="360425"/>
                  </a:lnTo>
                  <a:lnTo>
                    <a:pt x="3291" y="409323"/>
                  </a:lnTo>
                  <a:lnTo>
                    <a:pt x="12878" y="456224"/>
                  </a:lnTo>
                  <a:lnTo>
                    <a:pt x="28330" y="500699"/>
                  </a:lnTo>
                  <a:lnTo>
                    <a:pt x="49219" y="542318"/>
                  </a:lnTo>
                  <a:lnTo>
                    <a:pt x="75114" y="580650"/>
                  </a:lnTo>
                  <a:lnTo>
                    <a:pt x="105584" y="615267"/>
                  </a:lnTo>
                  <a:lnTo>
                    <a:pt x="140201" y="645737"/>
                  </a:lnTo>
                  <a:lnTo>
                    <a:pt x="178533" y="671632"/>
                  </a:lnTo>
                  <a:lnTo>
                    <a:pt x="220152" y="692521"/>
                  </a:lnTo>
                  <a:lnTo>
                    <a:pt x="264627" y="707973"/>
                  </a:lnTo>
                  <a:lnTo>
                    <a:pt x="311528" y="717560"/>
                  </a:lnTo>
                  <a:lnTo>
                    <a:pt x="360425" y="720851"/>
                  </a:lnTo>
                  <a:lnTo>
                    <a:pt x="409323" y="717560"/>
                  </a:lnTo>
                  <a:lnTo>
                    <a:pt x="456224" y="707973"/>
                  </a:lnTo>
                  <a:lnTo>
                    <a:pt x="500699" y="692521"/>
                  </a:lnTo>
                  <a:lnTo>
                    <a:pt x="542318" y="671632"/>
                  </a:lnTo>
                  <a:lnTo>
                    <a:pt x="580650" y="645737"/>
                  </a:lnTo>
                  <a:lnTo>
                    <a:pt x="615267" y="615267"/>
                  </a:lnTo>
                  <a:lnTo>
                    <a:pt x="645737" y="580650"/>
                  </a:lnTo>
                  <a:lnTo>
                    <a:pt x="671632" y="542318"/>
                  </a:lnTo>
                  <a:lnTo>
                    <a:pt x="692521" y="500699"/>
                  </a:lnTo>
                  <a:lnTo>
                    <a:pt x="707973" y="456224"/>
                  </a:lnTo>
                  <a:lnTo>
                    <a:pt x="717560" y="409323"/>
                  </a:lnTo>
                  <a:lnTo>
                    <a:pt x="720851" y="360425"/>
                  </a:lnTo>
                  <a:lnTo>
                    <a:pt x="717560" y="311528"/>
                  </a:lnTo>
                  <a:lnTo>
                    <a:pt x="707973" y="264627"/>
                  </a:lnTo>
                  <a:lnTo>
                    <a:pt x="692521" y="220152"/>
                  </a:lnTo>
                  <a:lnTo>
                    <a:pt x="671632" y="178533"/>
                  </a:lnTo>
                  <a:lnTo>
                    <a:pt x="645737" y="140201"/>
                  </a:lnTo>
                  <a:lnTo>
                    <a:pt x="615267" y="105584"/>
                  </a:lnTo>
                  <a:lnTo>
                    <a:pt x="580650" y="75114"/>
                  </a:lnTo>
                  <a:lnTo>
                    <a:pt x="542318" y="49219"/>
                  </a:lnTo>
                  <a:lnTo>
                    <a:pt x="500699" y="28330"/>
                  </a:lnTo>
                  <a:lnTo>
                    <a:pt x="456224" y="12878"/>
                  </a:lnTo>
                  <a:lnTo>
                    <a:pt x="409323" y="3291"/>
                  </a:lnTo>
                  <a:lnTo>
                    <a:pt x="360425" y="0"/>
                  </a:lnTo>
                  <a:close/>
                </a:path>
              </a:pathLst>
            </a:custGeom>
            <a:solidFill>
              <a:srgbClr val="99FFCC"/>
            </a:solidFill>
          </p:spPr>
          <p:txBody>
            <a:bodyPr wrap="square" lIns="0" tIns="0" rIns="0" bIns="0" rtlCol="0"/>
            <a:lstStyle/>
            <a:p>
              <a:endParaRPr/>
            </a:p>
          </p:txBody>
        </p:sp>
        <p:sp>
          <p:nvSpPr>
            <p:cNvPr id="132" name="object 132"/>
            <p:cNvSpPr/>
            <p:nvPr/>
          </p:nvSpPr>
          <p:spPr>
            <a:xfrm>
              <a:off x="6621780" y="4239767"/>
              <a:ext cx="721360" cy="721360"/>
            </a:xfrm>
            <a:custGeom>
              <a:avLst/>
              <a:gdLst/>
              <a:ahLst/>
              <a:cxnLst/>
              <a:rect l="l" t="t" r="r" b="b"/>
              <a:pathLst>
                <a:path w="721359" h="721360">
                  <a:moveTo>
                    <a:pt x="0" y="360425"/>
                  </a:moveTo>
                  <a:lnTo>
                    <a:pt x="3291" y="311528"/>
                  </a:lnTo>
                  <a:lnTo>
                    <a:pt x="12878" y="264627"/>
                  </a:lnTo>
                  <a:lnTo>
                    <a:pt x="28330" y="220152"/>
                  </a:lnTo>
                  <a:lnTo>
                    <a:pt x="49219" y="178533"/>
                  </a:lnTo>
                  <a:lnTo>
                    <a:pt x="75114" y="140201"/>
                  </a:lnTo>
                  <a:lnTo>
                    <a:pt x="105584" y="105584"/>
                  </a:lnTo>
                  <a:lnTo>
                    <a:pt x="140201" y="75114"/>
                  </a:lnTo>
                  <a:lnTo>
                    <a:pt x="178533" y="49219"/>
                  </a:lnTo>
                  <a:lnTo>
                    <a:pt x="220152" y="28330"/>
                  </a:lnTo>
                  <a:lnTo>
                    <a:pt x="264627" y="12878"/>
                  </a:lnTo>
                  <a:lnTo>
                    <a:pt x="311528" y="3291"/>
                  </a:lnTo>
                  <a:lnTo>
                    <a:pt x="360425" y="0"/>
                  </a:lnTo>
                  <a:lnTo>
                    <a:pt x="409323" y="3291"/>
                  </a:lnTo>
                  <a:lnTo>
                    <a:pt x="456224" y="12878"/>
                  </a:lnTo>
                  <a:lnTo>
                    <a:pt x="500699" y="28330"/>
                  </a:lnTo>
                  <a:lnTo>
                    <a:pt x="542318" y="49219"/>
                  </a:lnTo>
                  <a:lnTo>
                    <a:pt x="580650" y="75114"/>
                  </a:lnTo>
                  <a:lnTo>
                    <a:pt x="615267" y="105584"/>
                  </a:lnTo>
                  <a:lnTo>
                    <a:pt x="645737" y="140201"/>
                  </a:lnTo>
                  <a:lnTo>
                    <a:pt x="671632" y="178533"/>
                  </a:lnTo>
                  <a:lnTo>
                    <a:pt x="692521" y="220152"/>
                  </a:lnTo>
                  <a:lnTo>
                    <a:pt x="707973" y="264627"/>
                  </a:lnTo>
                  <a:lnTo>
                    <a:pt x="717560" y="311528"/>
                  </a:lnTo>
                  <a:lnTo>
                    <a:pt x="720851" y="360425"/>
                  </a:lnTo>
                  <a:lnTo>
                    <a:pt x="717560" y="409323"/>
                  </a:lnTo>
                  <a:lnTo>
                    <a:pt x="707973" y="456224"/>
                  </a:lnTo>
                  <a:lnTo>
                    <a:pt x="692521" y="500699"/>
                  </a:lnTo>
                  <a:lnTo>
                    <a:pt x="671632" y="542318"/>
                  </a:lnTo>
                  <a:lnTo>
                    <a:pt x="645737" y="580650"/>
                  </a:lnTo>
                  <a:lnTo>
                    <a:pt x="615267" y="615267"/>
                  </a:lnTo>
                  <a:lnTo>
                    <a:pt x="580650" y="645737"/>
                  </a:lnTo>
                  <a:lnTo>
                    <a:pt x="542318" y="671632"/>
                  </a:lnTo>
                  <a:lnTo>
                    <a:pt x="500699" y="692521"/>
                  </a:lnTo>
                  <a:lnTo>
                    <a:pt x="456224" y="707973"/>
                  </a:lnTo>
                  <a:lnTo>
                    <a:pt x="409323" y="717560"/>
                  </a:lnTo>
                  <a:lnTo>
                    <a:pt x="360425" y="720851"/>
                  </a:lnTo>
                  <a:lnTo>
                    <a:pt x="311528" y="717560"/>
                  </a:lnTo>
                  <a:lnTo>
                    <a:pt x="264627" y="707973"/>
                  </a:lnTo>
                  <a:lnTo>
                    <a:pt x="220152" y="692521"/>
                  </a:lnTo>
                  <a:lnTo>
                    <a:pt x="178533" y="671632"/>
                  </a:lnTo>
                  <a:lnTo>
                    <a:pt x="140201" y="645737"/>
                  </a:lnTo>
                  <a:lnTo>
                    <a:pt x="105584" y="615267"/>
                  </a:lnTo>
                  <a:lnTo>
                    <a:pt x="75114" y="580650"/>
                  </a:lnTo>
                  <a:lnTo>
                    <a:pt x="49219" y="542318"/>
                  </a:lnTo>
                  <a:lnTo>
                    <a:pt x="28330" y="500699"/>
                  </a:lnTo>
                  <a:lnTo>
                    <a:pt x="12878" y="456224"/>
                  </a:lnTo>
                  <a:lnTo>
                    <a:pt x="3291" y="409323"/>
                  </a:lnTo>
                  <a:lnTo>
                    <a:pt x="0" y="360425"/>
                  </a:lnTo>
                  <a:close/>
                </a:path>
              </a:pathLst>
            </a:custGeom>
            <a:ln w="9525">
              <a:solidFill>
                <a:srgbClr val="C5C5FA"/>
              </a:solidFill>
            </a:ln>
          </p:spPr>
          <p:txBody>
            <a:bodyPr wrap="square" lIns="0" tIns="0" rIns="0" bIns="0" rtlCol="0"/>
            <a:lstStyle/>
            <a:p>
              <a:endParaRPr/>
            </a:p>
          </p:txBody>
        </p:sp>
        <p:pic>
          <p:nvPicPr>
            <p:cNvPr id="133" name="object 133"/>
            <p:cNvPicPr/>
            <p:nvPr/>
          </p:nvPicPr>
          <p:blipFill>
            <a:blip r:embed="rId40" cstate="print"/>
            <a:stretch>
              <a:fillRect/>
            </a:stretch>
          </p:blipFill>
          <p:spPr>
            <a:xfrm>
              <a:off x="7351776" y="4148340"/>
              <a:ext cx="938771" cy="938771"/>
            </a:xfrm>
            <a:prstGeom prst="rect">
              <a:avLst/>
            </a:prstGeom>
          </p:spPr>
        </p:pic>
        <p:pic>
          <p:nvPicPr>
            <p:cNvPr id="134" name="object 134"/>
            <p:cNvPicPr/>
            <p:nvPr/>
          </p:nvPicPr>
          <p:blipFill>
            <a:blip r:embed="rId43" cstate="print"/>
            <a:stretch>
              <a:fillRect/>
            </a:stretch>
          </p:blipFill>
          <p:spPr>
            <a:xfrm>
              <a:off x="7463028" y="4302277"/>
              <a:ext cx="717803" cy="720826"/>
            </a:xfrm>
            <a:prstGeom prst="rect">
              <a:avLst/>
            </a:prstGeom>
          </p:spPr>
        </p:pic>
        <p:pic>
          <p:nvPicPr>
            <p:cNvPr id="135" name="object 135"/>
            <p:cNvPicPr/>
            <p:nvPr/>
          </p:nvPicPr>
          <p:blipFill>
            <a:blip r:embed="rId42" cstate="print"/>
            <a:stretch>
              <a:fillRect/>
            </a:stretch>
          </p:blipFill>
          <p:spPr>
            <a:xfrm>
              <a:off x="7392924" y="4169664"/>
              <a:ext cx="858774" cy="858774"/>
            </a:xfrm>
            <a:prstGeom prst="rect">
              <a:avLst/>
            </a:prstGeom>
          </p:spPr>
        </p:pic>
        <p:sp>
          <p:nvSpPr>
            <p:cNvPr id="136" name="object 136"/>
            <p:cNvSpPr/>
            <p:nvPr/>
          </p:nvSpPr>
          <p:spPr>
            <a:xfrm>
              <a:off x="7463028" y="4239767"/>
              <a:ext cx="721360" cy="721360"/>
            </a:xfrm>
            <a:custGeom>
              <a:avLst/>
              <a:gdLst/>
              <a:ahLst/>
              <a:cxnLst/>
              <a:rect l="l" t="t" r="r" b="b"/>
              <a:pathLst>
                <a:path w="721359" h="721360">
                  <a:moveTo>
                    <a:pt x="360425" y="0"/>
                  </a:moveTo>
                  <a:lnTo>
                    <a:pt x="311528" y="3291"/>
                  </a:lnTo>
                  <a:lnTo>
                    <a:pt x="264627" y="12878"/>
                  </a:lnTo>
                  <a:lnTo>
                    <a:pt x="220152" y="28330"/>
                  </a:lnTo>
                  <a:lnTo>
                    <a:pt x="178533" y="49219"/>
                  </a:lnTo>
                  <a:lnTo>
                    <a:pt x="140201" y="75114"/>
                  </a:lnTo>
                  <a:lnTo>
                    <a:pt x="105584" y="105584"/>
                  </a:lnTo>
                  <a:lnTo>
                    <a:pt x="75114" y="140201"/>
                  </a:lnTo>
                  <a:lnTo>
                    <a:pt x="49219" y="178533"/>
                  </a:lnTo>
                  <a:lnTo>
                    <a:pt x="28330" y="220152"/>
                  </a:lnTo>
                  <a:lnTo>
                    <a:pt x="12878" y="264627"/>
                  </a:lnTo>
                  <a:lnTo>
                    <a:pt x="3291" y="311528"/>
                  </a:lnTo>
                  <a:lnTo>
                    <a:pt x="0" y="360425"/>
                  </a:lnTo>
                  <a:lnTo>
                    <a:pt x="3291" y="409323"/>
                  </a:lnTo>
                  <a:lnTo>
                    <a:pt x="12878" y="456224"/>
                  </a:lnTo>
                  <a:lnTo>
                    <a:pt x="28330" y="500699"/>
                  </a:lnTo>
                  <a:lnTo>
                    <a:pt x="49219" y="542318"/>
                  </a:lnTo>
                  <a:lnTo>
                    <a:pt x="75114" y="580650"/>
                  </a:lnTo>
                  <a:lnTo>
                    <a:pt x="105584" y="615267"/>
                  </a:lnTo>
                  <a:lnTo>
                    <a:pt x="140201" y="645737"/>
                  </a:lnTo>
                  <a:lnTo>
                    <a:pt x="178533" y="671632"/>
                  </a:lnTo>
                  <a:lnTo>
                    <a:pt x="220152" y="692521"/>
                  </a:lnTo>
                  <a:lnTo>
                    <a:pt x="264627" y="707973"/>
                  </a:lnTo>
                  <a:lnTo>
                    <a:pt x="311528" y="717560"/>
                  </a:lnTo>
                  <a:lnTo>
                    <a:pt x="360425" y="720851"/>
                  </a:lnTo>
                  <a:lnTo>
                    <a:pt x="409323" y="717560"/>
                  </a:lnTo>
                  <a:lnTo>
                    <a:pt x="456224" y="707973"/>
                  </a:lnTo>
                  <a:lnTo>
                    <a:pt x="500699" y="692521"/>
                  </a:lnTo>
                  <a:lnTo>
                    <a:pt x="542318" y="671632"/>
                  </a:lnTo>
                  <a:lnTo>
                    <a:pt x="580650" y="645737"/>
                  </a:lnTo>
                  <a:lnTo>
                    <a:pt x="615267" y="615267"/>
                  </a:lnTo>
                  <a:lnTo>
                    <a:pt x="645737" y="580650"/>
                  </a:lnTo>
                  <a:lnTo>
                    <a:pt x="671632" y="542318"/>
                  </a:lnTo>
                  <a:lnTo>
                    <a:pt x="692521" y="500699"/>
                  </a:lnTo>
                  <a:lnTo>
                    <a:pt x="707973" y="456224"/>
                  </a:lnTo>
                  <a:lnTo>
                    <a:pt x="717560" y="409323"/>
                  </a:lnTo>
                  <a:lnTo>
                    <a:pt x="720851" y="360425"/>
                  </a:lnTo>
                  <a:lnTo>
                    <a:pt x="717560" y="311528"/>
                  </a:lnTo>
                  <a:lnTo>
                    <a:pt x="707973" y="264627"/>
                  </a:lnTo>
                  <a:lnTo>
                    <a:pt x="692521" y="220152"/>
                  </a:lnTo>
                  <a:lnTo>
                    <a:pt x="671632" y="178533"/>
                  </a:lnTo>
                  <a:lnTo>
                    <a:pt x="645737" y="140201"/>
                  </a:lnTo>
                  <a:lnTo>
                    <a:pt x="615267" y="105584"/>
                  </a:lnTo>
                  <a:lnTo>
                    <a:pt x="580650" y="75114"/>
                  </a:lnTo>
                  <a:lnTo>
                    <a:pt x="542318" y="49219"/>
                  </a:lnTo>
                  <a:lnTo>
                    <a:pt x="500699" y="28330"/>
                  </a:lnTo>
                  <a:lnTo>
                    <a:pt x="456224" y="12878"/>
                  </a:lnTo>
                  <a:lnTo>
                    <a:pt x="409323" y="3291"/>
                  </a:lnTo>
                  <a:lnTo>
                    <a:pt x="360425" y="0"/>
                  </a:lnTo>
                  <a:close/>
                </a:path>
              </a:pathLst>
            </a:custGeom>
            <a:solidFill>
              <a:srgbClr val="99FFCC"/>
            </a:solidFill>
          </p:spPr>
          <p:txBody>
            <a:bodyPr wrap="square" lIns="0" tIns="0" rIns="0" bIns="0" rtlCol="0"/>
            <a:lstStyle/>
            <a:p>
              <a:endParaRPr/>
            </a:p>
          </p:txBody>
        </p:sp>
        <p:sp>
          <p:nvSpPr>
            <p:cNvPr id="137" name="object 137"/>
            <p:cNvSpPr/>
            <p:nvPr/>
          </p:nvSpPr>
          <p:spPr>
            <a:xfrm>
              <a:off x="7463028" y="4239767"/>
              <a:ext cx="721360" cy="721360"/>
            </a:xfrm>
            <a:custGeom>
              <a:avLst/>
              <a:gdLst/>
              <a:ahLst/>
              <a:cxnLst/>
              <a:rect l="l" t="t" r="r" b="b"/>
              <a:pathLst>
                <a:path w="721359" h="721360">
                  <a:moveTo>
                    <a:pt x="0" y="360425"/>
                  </a:moveTo>
                  <a:lnTo>
                    <a:pt x="3291" y="311528"/>
                  </a:lnTo>
                  <a:lnTo>
                    <a:pt x="12878" y="264627"/>
                  </a:lnTo>
                  <a:lnTo>
                    <a:pt x="28330" y="220152"/>
                  </a:lnTo>
                  <a:lnTo>
                    <a:pt x="49219" y="178533"/>
                  </a:lnTo>
                  <a:lnTo>
                    <a:pt x="75114" y="140201"/>
                  </a:lnTo>
                  <a:lnTo>
                    <a:pt x="105584" y="105584"/>
                  </a:lnTo>
                  <a:lnTo>
                    <a:pt x="140201" y="75114"/>
                  </a:lnTo>
                  <a:lnTo>
                    <a:pt x="178533" y="49219"/>
                  </a:lnTo>
                  <a:lnTo>
                    <a:pt x="220152" y="28330"/>
                  </a:lnTo>
                  <a:lnTo>
                    <a:pt x="264627" y="12878"/>
                  </a:lnTo>
                  <a:lnTo>
                    <a:pt x="311528" y="3291"/>
                  </a:lnTo>
                  <a:lnTo>
                    <a:pt x="360425" y="0"/>
                  </a:lnTo>
                  <a:lnTo>
                    <a:pt x="409323" y="3291"/>
                  </a:lnTo>
                  <a:lnTo>
                    <a:pt x="456224" y="12878"/>
                  </a:lnTo>
                  <a:lnTo>
                    <a:pt x="500699" y="28330"/>
                  </a:lnTo>
                  <a:lnTo>
                    <a:pt x="542318" y="49219"/>
                  </a:lnTo>
                  <a:lnTo>
                    <a:pt x="580650" y="75114"/>
                  </a:lnTo>
                  <a:lnTo>
                    <a:pt x="615267" y="105584"/>
                  </a:lnTo>
                  <a:lnTo>
                    <a:pt x="645737" y="140201"/>
                  </a:lnTo>
                  <a:lnTo>
                    <a:pt x="671632" y="178533"/>
                  </a:lnTo>
                  <a:lnTo>
                    <a:pt x="692521" y="220152"/>
                  </a:lnTo>
                  <a:lnTo>
                    <a:pt x="707973" y="264627"/>
                  </a:lnTo>
                  <a:lnTo>
                    <a:pt x="717560" y="311528"/>
                  </a:lnTo>
                  <a:lnTo>
                    <a:pt x="720851" y="360425"/>
                  </a:lnTo>
                  <a:lnTo>
                    <a:pt x="717560" y="409323"/>
                  </a:lnTo>
                  <a:lnTo>
                    <a:pt x="707973" y="456224"/>
                  </a:lnTo>
                  <a:lnTo>
                    <a:pt x="692521" y="500699"/>
                  </a:lnTo>
                  <a:lnTo>
                    <a:pt x="671632" y="542318"/>
                  </a:lnTo>
                  <a:lnTo>
                    <a:pt x="645737" y="580650"/>
                  </a:lnTo>
                  <a:lnTo>
                    <a:pt x="615267" y="615267"/>
                  </a:lnTo>
                  <a:lnTo>
                    <a:pt x="580650" y="645737"/>
                  </a:lnTo>
                  <a:lnTo>
                    <a:pt x="542318" y="671632"/>
                  </a:lnTo>
                  <a:lnTo>
                    <a:pt x="500699" y="692521"/>
                  </a:lnTo>
                  <a:lnTo>
                    <a:pt x="456224" y="707973"/>
                  </a:lnTo>
                  <a:lnTo>
                    <a:pt x="409323" y="717560"/>
                  </a:lnTo>
                  <a:lnTo>
                    <a:pt x="360425" y="720851"/>
                  </a:lnTo>
                  <a:lnTo>
                    <a:pt x="311528" y="717560"/>
                  </a:lnTo>
                  <a:lnTo>
                    <a:pt x="264627" y="707973"/>
                  </a:lnTo>
                  <a:lnTo>
                    <a:pt x="220152" y="692521"/>
                  </a:lnTo>
                  <a:lnTo>
                    <a:pt x="178533" y="671632"/>
                  </a:lnTo>
                  <a:lnTo>
                    <a:pt x="140201" y="645737"/>
                  </a:lnTo>
                  <a:lnTo>
                    <a:pt x="105584" y="615267"/>
                  </a:lnTo>
                  <a:lnTo>
                    <a:pt x="75114" y="580650"/>
                  </a:lnTo>
                  <a:lnTo>
                    <a:pt x="49219" y="542318"/>
                  </a:lnTo>
                  <a:lnTo>
                    <a:pt x="28330" y="500699"/>
                  </a:lnTo>
                  <a:lnTo>
                    <a:pt x="12878" y="456224"/>
                  </a:lnTo>
                  <a:lnTo>
                    <a:pt x="3291" y="409323"/>
                  </a:lnTo>
                  <a:lnTo>
                    <a:pt x="0" y="360425"/>
                  </a:lnTo>
                  <a:close/>
                </a:path>
              </a:pathLst>
            </a:custGeom>
            <a:ln w="9525">
              <a:solidFill>
                <a:srgbClr val="C5C5FA"/>
              </a:solidFill>
            </a:ln>
          </p:spPr>
          <p:txBody>
            <a:bodyPr wrap="square" lIns="0" tIns="0" rIns="0" bIns="0" rtlCol="0"/>
            <a:lstStyle/>
            <a:p>
              <a:endParaRPr/>
            </a:p>
          </p:txBody>
        </p:sp>
        <p:pic>
          <p:nvPicPr>
            <p:cNvPr id="138" name="object 138"/>
            <p:cNvPicPr/>
            <p:nvPr/>
          </p:nvPicPr>
          <p:blipFill>
            <a:blip r:embed="rId44" cstate="print"/>
            <a:stretch>
              <a:fillRect/>
            </a:stretch>
          </p:blipFill>
          <p:spPr>
            <a:xfrm>
              <a:off x="8194548" y="4148340"/>
              <a:ext cx="937259" cy="938771"/>
            </a:xfrm>
            <a:prstGeom prst="rect">
              <a:avLst/>
            </a:prstGeom>
          </p:spPr>
        </p:pic>
        <p:pic>
          <p:nvPicPr>
            <p:cNvPr id="139" name="object 139"/>
            <p:cNvPicPr/>
            <p:nvPr/>
          </p:nvPicPr>
          <p:blipFill>
            <a:blip r:embed="rId45" cstate="print"/>
            <a:stretch>
              <a:fillRect/>
            </a:stretch>
          </p:blipFill>
          <p:spPr>
            <a:xfrm>
              <a:off x="8304276" y="4302277"/>
              <a:ext cx="717803" cy="720826"/>
            </a:xfrm>
            <a:prstGeom prst="rect">
              <a:avLst/>
            </a:prstGeom>
          </p:spPr>
        </p:pic>
        <p:pic>
          <p:nvPicPr>
            <p:cNvPr id="140" name="object 140"/>
            <p:cNvPicPr/>
            <p:nvPr/>
          </p:nvPicPr>
          <p:blipFill>
            <a:blip r:embed="rId46" cstate="print"/>
            <a:stretch>
              <a:fillRect/>
            </a:stretch>
          </p:blipFill>
          <p:spPr>
            <a:xfrm>
              <a:off x="8235696" y="4169664"/>
              <a:ext cx="857250" cy="858774"/>
            </a:xfrm>
            <a:prstGeom prst="rect">
              <a:avLst/>
            </a:prstGeom>
          </p:spPr>
        </p:pic>
        <p:sp>
          <p:nvSpPr>
            <p:cNvPr id="141" name="object 141"/>
            <p:cNvSpPr/>
            <p:nvPr/>
          </p:nvSpPr>
          <p:spPr>
            <a:xfrm>
              <a:off x="8305800" y="4239767"/>
              <a:ext cx="719455" cy="721360"/>
            </a:xfrm>
            <a:custGeom>
              <a:avLst/>
              <a:gdLst/>
              <a:ahLst/>
              <a:cxnLst/>
              <a:rect l="l" t="t" r="r" b="b"/>
              <a:pathLst>
                <a:path w="719454" h="721360">
                  <a:moveTo>
                    <a:pt x="359664" y="0"/>
                  </a:moveTo>
                  <a:lnTo>
                    <a:pt x="310861" y="3291"/>
                  </a:lnTo>
                  <a:lnTo>
                    <a:pt x="264054" y="12878"/>
                  </a:lnTo>
                  <a:lnTo>
                    <a:pt x="219670" y="28330"/>
                  </a:lnTo>
                  <a:lnTo>
                    <a:pt x="178138" y="49219"/>
                  </a:lnTo>
                  <a:lnTo>
                    <a:pt x="139887" y="75114"/>
                  </a:lnTo>
                  <a:lnTo>
                    <a:pt x="105346" y="105584"/>
                  </a:lnTo>
                  <a:lnTo>
                    <a:pt x="74943" y="140201"/>
                  </a:lnTo>
                  <a:lnTo>
                    <a:pt x="49106" y="178533"/>
                  </a:lnTo>
                  <a:lnTo>
                    <a:pt x="28265" y="220152"/>
                  </a:lnTo>
                  <a:lnTo>
                    <a:pt x="12848" y="264627"/>
                  </a:lnTo>
                  <a:lnTo>
                    <a:pt x="3283" y="311528"/>
                  </a:lnTo>
                  <a:lnTo>
                    <a:pt x="0" y="360425"/>
                  </a:lnTo>
                  <a:lnTo>
                    <a:pt x="3283" y="409323"/>
                  </a:lnTo>
                  <a:lnTo>
                    <a:pt x="12848" y="456224"/>
                  </a:lnTo>
                  <a:lnTo>
                    <a:pt x="28265" y="500699"/>
                  </a:lnTo>
                  <a:lnTo>
                    <a:pt x="49106" y="542318"/>
                  </a:lnTo>
                  <a:lnTo>
                    <a:pt x="74943" y="580650"/>
                  </a:lnTo>
                  <a:lnTo>
                    <a:pt x="105346" y="615267"/>
                  </a:lnTo>
                  <a:lnTo>
                    <a:pt x="139887" y="645737"/>
                  </a:lnTo>
                  <a:lnTo>
                    <a:pt x="178138" y="671632"/>
                  </a:lnTo>
                  <a:lnTo>
                    <a:pt x="219670" y="692521"/>
                  </a:lnTo>
                  <a:lnTo>
                    <a:pt x="264054" y="707973"/>
                  </a:lnTo>
                  <a:lnTo>
                    <a:pt x="310861" y="717560"/>
                  </a:lnTo>
                  <a:lnTo>
                    <a:pt x="359664" y="720851"/>
                  </a:lnTo>
                  <a:lnTo>
                    <a:pt x="408466" y="717560"/>
                  </a:lnTo>
                  <a:lnTo>
                    <a:pt x="455273" y="707973"/>
                  </a:lnTo>
                  <a:lnTo>
                    <a:pt x="499657" y="692521"/>
                  </a:lnTo>
                  <a:lnTo>
                    <a:pt x="541189" y="671632"/>
                  </a:lnTo>
                  <a:lnTo>
                    <a:pt x="579440" y="645737"/>
                  </a:lnTo>
                  <a:lnTo>
                    <a:pt x="613981" y="615267"/>
                  </a:lnTo>
                  <a:lnTo>
                    <a:pt x="644384" y="580650"/>
                  </a:lnTo>
                  <a:lnTo>
                    <a:pt x="670221" y="542318"/>
                  </a:lnTo>
                  <a:lnTo>
                    <a:pt x="691062" y="500699"/>
                  </a:lnTo>
                  <a:lnTo>
                    <a:pt x="706479" y="456224"/>
                  </a:lnTo>
                  <a:lnTo>
                    <a:pt x="716044" y="409323"/>
                  </a:lnTo>
                  <a:lnTo>
                    <a:pt x="719327" y="360425"/>
                  </a:lnTo>
                  <a:lnTo>
                    <a:pt x="716044" y="311528"/>
                  </a:lnTo>
                  <a:lnTo>
                    <a:pt x="706479" y="264627"/>
                  </a:lnTo>
                  <a:lnTo>
                    <a:pt x="691062" y="220152"/>
                  </a:lnTo>
                  <a:lnTo>
                    <a:pt x="670221" y="178533"/>
                  </a:lnTo>
                  <a:lnTo>
                    <a:pt x="644384" y="140201"/>
                  </a:lnTo>
                  <a:lnTo>
                    <a:pt x="613981" y="105584"/>
                  </a:lnTo>
                  <a:lnTo>
                    <a:pt x="579440" y="75114"/>
                  </a:lnTo>
                  <a:lnTo>
                    <a:pt x="541189" y="49219"/>
                  </a:lnTo>
                  <a:lnTo>
                    <a:pt x="499657" y="28330"/>
                  </a:lnTo>
                  <a:lnTo>
                    <a:pt x="455273" y="12878"/>
                  </a:lnTo>
                  <a:lnTo>
                    <a:pt x="408466" y="3291"/>
                  </a:lnTo>
                  <a:lnTo>
                    <a:pt x="359664" y="0"/>
                  </a:lnTo>
                  <a:close/>
                </a:path>
              </a:pathLst>
            </a:custGeom>
            <a:solidFill>
              <a:srgbClr val="99FFCC"/>
            </a:solidFill>
          </p:spPr>
          <p:txBody>
            <a:bodyPr wrap="square" lIns="0" tIns="0" rIns="0" bIns="0" rtlCol="0"/>
            <a:lstStyle/>
            <a:p>
              <a:endParaRPr/>
            </a:p>
          </p:txBody>
        </p:sp>
        <p:sp>
          <p:nvSpPr>
            <p:cNvPr id="142" name="object 142"/>
            <p:cNvSpPr/>
            <p:nvPr/>
          </p:nvSpPr>
          <p:spPr>
            <a:xfrm>
              <a:off x="8305800" y="4239767"/>
              <a:ext cx="719455" cy="721360"/>
            </a:xfrm>
            <a:custGeom>
              <a:avLst/>
              <a:gdLst/>
              <a:ahLst/>
              <a:cxnLst/>
              <a:rect l="l" t="t" r="r" b="b"/>
              <a:pathLst>
                <a:path w="719454" h="721360">
                  <a:moveTo>
                    <a:pt x="0" y="360425"/>
                  </a:moveTo>
                  <a:lnTo>
                    <a:pt x="3283" y="311528"/>
                  </a:lnTo>
                  <a:lnTo>
                    <a:pt x="12848" y="264627"/>
                  </a:lnTo>
                  <a:lnTo>
                    <a:pt x="28265" y="220152"/>
                  </a:lnTo>
                  <a:lnTo>
                    <a:pt x="49106" y="178533"/>
                  </a:lnTo>
                  <a:lnTo>
                    <a:pt x="74943" y="140201"/>
                  </a:lnTo>
                  <a:lnTo>
                    <a:pt x="105346" y="105584"/>
                  </a:lnTo>
                  <a:lnTo>
                    <a:pt x="139887" y="75114"/>
                  </a:lnTo>
                  <a:lnTo>
                    <a:pt x="178138" y="49219"/>
                  </a:lnTo>
                  <a:lnTo>
                    <a:pt x="219670" y="28330"/>
                  </a:lnTo>
                  <a:lnTo>
                    <a:pt x="264054" y="12878"/>
                  </a:lnTo>
                  <a:lnTo>
                    <a:pt x="310861" y="3291"/>
                  </a:lnTo>
                  <a:lnTo>
                    <a:pt x="359664" y="0"/>
                  </a:lnTo>
                  <a:lnTo>
                    <a:pt x="408466" y="3291"/>
                  </a:lnTo>
                  <a:lnTo>
                    <a:pt x="455273" y="12878"/>
                  </a:lnTo>
                  <a:lnTo>
                    <a:pt x="499657" y="28330"/>
                  </a:lnTo>
                  <a:lnTo>
                    <a:pt x="541189" y="49219"/>
                  </a:lnTo>
                  <a:lnTo>
                    <a:pt x="579440" y="75114"/>
                  </a:lnTo>
                  <a:lnTo>
                    <a:pt x="613981" y="105584"/>
                  </a:lnTo>
                  <a:lnTo>
                    <a:pt x="644384" y="140201"/>
                  </a:lnTo>
                  <a:lnTo>
                    <a:pt x="670221" y="178533"/>
                  </a:lnTo>
                  <a:lnTo>
                    <a:pt x="691062" y="220152"/>
                  </a:lnTo>
                  <a:lnTo>
                    <a:pt x="706479" y="264627"/>
                  </a:lnTo>
                  <a:lnTo>
                    <a:pt x="716044" y="311528"/>
                  </a:lnTo>
                  <a:lnTo>
                    <a:pt x="719327" y="360425"/>
                  </a:lnTo>
                  <a:lnTo>
                    <a:pt x="716044" y="409323"/>
                  </a:lnTo>
                  <a:lnTo>
                    <a:pt x="706479" y="456224"/>
                  </a:lnTo>
                  <a:lnTo>
                    <a:pt x="691062" y="500699"/>
                  </a:lnTo>
                  <a:lnTo>
                    <a:pt x="670221" y="542318"/>
                  </a:lnTo>
                  <a:lnTo>
                    <a:pt x="644384" y="580650"/>
                  </a:lnTo>
                  <a:lnTo>
                    <a:pt x="613981" y="615267"/>
                  </a:lnTo>
                  <a:lnTo>
                    <a:pt x="579440" y="645737"/>
                  </a:lnTo>
                  <a:lnTo>
                    <a:pt x="541189" y="671632"/>
                  </a:lnTo>
                  <a:lnTo>
                    <a:pt x="499657" y="692521"/>
                  </a:lnTo>
                  <a:lnTo>
                    <a:pt x="455273" y="707973"/>
                  </a:lnTo>
                  <a:lnTo>
                    <a:pt x="408466" y="717560"/>
                  </a:lnTo>
                  <a:lnTo>
                    <a:pt x="359664" y="720851"/>
                  </a:lnTo>
                  <a:lnTo>
                    <a:pt x="310861" y="717560"/>
                  </a:lnTo>
                  <a:lnTo>
                    <a:pt x="264054" y="707973"/>
                  </a:lnTo>
                  <a:lnTo>
                    <a:pt x="219670" y="692521"/>
                  </a:lnTo>
                  <a:lnTo>
                    <a:pt x="178138" y="671632"/>
                  </a:lnTo>
                  <a:lnTo>
                    <a:pt x="139887" y="645737"/>
                  </a:lnTo>
                  <a:lnTo>
                    <a:pt x="105346" y="615267"/>
                  </a:lnTo>
                  <a:lnTo>
                    <a:pt x="74943" y="580650"/>
                  </a:lnTo>
                  <a:lnTo>
                    <a:pt x="49106" y="542318"/>
                  </a:lnTo>
                  <a:lnTo>
                    <a:pt x="28265" y="500699"/>
                  </a:lnTo>
                  <a:lnTo>
                    <a:pt x="12848" y="456224"/>
                  </a:lnTo>
                  <a:lnTo>
                    <a:pt x="3283" y="409323"/>
                  </a:lnTo>
                  <a:lnTo>
                    <a:pt x="0" y="360425"/>
                  </a:lnTo>
                  <a:close/>
                </a:path>
              </a:pathLst>
            </a:custGeom>
            <a:ln w="9525">
              <a:solidFill>
                <a:srgbClr val="C5C5FA"/>
              </a:solidFill>
            </a:ln>
          </p:spPr>
          <p:txBody>
            <a:bodyPr wrap="square" lIns="0" tIns="0" rIns="0" bIns="0" rtlCol="0"/>
            <a:lstStyle/>
            <a:p>
              <a:endParaRPr/>
            </a:p>
          </p:txBody>
        </p:sp>
        <p:pic>
          <p:nvPicPr>
            <p:cNvPr id="143" name="object 143"/>
            <p:cNvPicPr/>
            <p:nvPr/>
          </p:nvPicPr>
          <p:blipFill>
            <a:blip r:embed="rId44" cstate="print"/>
            <a:stretch>
              <a:fillRect/>
            </a:stretch>
          </p:blipFill>
          <p:spPr>
            <a:xfrm>
              <a:off x="9035796" y="4148340"/>
              <a:ext cx="937259" cy="938771"/>
            </a:xfrm>
            <a:prstGeom prst="rect">
              <a:avLst/>
            </a:prstGeom>
          </p:spPr>
        </p:pic>
        <p:pic>
          <p:nvPicPr>
            <p:cNvPr id="144" name="object 144"/>
            <p:cNvPicPr/>
            <p:nvPr/>
          </p:nvPicPr>
          <p:blipFill>
            <a:blip r:embed="rId40" cstate="print"/>
            <a:stretch>
              <a:fillRect/>
            </a:stretch>
          </p:blipFill>
          <p:spPr>
            <a:xfrm>
              <a:off x="6510528" y="4948427"/>
              <a:ext cx="938771" cy="938771"/>
            </a:xfrm>
            <a:prstGeom prst="rect">
              <a:avLst/>
            </a:prstGeom>
          </p:spPr>
        </p:pic>
        <p:pic>
          <p:nvPicPr>
            <p:cNvPr id="145" name="object 145"/>
            <p:cNvPicPr/>
            <p:nvPr/>
          </p:nvPicPr>
          <p:blipFill>
            <a:blip r:embed="rId47" cstate="print"/>
            <a:stretch>
              <a:fillRect/>
            </a:stretch>
          </p:blipFill>
          <p:spPr>
            <a:xfrm>
              <a:off x="6620256" y="5102351"/>
              <a:ext cx="717803" cy="720826"/>
            </a:xfrm>
            <a:prstGeom prst="rect">
              <a:avLst/>
            </a:prstGeom>
          </p:spPr>
        </p:pic>
        <p:pic>
          <p:nvPicPr>
            <p:cNvPr id="146" name="object 146"/>
            <p:cNvPicPr/>
            <p:nvPr/>
          </p:nvPicPr>
          <p:blipFill>
            <a:blip r:embed="rId42" cstate="print"/>
            <a:stretch>
              <a:fillRect/>
            </a:stretch>
          </p:blipFill>
          <p:spPr>
            <a:xfrm>
              <a:off x="6551676" y="4969764"/>
              <a:ext cx="858774" cy="858774"/>
            </a:xfrm>
            <a:prstGeom prst="rect">
              <a:avLst/>
            </a:prstGeom>
          </p:spPr>
        </p:pic>
        <p:sp>
          <p:nvSpPr>
            <p:cNvPr id="147" name="object 147"/>
            <p:cNvSpPr/>
            <p:nvPr/>
          </p:nvSpPr>
          <p:spPr>
            <a:xfrm>
              <a:off x="6621780" y="5039867"/>
              <a:ext cx="721360" cy="721360"/>
            </a:xfrm>
            <a:custGeom>
              <a:avLst/>
              <a:gdLst/>
              <a:ahLst/>
              <a:cxnLst/>
              <a:rect l="l" t="t" r="r" b="b"/>
              <a:pathLst>
                <a:path w="721359" h="721360">
                  <a:moveTo>
                    <a:pt x="360425" y="0"/>
                  </a:moveTo>
                  <a:lnTo>
                    <a:pt x="311528" y="3291"/>
                  </a:lnTo>
                  <a:lnTo>
                    <a:pt x="264627" y="12878"/>
                  </a:lnTo>
                  <a:lnTo>
                    <a:pt x="220152" y="28330"/>
                  </a:lnTo>
                  <a:lnTo>
                    <a:pt x="178533" y="49219"/>
                  </a:lnTo>
                  <a:lnTo>
                    <a:pt x="140201" y="75114"/>
                  </a:lnTo>
                  <a:lnTo>
                    <a:pt x="105584" y="105584"/>
                  </a:lnTo>
                  <a:lnTo>
                    <a:pt x="75114" y="140201"/>
                  </a:lnTo>
                  <a:lnTo>
                    <a:pt x="49219" y="178533"/>
                  </a:lnTo>
                  <a:lnTo>
                    <a:pt x="28330" y="220152"/>
                  </a:lnTo>
                  <a:lnTo>
                    <a:pt x="12878" y="264627"/>
                  </a:lnTo>
                  <a:lnTo>
                    <a:pt x="3291" y="311528"/>
                  </a:lnTo>
                  <a:lnTo>
                    <a:pt x="0" y="360425"/>
                  </a:lnTo>
                  <a:lnTo>
                    <a:pt x="3291" y="409334"/>
                  </a:lnTo>
                  <a:lnTo>
                    <a:pt x="12878" y="456242"/>
                  </a:lnTo>
                  <a:lnTo>
                    <a:pt x="28330" y="500720"/>
                  </a:lnTo>
                  <a:lnTo>
                    <a:pt x="49219" y="542340"/>
                  </a:lnTo>
                  <a:lnTo>
                    <a:pt x="75114" y="580672"/>
                  </a:lnTo>
                  <a:lnTo>
                    <a:pt x="105584" y="615286"/>
                  </a:lnTo>
                  <a:lnTo>
                    <a:pt x="140201" y="645753"/>
                  </a:lnTo>
                  <a:lnTo>
                    <a:pt x="178533" y="671643"/>
                  </a:lnTo>
                  <a:lnTo>
                    <a:pt x="220152" y="692528"/>
                  </a:lnTo>
                  <a:lnTo>
                    <a:pt x="264627" y="707977"/>
                  </a:lnTo>
                  <a:lnTo>
                    <a:pt x="311528" y="717561"/>
                  </a:lnTo>
                  <a:lnTo>
                    <a:pt x="360425" y="720851"/>
                  </a:lnTo>
                  <a:lnTo>
                    <a:pt x="409323" y="717561"/>
                  </a:lnTo>
                  <a:lnTo>
                    <a:pt x="456224" y="707977"/>
                  </a:lnTo>
                  <a:lnTo>
                    <a:pt x="500699" y="692528"/>
                  </a:lnTo>
                  <a:lnTo>
                    <a:pt x="542318" y="671643"/>
                  </a:lnTo>
                  <a:lnTo>
                    <a:pt x="580650" y="645753"/>
                  </a:lnTo>
                  <a:lnTo>
                    <a:pt x="615267" y="615286"/>
                  </a:lnTo>
                  <a:lnTo>
                    <a:pt x="645737" y="580672"/>
                  </a:lnTo>
                  <a:lnTo>
                    <a:pt x="671632" y="542340"/>
                  </a:lnTo>
                  <a:lnTo>
                    <a:pt x="692521" y="500720"/>
                  </a:lnTo>
                  <a:lnTo>
                    <a:pt x="707973" y="456242"/>
                  </a:lnTo>
                  <a:lnTo>
                    <a:pt x="717560" y="409334"/>
                  </a:lnTo>
                  <a:lnTo>
                    <a:pt x="720851" y="360425"/>
                  </a:lnTo>
                  <a:lnTo>
                    <a:pt x="717560" y="311528"/>
                  </a:lnTo>
                  <a:lnTo>
                    <a:pt x="707973" y="264627"/>
                  </a:lnTo>
                  <a:lnTo>
                    <a:pt x="692521" y="220152"/>
                  </a:lnTo>
                  <a:lnTo>
                    <a:pt x="671632" y="178533"/>
                  </a:lnTo>
                  <a:lnTo>
                    <a:pt x="645737" y="140201"/>
                  </a:lnTo>
                  <a:lnTo>
                    <a:pt x="615267" y="105584"/>
                  </a:lnTo>
                  <a:lnTo>
                    <a:pt x="580650" y="75114"/>
                  </a:lnTo>
                  <a:lnTo>
                    <a:pt x="542318" y="49219"/>
                  </a:lnTo>
                  <a:lnTo>
                    <a:pt x="500699" y="28330"/>
                  </a:lnTo>
                  <a:lnTo>
                    <a:pt x="456224" y="12878"/>
                  </a:lnTo>
                  <a:lnTo>
                    <a:pt x="409323" y="3291"/>
                  </a:lnTo>
                  <a:lnTo>
                    <a:pt x="360425" y="0"/>
                  </a:lnTo>
                  <a:close/>
                </a:path>
              </a:pathLst>
            </a:custGeom>
            <a:solidFill>
              <a:srgbClr val="99FFCC"/>
            </a:solidFill>
          </p:spPr>
          <p:txBody>
            <a:bodyPr wrap="square" lIns="0" tIns="0" rIns="0" bIns="0" rtlCol="0"/>
            <a:lstStyle/>
            <a:p>
              <a:endParaRPr/>
            </a:p>
          </p:txBody>
        </p:sp>
        <p:sp>
          <p:nvSpPr>
            <p:cNvPr id="148" name="object 148"/>
            <p:cNvSpPr/>
            <p:nvPr/>
          </p:nvSpPr>
          <p:spPr>
            <a:xfrm>
              <a:off x="6621780" y="5039867"/>
              <a:ext cx="721360" cy="721360"/>
            </a:xfrm>
            <a:custGeom>
              <a:avLst/>
              <a:gdLst/>
              <a:ahLst/>
              <a:cxnLst/>
              <a:rect l="l" t="t" r="r" b="b"/>
              <a:pathLst>
                <a:path w="721359" h="721360">
                  <a:moveTo>
                    <a:pt x="0" y="360425"/>
                  </a:moveTo>
                  <a:lnTo>
                    <a:pt x="3291" y="311528"/>
                  </a:lnTo>
                  <a:lnTo>
                    <a:pt x="12878" y="264627"/>
                  </a:lnTo>
                  <a:lnTo>
                    <a:pt x="28330" y="220152"/>
                  </a:lnTo>
                  <a:lnTo>
                    <a:pt x="49219" y="178533"/>
                  </a:lnTo>
                  <a:lnTo>
                    <a:pt x="75114" y="140201"/>
                  </a:lnTo>
                  <a:lnTo>
                    <a:pt x="105584" y="105584"/>
                  </a:lnTo>
                  <a:lnTo>
                    <a:pt x="140201" y="75114"/>
                  </a:lnTo>
                  <a:lnTo>
                    <a:pt x="178533" y="49219"/>
                  </a:lnTo>
                  <a:lnTo>
                    <a:pt x="220152" y="28330"/>
                  </a:lnTo>
                  <a:lnTo>
                    <a:pt x="264627" y="12878"/>
                  </a:lnTo>
                  <a:lnTo>
                    <a:pt x="311528" y="3291"/>
                  </a:lnTo>
                  <a:lnTo>
                    <a:pt x="360425" y="0"/>
                  </a:lnTo>
                  <a:lnTo>
                    <a:pt x="409323" y="3291"/>
                  </a:lnTo>
                  <a:lnTo>
                    <a:pt x="456224" y="12878"/>
                  </a:lnTo>
                  <a:lnTo>
                    <a:pt x="500699" y="28330"/>
                  </a:lnTo>
                  <a:lnTo>
                    <a:pt x="542318" y="49219"/>
                  </a:lnTo>
                  <a:lnTo>
                    <a:pt x="580650" y="75114"/>
                  </a:lnTo>
                  <a:lnTo>
                    <a:pt x="615267" y="105584"/>
                  </a:lnTo>
                  <a:lnTo>
                    <a:pt x="645737" y="140201"/>
                  </a:lnTo>
                  <a:lnTo>
                    <a:pt x="671632" y="178533"/>
                  </a:lnTo>
                  <a:lnTo>
                    <a:pt x="692521" y="220152"/>
                  </a:lnTo>
                  <a:lnTo>
                    <a:pt x="707973" y="264627"/>
                  </a:lnTo>
                  <a:lnTo>
                    <a:pt x="717560" y="311528"/>
                  </a:lnTo>
                  <a:lnTo>
                    <a:pt x="720851" y="360425"/>
                  </a:lnTo>
                  <a:lnTo>
                    <a:pt x="717560" y="409334"/>
                  </a:lnTo>
                  <a:lnTo>
                    <a:pt x="707973" y="456242"/>
                  </a:lnTo>
                  <a:lnTo>
                    <a:pt x="692521" y="500720"/>
                  </a:lnTo>
                  <a:lnTo>
                    <a:pt x="671632" y="542340"/>
                  </a:lnTo>
                  <a:lnTo>
                    <a:pt x="645737" y="580672"/>
                  </a:lnTo>
                  <a:lnTo>
                    <a:pt x="615267" y="615286"/>
                  </a:lnTo>
                  <a:lnTo>
                    <a:pt x="580650" y="645753"/>
                  </a:lnTo>
                  <a:lnTo>
                    <a:pt x="542318" y="671643"/>
                  </a:lnTo>
                  <a:lnTo>
                    <a:pt x="500699" y="692528"/>
                  </a:lnTo>
                  <a:lnTo>
                    <a:pt x="456224" y="707977"/>
                  </a:lnTo>
                  <a:lnTo>
                    <a:pt x="409323" y="717561"/>
                  </a:lnTo>
                  <a:lnTo>
                    <a:pt x="360425" y="720851"/>
                  </a:lnTo>
                  <a:lnTo>
                    <a:pt x="311528" y="717561"/>
                  </a:lnTo>
                  <a:lnTo>
                    <a:pt x="264627" y="707977"/>
                  </a:lnTo>
                  <a:lnTo>
                    <a:pt x="220152" y="692528"/>
                  </a:lnTo>
                  <a:lnTo>
                    <a:pt x="178533" y="671643"/>
                  </a:lnTo>
                  <a:lnTo>
                    <a:pt x="140201" y="645753"/>
                  </a:lnTo>
                  <a:lnTo>
                    <a:pt x="105584" y="615286"/>
                  </a:lnTo>
                  <a:lnTo>
                    <a:pt x="75114" y="580672"/>
                  </a:lnTo>
                  <a:lnTo>
                    <a:pt x="49219" y="542340"/>
                  </a:lnTo>
                  <a:lnTo>
                    <a:pt x="28330" y="500720"/>
                  </a:lnTo>
                  <a:lnTo>
                    <a:pt x="12878" y="456242"/>
                  </a:lnTo>
                  <a:lnTo>
                    <a:pt x="3291" y="409334"/>
                  </a:lnTo>
                  <a:lnTo>
                    <a:pt x="0" y="360425"/>
                  </a:lnTo>
                  <a:close/>
                </a:path>
              </a:pathLst>
            </a:custGeom>
            <a:ln w="9525">
              <a:solidFill>
                <a:srgbClr val="C5C5FA"/>
              </a:solidFill>
            </a:ln>
          </p:spPr>
          <p:txBody>
            <a:bodyPr wrap="square" lIns="0" tIns="0" rIns="0" bIns="0" rtlCol="0"/>
            <a:lstStyle/>
            <a:p>
              <a:endParaRPr/>
            </a:p>
          </p:txBody>
        </p:sp>
        <p:pic>
          <p:nvPicPr>
            <p:cNvPr id="149" name="object 149"/>
            <p:cNvPicPr/>
            <p:nvPr/>
          </p:nvPicPr>
          <p:blipFill>
            <a:blip r:embed="rId40" cstate="print"/>
            <a:stretch>
              <a:fillRect/>
            </a:stretch>
          </p:blipFill>
          <p:spPr>
            <a:xfrm>
              <a:off x="7351776" y="4948427"/>
              <a:ext cx="938771" cy="938771"/>
            </a:xfrm>
            <a:prstGeom prst="rect">
              <a:avLst/>
            </a:prstGeom>
          </p:spPr>
        </p:pic>
        <p:pic>
          <p:nvPicPr>
            <p:cNvPr id="150" name="object 150"/>
            <p:cNvPicPr/>
            <p:nvPr/>
          </p:nvPicPr>
          <p:blipFill>
            <a:blip r:embed="rId48" cstate="print"/>
            <a:stretch>
              <a:fillRect/>
            </a:stretch>
          </p:blipFill>
          <p:spPr>
            <a:xfrm>
              <a:off x="7513320" y="5102351"/>
              <a:ext cx="615708" cy="720826"/>
            </a:xfrm>
            <a:prstGeom prst="rect">
              <a:avLst/>
            </a:prstGeom>
          </p:spPr>
        </p:pic>
        <p:pic>
          <p:nvPicPr>
            <p:cNvPr id="151" name="object 151"/>
            <p:cNvPicPr/>
            <p:nvPr/>
          </p:nvPicPr>
          <p:blipFill>
            <a:blip r:embed="rId42" cstate="print"/>
            <a:stretch>
              <a:fillRect/>
            </a:stretch>
          </p:blipFill>
          <p:spPr>
            <a:xfrm>
              <a:off x="7392924" y="4969764"/>
              <a:ext cx="858774" cy="858774"/>
            </a:xfrm>
            <a:prstGeom prst="rect">
              <a:avLst/>
            </a:prstGeom>
          </p:spPr>
        </p:pic>
        <p:sp>
          <p:nvSpPr>
            <p:cNvPr id="152" name="object 152"/>
            <p:cNvSpPr/>
            <p:nvPr/>
          </p:nvSpPr>
          <p:spPr>
            <a:xfrm>
              <a:off x="7463028" y="5039867"/>
              <a:ext cx="721360" cy="721360"/>
            </a:xfrm>
            <a:custGeom>
              <a:avLst/>
              <a:gdLst/>
              <a:ahLst/>
              <a:cxnLst/>
              <a:rect l="l" t="t" r="r" b="b"/>
              <a:pathLst>
                <a:path w="721359" h="721360">
                  <a:moveTo>
                    <a:pt x="360425" y="0"/>
                  </a:moveTo>
                  <a:lnTo>
                    <a:pt x="311528" y="3291"/>
                  </a:lnTo>
                  <a:lnTo>
                    <a:pt x="264627" y="12878"/>
                  </a:lnTo>
                  <a:lnTo>
                    <a:pt x="220152" y="28330"/>
                  </a:lnTo>
                  <a:lnTo>
                    <a:pt x="178533" y="49219"/>
                  </a:lnTo>
                  <a:lnTo>
                    <a:pt x="140201" y="75114"/>
                  </a:lnTo>
                  <a:lnTo>
                    <a:pt x="105584" y="105584"/>
                  </a:lnTo>
                  <a:lnTo>
                    <a:pt x="75114" y="140201"/>
                  </a:lnTo>
                  <a:lnTo>
                    <a:pt x="49219" y="178533"/>
                  </a:lnTo>
                  <a:lnTo>
                    <a:pt x="28330" y="220152"/>
                  </a:lnTo>
                  <a:lnTo>
                    <a:pt x="12878" y="264627"/>
                  </a:lnTo>
                  <a:lnTo>
                    <a:pt x="3291" y="311528"/>
                  </a:lnTo>
                  <a:lnTo>
                    <a:pt x="0" y="360425"/>
                  </a:lnTo>
                  <a:lnTo>
                    <a:pt x="3291" y="409334"/>
                  </a:lnTo>
                  <a:lnTo>
                    <a:pt x="12878" y="456242"/>
                  </a:lnTo>
                  <a:lnTo>
                    <a:pt x="28330" y="500720"/>
                  </a:lnTo>
                  <a:lnTo>
                    <a:pt x="49219" y="542340"/>
                  </a:lnTo>
                  <a:lnTo>
                    <a:pt x="75114" y="580672"/>
                  </a:lnTo>
                  <a:lnTo>
                    <a:pt x="105584" y="615286"/>
                  </a:lnTo>
                  <a:lnTo>
                    <a:pt x="140201" y="645753"/>
                  </a:lnTo>
                  <a:lnTo>
                    <a:pt x="178533" y="671643"/>
                  </a:lnTo>
                  <a:lnTo>
                    <a:pt x="220152" y="692528"/>
                  </a:lnTo>
                  <a:lnTo>
                    <a:pt x="264627" y="707977"/>
                  </a:lnTo>
                  <a:lnTo>
                    <a:pt x="311528" y="717561"/>
                  </a:lnTo>
                  <a:lnTo>
                    <a:pt x="360425" y="720851"/>
                  </a:lnTo>
                  <a:lnTo>
                    <a:pt x="409323" y="717561"/>
                  </a:lnTo>
                  <a:lnTo>
                    <a:pt x="456224" y="707977"/>
                  </a:lnTo>
                  <a:lnTo>
                    <a:pt x="500699" y="692528"/>
                  </a:lnTo>
                  <a:lnTo>
                    <a:pt x="542318" y="671643"/>
                  </a:lnTo>
                  <a:lnTo>
                    <a:pt x="580650" y="645753"/>
                  </a:lnTo>
                  <a:lnTo>
                    <a:pt x="615267" y="615286"/>
                  </a:lnTo>
                  <a:lnTo>
                    <a:pt x="645737" y="580672"/>
                  </a:lnTo>
                  <a:lnTo>
                    <a:pt x="671632" y="542340"/>
                  </a:lnTo>
                  <a:lnTo>
                    <a:pt x="692521" y="500720"/>
                  </a:lnTo>
                  <a:lnTo>
                    <a:pt x="707973" y="456242"/>
                  </a:lnTo>
                  <a:lnTo>
                    <a:pt x="717560" y="409334"/>
                  </a:lnTo>
                  <a:lnTo>
                    <a:pt x="720851" y="360425"/>
                  </a:lnTo>
                  <a:lnTo>
                    <a:pt x="717560" y="311528"/>
                  </a:lnTo>
                  <a:lnTo>
                    <a:pt x="707973" y="264627"/>
                  </a:lnTo>
                  <a:lnTo>
                    <a:pt x="692521" y="220152"/>
                  </a:lnTo>
                  <a:lnTo>
                    <a:pt x="671632" y="178533"/>
                  </a:lnTo>
                  <a:lnTo>
                    <a:pt x="645737" y="140201"/>
                  </a:lnTo>
                  <a:lnTo>
                    <a:pt x="615267" y="105584"/>
                  </a:lnTo>
                  <a:lnTo>
                    <a:pt x="580650" y="75114"/>
                  </a:lnTo>
                  <a:lnTo>
                    <a:pt x="542318" y="49219"/>
                  </a:lnTo>
                  <a:lnTo>
                    <a:pt x="500699" y="28330"/>
                  </a:lnTo>
                  <a:lnTo>
                    <a:pt x="456224" y="12878"/>
                  </a:lnTo>
                  <a:lnTo>
                    <a:pt x="409323" y="3291"/>
                  </a:lnTo>
                  <a:lnTo>
                    <a:pt x="360425" y="0"/>
                  </a:lnTo>
                  <a:close/>
                </a:path>
              </a:pathLst>
            </a:custGeom>
            <a:solidFill>
              <a:srgbClr val="99FFCC"/>
            </a:solidFill>
          </p:spPr>
          <p:txBody>
            <a:bodyPr wrap="square" lIns="0" tIns="0" rIns="0" bIns="0" rtlCol="0"/>
            <a:lstStyle/>
            <a:p>
              <a:endParaRPr/>
            </a:p>
          </p:txBody>
        </p:sp>
        <p:sp>
          <p:nvSpPr>
            <p:cNvPr id="153" name="object 153"/>
            <p:cNvSpPr/>
            <p:nvPr/>
          </p:nvSpPr>
          <p:spPr>
            <a:xfrm>
              <a:off x="7463028" y="5039867"/>
              <a:ext cx="721360" cy="721360"/>
            </a:xfrm>
            <a:custGeom>
              <a:avLst/>
              <a:gdLst/>
              <a:ahLst/>
              <a:cxnLst/>
              <a:rect l="l" t="t" r="r" b="b"/>
              <a:pathLst>
                <a:path w="721359" h="721360">
                  <a:moveTo>
                    <a:pt x="0" y="360425"/>
                  </a:moveTo>
                  <a:lnTo>
                    <a:pt x="3291" y="311528"/>
                  </a:lnTo>
                  <a:lnTo>
                    <a:pt x="12878" y="264627"/>
                  </a:lnTo>
                  <a:lnTo>
                    <a:pt x="28330" y="220152"/>
                  </a:lnTo>
                  <a:lnTo>
                    <a:pt x="49219" y="178533"/>
                  </a:lnTo>
                  <a:lnTo>
                    <a:pt x="75114" y="140201"/>
                  </a:lnTo>
                  <a:lnTo>
                    <a:pt x="105584" y="105584"/>
                  </a:lnTo>
                  <a:lnTo>
                    <a:pt x="140201" y="75114"/>
                  </a:lnTo>
                  <a:lnTo>
                    <a:pt x="178533" y="49219"/>
                  </a:lnTo>
                  <a:lnTo>
                    <a:pt x="220152" y="28330"/>
                  </a:lnTo>
                  <a:lnTo>
                    <a:pt x="264627" y="12878"/>
                  </a:lnTo>
                  <a:lnTo>
                    <a:pt x="311528" y="3291"/>
                  </a:lnTo>
                  <a:lnTo>
                    <a:pt x="360425" y="0"/>
                  </a:lnTo>
                  <a:lnTo>
                    <a:pt x="409323" y="3291"/>
                  </a:lnTo>
                  <a:lnTo>
                    <a:pt x="456224" y="12878"/>
                  </a:lnTo>
                  <a:lnTo>
                    <a:pt x="500699" y="28330"/>
                  </a:lnTo>
                  <a:lnTo>
                    <a:pt x="542318" y="49219"/>
                  </a:lnTo>
                  <a:lnTo>
                    <a:pt x="580650" y="75114"/>
                  </a:lnTo>
                  <a:lnTo>
                    <a:pt x="615267" y="105584"/>
                  </a:lnTo>
                  <a:lnTo>
                    <a:pt x="645737" y="140201"/>
                  </a:lnTo>
                  <a:lnTo>
                    <a:pt x="671632" y="178533"/>
                  </a:lnTo>
                  <a:lnTo>
                    <a:pt x="692521" y="220152"/>
                  </a:lnTo>
                  <a:lnTo>
                    <a:pt x="707973" y="264627"/>
                  </a:lnTo>
                  <a:lnTo>
                    <a:pt x="717560" y="311528"/>
                  </a:lnTo>
                  <a:lnTo>
                    <a:pt x="720851" y="360425"/>
                  </a:lnTo>
                  <a:lnTo>
                    <a:pt x="717560" y="409334"/>
                  </a:lnTo>
                  <a:lnTo>
                    <a:pt x="707973" y="456242"/>
                  </a:lnTo>
                  <a:lnTo>
                    <a:pt x="692521" y="500720"/>
                  </a:lnTo>
                  <a:lnTo>
                    <a:pt x="671632" y="542340"/>
                  </a:lnTo>
                  <a:lnTo>
                    <a:pt x="645737" y="580672"/>
                  </a:lnTo>
                  <a:lnTo>
                    <a:pt x="615267" y="615286"/>
                  </a:lnTo>
                  <a:lnTo>
                    <a:pt x="580650" y="645753"/>
                  </a:lnTo>
                  <a:lnTo>
                    <a:pt x="542318" y="671643"/>
                  </a:lnTo>
                  <a:lnTo>
                    <a:pt x="500699" y="692528"/>
                  </a:lnTo>
                  <a:lnTo>
                    <a:pt x="456224" y="707977"/>
                  </a:lnTo>
                  <a:lnTo>
                    <a:pt x="409323" y="717561"/>
                  </a:lnTo>
                  <a:lnTo>
                    <a:pt x="360425" y="720851"/>
                  </a:lnTo>
                  <a:lnTo>
                    <a:pt x="311528" y="717561"/>
                  </a:lnTo>
                  <a:lnTo>
                    <a:pt x="264627" y="707977"/>
                  </a:lnTo>
                  <a:lnTo>
                    <a:pt x="220152" y="692528"/>
                  </a:lnTo>
                  <a:lnTo>
                    <a:pt x="178533" y="671643"/>
                  </a:lnTo>
                  <a:lnTo>
                    <a:pt x="140201" y="645753"/>
                  </a:lnTo>
                  <a:lnTo>
                    <a:pt x="105584" y="615286"/>
                  </a:lnTo>
                  <a:lnTo>
                    <a:pt x="75114" y="580672"/>
                  </a:lnTo>
                  <a:lnTo>
                    <a:pt x="49219" y="542340"/>
                  </a:lnTo>
                  <a:lnTo>
                    <a:pt x="28330" y="500720"/>
                  </a:lnTo>
                  <a:lnTo>
                    <a:pt x="12878" y="456242"/>
                  </a:lnTo>
                  <a:lnTo>
                    <a:pt x="3291" y="409334"/>
                  </a:lnTo>
                  <a:lnTo>
                    <a:pt x="0" y="360425"/>
                  </a:lnTo>
                  <a:close/>
                </a:path>
              </a:pathLst>
            </a:custGeom>
            <a:ln w="9525">
              <a:solidFill>
                <a:srgbClr val="C5C5FA"/>
              </a:solidFill>
            </a:ln>
          </p:spPr>
          <p:txBody>
            <a:bodyPr wrap="square" lIns="0" tIns="0" rIns="0" bIns="0" rtlCol="0"/>
            <a:lstStyle/>
            <a:p>
              <a:endParaRPr/>
            </a:p>
          </p:txBody>
        </p:sp>
        <p:pic>
          <p:nvPicPr>
            <p:cNvPr id="154" name="object 154"/>
            <p:cNvPicPr/>
            <p:nvPr/>
          </p:nvPicPr>
          <p:blipFill>
            <a:blip r:embed="rId35" cstate="print"/>
            <a:stretch>
              <a:fillRect/>
            </a:stretch>
          </p:blipFill>
          <p:spPr>
            <a:xfrm>
              <a:off x="9145524" y="4302277"/>
              <a:ext cx="717803" cy="720826"/>
            </a:xfrm>
            <a:prstGeom prst="rect">
              <a:avLst/>
            </a:prstGeom>
          </p:spPr>
        </p:pic>
        <p:pic>
          <p:nvPicPr>
            <p:cNvPr id="155" name="object 155"/>
            <p:cNvPicPr/>
            <p:nvPr/>
          </p:nvPicPr>
          <p:blipFill>
            <a:blip r:embed="rId46" cstate="print"/>
            <a:stretch>
              <a:fillRect/>
            </a:stretch>
          </p:blipFill>
          <p:spPr>
            <a:xfrm>
              <a:off x="9076944" y="4169664"/>
              <a:ext cx="857250" cy="858774"/>
            </a:xfrm>
            <a:prstGeom prst="rect">
              <a:avLst/>
            </a:prstGeom>
          </p:spPr>
        </p:pic>
        <p:sp>
          <p:nvSpPr>
            <p:cNvPr id="156" name="object 156"/>
            <p:cNvSpPr/>
            <p:nvPr/>
          </p:nvSpPr>
          <p:spPr>
            <a:xfrm>
              <a:off x="9147048" y="4239767"/>
              <a:ext cx="719455" cy="721360"/>
            </a:xfrm>
            <a:custGeom>
              <a:avLst/>
              <a:gdLst/>
              <a:ahLst/>
              <a:cxnLst/>
              <a:rect l="l" t="t" r="r" b="b"/>
              <a:pathLst>
                <a:path w="719454" h="721360">
                  <a:moveTo>
                    <a:pt x="359663" y="0"/>
                  </a:moveTo>
                  <a:lnTo>
                    <a:pt x="310861" y="3291"/>
                  </a:lnTo>
                  <a:lnTo>
                    <a:pt x="264054" y="12878"/>
                  </a:lnTo>
                  <a:lnTo>
                    <a:pt x="219670" y="28330"/>
                  </a:lnTo>
                  <a:lnTo>
                    <a:pt x="178138" y="49219"/>
                  </a:lnTo>
                  <a:lnTo>
                    <a:pt x="139887" y="75114"/>
                  </a:lnTo>
                  <a:lnTo>
                    <a:pt x="105346" y="105584"/>
                  </a:lnTo>
                  <a:lnTo>
                    <a:pt x="74943" y="140201"/>
                  </a:lnTo>
                  <a:lnTo>
                    <a:pt x="49106" y="178533"/>
                  </a:lnTo>
                  <a:lnTo>
                    <a:pt x="28265" y="220152"/>
                  </a:lnTo>
                  <a:lnTo>
                    <a:pt x="12848" y="264627"/>
                  </a:lnTo>
                  <a:lnTo>
                    <a:pt x="3283" y="311528"/>
                  </a:lnTo>
                  <a:lnTo>
                    <a:pt x="0" y="360425"/>
                  </a:lnTo>
                  <a:lnTo>
                    <a:pt x="3283" y="409323"/>
                  </a:lnTo>
                  <a:lnTo>
                    <a:pt x="12848" y="456224"/>
                  </a:lnTo>
                  <a:lnTo>
                    <a:pt x="28265" y="500699"/>
                  </a:lnTo>
                  <a:lnTo>
                    <a:pt x="49106" y="542318"/>
                  </a:lnTo>
                  <a:lnTo>
                    <a:pt x="74943" y="580650"/>
                  </a:lnTo>
                  <a:lnTo>
                    <a:pt x="105346" y="615267"/>
                  </a:lnTo>
                  <a:lnTo>
                    <a:pt x="139887" y="645737"/>
                  </a:lnTo>
                  <a:lnTo>
                    <a:pt x="178138" y="671632"/>
                  </a:lnTo>
                  <a:lnTo>
                    <a:pt x="219670" y="692521"/>
                  </a:lnTo>
                  <a:lnTo>
                    <a:pt x="264054" y="707973"/>
                  </a:lnTo>
                  <a:lnTo>
                    <a:pt x="310861" y="717560"/>
                  </a:lnTo>
                  <a:lnTo>
                    <a:pt x="359663" y="720851"/>
                  </a:lnTo>
                  <a:lnTo>
                    <a:pt x="408466" y="717560"/>
                  </a:lnTo>
                  <a:lnTo>
                    <a:pt x="455273" y="707973"/>
                  </a:lnTo>
                  <a:lnTo>
                    <a:pt x="499657" y="692521"/>
                  </a:lnTo>
                  <a:lnTo>
                    <a:pt x="541189" y="671632"/>
                  </a:lnTo>
                  <a:lnTo>
                    <a:pt x="579440" y="645737"/>
                  </a:lnTo>
                  <a:lnTo>
                    <a:pt x="613981" y="615267"/>
                  </a:lnTo>
                  <a:lnTo>
                    <a:pt x="644384" y="580650"/>
                  </a:lnTo>
                  <a:lnTo>
                    <a:pt x="670221" y="542318"/>
                  </a:lnTo>
                  <a:lnTo>
                    <a:pt x="691062" y="500699"/>
                  </a:lnTo>
                  <a:lnTo>
                    <a:pt x="706479" y="456224"/>
                  </a:lnTo>
                  <a:lnTo>
                    <a:pt x="716044" y="409323"/>
                  </a:lnTo>
                  <a:lnTo>
                    <a:pt x="719327" y="360425"/>
                  </a:lnTo>
                  <a:lnTo>
                    <a:pt x="716044" y="311528"/>
                  </a:lnTo>
                  <a:lnTo>
                    <a:pt x="706479" y="264627"/>
                  </a:lnTo>
                  <a:lnTo>
                    <a:pt x="691062" y="220152"/>
                  </a:lnTo>
                  <a:lnTo>
                    <a:pt x="670221" y="178533"/>
                  </a:lnTo>
                  <a:lnTo>
                    <a:pt x="644384" y="140201"/>
                  </a:lnTo>
                  <a:lnTo>
                    <a:pt x="613981" y="105584"/>
                  </a:lnTo>
                  <a:lnTo>
                    <a:pt x="579440" y="75114"/>
                  </a:lnTo>
                  <a:lnTo>
                    <a:pt x="541189" y="49219"/>
                  </a:lnTo>
                  <a:lnTo>
                    <a:pt x="499657" y="28330"/>
                  </a:lnTo>
                  <a:lnTo>
                    <a:pt x="455273" y="12878"/>
                  </a:lnTo>
                  <a:lnTo>
                    <a:pt x="408466" y="3291"/>
                  </a:lnTo>
                  <a:lnTo>
                    <a:pt x="359663" y="0"/>
                  </a:lnTo>
                  <a:close/>
                </a:path>
              </a:pathLst>
            </a:custGeom>
            <a:solidFill>
              <a:srgbClr val="99FFCC"/>
            </a:solidFill>
          </p:spPr>
          <p:txBody>
            <a:bodyPr wrap="square" lIns="0" tIns="0" rIns="0" bIns="0" rtlCol="0"/>
            <a:lstStyle/>
            <a:p>
              <a:endParaRPr/>
            </a:p>
          </p:txBody>
        </p:sp>
        <p:sp>
          <p:nvSpPr>
            <p:cNvPr id="157" name="object 157"/>
            <p:cNvSpPr/>
            <p:nvPr/>
          </p:nvSpPr>
          <p:spPr>
            <a:xfrm>
              <a:off x="9147048" y="4239767"/>
              <a:ext cx="719455" cy="721360"/>
            </a:xfrm>
            <a:custGeom>
              <a:avLst/>
              <a:gdLst/>
              <a:ahLst/>
              <a:cxnLst/>
              <a:rect l="l" t="t" r="r" b="b"/>
              <a:pathLst>
                <a:path w="719454" h="721360">
                  <a:moveTo>
                    <a:pt x="0" y="360425"/>
                  </a:moveTo>
                  <a:lnTo>
                    <a:pt x="3283" y="311528"/>
                  </a:lnTo>
                  <a:lnTo>
                    <a:pt x="12848" y="264627"/>
                  </a:lnTo>
                  <a:lnTo>
                    <a:pt x="28265" y="220152"/>
                  </a:lnTo>
                  <a:lnTo>
                    <a:pt x="49106" y="178533"/>
                  </a:lnTo>
                  <a:lnTo>
                    <a:pt x="74943" y="140201"/>
                  </a:lnTo>
                  <a:lnTo>
                    <a:pt x="105346" y="105584"/>
                  </a:lnTo>
                  <a:lnTo>
                    <a:pt x="139887" y="75114"/>
                  </a:lnTo>
                  <a:lnTo>
                    <a:pt x="178138" y="49219"/>
                  </a:lnTo>
                  <a:lnTo>
                    <a:pt x="219670" y="28330"/>
                  </a:lnTo>
                  <a:lnTo>
                    <a:pt x="264054" y="12878"/>
                  </a:lnTo>
                  <a:lnTo>
                    <a:pt x="310861" y="3291"/>
                  </a:lnTo>
                  <a:lnTo>
                    <a:pt x="359663" y="0"/>
                  </a:lnTo>
                  <a:lnTo>
                    <a:pt x="408466" y="3291"/>
                  </a:lnTo>
                  <a:lnTo>
                    <a:pt x="455273" y="12878"/>
                  </a:lnTo>
                  <a:lnTo>
                    <a:pt x="499657" y="28330"/>
                  </a:lnTo>
                  <a:lnTo>
                    <a:pt x="541189" y="49219"/>
                  </a:lnTo>
                  <a:lnTo>
                    <a:pt x="579440" y="75114"/>
                  </a:lnTo>
                  <a:lnTo>
                    <a:pt x="613981" y="105584"/>
                  </a:lnTo>
                  <a:lnTo>
                    <a:pt x="644384" y="140201"/>
                  </a:lnTo>
                  <a:lnTo>
                    <a:pt x="670221" y="178533"/>
                  </a:lnTo>
                  <a:lnTo>
                    <a:pt x="691062" y="220152"/>
                  </a:lnTo>
                  <a:lnTo>
                    <a:pt x="706479" y="264627"/>
                  </a:lnTo>
                  <a:lnTo>
                    <a:pt x="716044" y="311528"/>
                  </a:lnTo>
                  <a:lnTo>
                    <a:pt x="719327" y="360425"/>
                  </a:lnTo>
                  <a:lnTo>
                    <a:pt x="716044" y="409323"/>
                  </a:lnTo>
                  <a:lnTo>
                    <a:pt x="706479" y="456224"/>
                  </a:lnTo>
                  <a:lnTo>
                    <a:pt x="691062" y="500699"/>
                  </a:lnTo>
                  <a:lnTo>
                    <a:pt x="670221" y="542318"/>
                  </a:lnTo>
                  <a:lnTo>
                    <a:pt x="644384" y="580650"/>
                  </a:lnTo>
                  <a:lnTo>
                    <a:pt x="613981" y="615267"/>
                  </a:lnTo>
                  <a:lnTo>
                    <a:pt x="579440" y="645737"/>
                  </a:lnTo>
                  <a:lnTo>
                    <a:pt x="541189" y="671632"/>
                  </a:lnTo>
                  <a:lnTo>
                    <a:pt x="499657" y="692521"/>
                  </a:lnTo>
                  <a:lnTo>
                    <a:pt x="455273" y="707973"/>
                  </a:lnTo>
                  <a:lnTo>
                    <a:pt x="408466" y="717560"/>
                  </a:lnTo>
                  <a:lnTo>
                    <a:pt x="359663" y="720851"/>
                  </a:lnTo>
                  <a:lnTo>
                    <a:pt x="310861" y="717560"/>
                  </a:lnTo>
                  <a:lnTo>
                    <a:pt x="264054" y="707973"/>
                  </a:lnTo>
                  <a:lnTo>
                    <a:pt x="219670" y="692521"/>
                  </a:lnTo>
                  <a:lnTo>
                    <a:pt x="178138" y="671632"/>
                  </a:lnTo>
                  <a:lnTo>
                    <a:pt x="139887" y="645737"/>
                  </a:lnTo>
                  <a:lnTo>
                    <a:pt x="105346" y="615267"/>
                  </a:lnTo>
                  <a:lnTo>
                    <a:pt x="74943" y="580650"/>
                  </a:lnTo>
                  <a:lnTo>
                    <a:pt x="49106" y="542318"/>
                  </a:lnTo>
                  <a:lnTo>
                    <a:pt x="28265" y="500699"/>
                  </a:lnTo>
                  <a:lnTo>
                    <a:pt x="12848" y="456224"/>
                  </a:lnTo>
                  <a:lnTo>
                    <a:pt x="3283" y="409323"/>
                  </a:lnTo>
                  <a:lnTo>
                    <a:pt x="0" y="360425"/>
                  </a:lnTo>
                  <a:close/>
                </a:path>
              </a:pathLst>
            </a:custGeom>
            <a:ln w="9525">
              <a:solidFill>
                <a:srgbClr val="C5C5FA"/>
              </a:solidFill>
            </a:ln>
          </p:spPr>
          <p:txBody>
            <a:bodyPr wrap="square" lIns="0" tIns="0" rIns="0" bIns="0" rtlCol="0"/>
            <a:lstStyle/>
            <a:p>
              <a:endParaRPr/>
            </a:p>
          </p:txBody>
        </p:sp>
        <p:pic>
          <p:nvPicPr>
            <p:cNvPr id="158" name="object 158"/>
            <p:cNvPicPr/>
            <p:nvPr/>
          </p:nvPicPr>
          <p:blipFill>
            <a:blip r:embed="rId44" cstate="print"/>
            <a:stretch>
              <a:fillRect/>
            </a:stretch>
          </p:blipFill>
          <p:spPr>
            <a:xfrm>
              <a:off x="8194548" y="4948427"/>
              <a:ext cx="937259" cy="938771"/>
            </a:xfrm>
            <a:prstGeom prst="rect">
              <a:avLst/>
            </a:prstGeom>
          </p:spPr>
        </p:pic>
        <p:pic>
          <p:nvPicPr>
            <p:cNvPr id="159" name="object 159"/>
            <p:cNvPicPr/>
            <p:nvPr/>
          </p:nvPicPr>
          <p:blipFill>
            <a:blip r:embed="rId49" cstate="print"/>
            <a:stretch>
              <a:fillRect/>
            </a:stretch>
          </p:blipFill>
          <p:spPr>
            <a:xfrm>
              <a:off x="8354568" y="5102351"/>
              <a:ext cx="615708" cy="720826"/>
            </a:xfrm>
            <a:prstGeom prst="rect">
              <a:avLst/>
            </a:prstGeom>
          </p:spPr>
        </p:pic>
        <p:pic>
          <p:nvPicPr>
            <p:cNvPr id="160" name="object 160"/>
            <p:cNvPicPr/>
            <p:nvPr/>
          </p:nvPicPr>
          <p:blipFill>
            <a:blip r:embed="rId46" cstate="print"/>
            <a:stretch>
              <a:fillRect/>
            </a:stretch>
          </p:blipFill>
          <p:spPr>
            <a:xfrm>
              <a:off x="8235696" y="4969764"/>
              <a:ext cx="857250" cy="858774"/>
            </a:xfrm>
            <a:prstGeom prst="rect">
              <a:avLst/>
            </a:prstGeom>
          </p:spPr>
        </p:pic>
        <p:sp>
          <p:nvSpPr>
            <p:cNvPr id="161" name="object 161"/>
            <p:cNvSpPr/>
            <p:nvPr/>
          </p:nvSpPr>
          <p:spPr>
            <a:xfrm>
              <a:off x="8305800" y="5039867"/>
              <a:ext cx="719455" cy="721360"/>
            </a:xfrm>
            <a:custGeom>
              <a:avLst/>
              <a:gdLst/>
              <a:ahLst/>
              <a:cxnLst/>
              <a:rect l="l" t="t" r="r" b="b"/>
              <a:pathLst>
                <a:path w="719454" h="721360">
                  <a:moveTo>
                    <a:pt x="359664" y="0"/>
                  </a:moveTo>
                  <a:lnTo>
                    <a:pt x="310861" y="3291"/>
                  </a:lnTo>
                  <a:lnTo>
                    <a:pt x="264054" y="12878"/>
                  </a:lnTo>
                  <a:lnTo>
                    <a:pt x="219670" y="28330"/>
                  </a:lnTo>
                  <a:lnTo>
                    <a:pt x="178138" y="49219"/>
                  </a:lnTo>
                  <a:lnTo>
                    <a:pt x="139887" y="75114"/>
                  </a:lnTo>
                  <a:lnTo>
                    <a:pt x="105346" y="105584"/>
                  </a:lnTo>
                  <a:lnTo>
                    <a:pt x="74943" y="140201"/>
                  </a:lnTo>
                  <a:lnTo>
                    <a:pt x="49106" y="178533"/>
                  </a:lnTo>
                  <a:lnTo>
                    <a:pt x="28265" y="220152"/>
                  </a:lnTo>
                  <a:lnTo>
                    <a:pt x="12848" y="264627"/>
                  </a:lnTo>
                  <a:lnTo>
                    <a:pt x="3283" y="311528"/>
                  </a:lnTo>
                  <a:lnTo>
                    <a:pt x="0" y="360425"/>
                  </a:lnTo>
                  <a:lnTo>
                    <a:pt x="3283" y="409334"/>
                  </a:lnTo>
                  <a:lnTo>
                    <a:pt x="12848" y="456242"/>
                  </a:lnTo>
                  <a:lnTo>
                    <a:pt x="28265" y="500720"/>
                  </a:lnTo>
                  <a:lnTo>
                    <a:pt x="49106" y="542340"/>
                  </a:lnTo>
                  <a:lnTo>
                    <a:pt x="74943" y="580672"/>
                  </a:lnTo>
                  <a:lnTo>
                    <a:pt x="105346" y="615286"/>
                  </a:lnTo>
                  <a:lnTo>
                    <a:pt x="139887" y="645753"/>
                  </a:lnTo>
                  <a:lnTo>
                    <a:pt x="178138" y="671643"/>
                  </a:lnTo>
                  <a:lnTo>
                    <a:pt x="219670" y="692528"/>
                  </a:lnTo>
                  <a:lnTo>
                    <a:pt x="264054" y="707977"/>
                  </a:lnTo>
                  <a:lnTo>
                    <a:pt x="310861" y="717561"/>
                  </a:lnTo>
                  <a:lnTo>
                    <a:pt x="359664" y="720851"/>
                  </a:lnTo>
                  <a:lnTo>
                    <a:pt x="408466" y="717561"/>
                  </a:lnTo>
                  <a:lnTo>
                    <a:pt x="455273" y="707977"/>
                  </a:lnTo>
                  <a:lnTo>
                    <a:pt x="499657" y="692528"/>
                  </a:lnTo>
                  <a:lnTo>
                    <a:pt x="541189" y="671643"/>
                  </a:lnTo>
                  <a:lnTo>
                    <a:pt x="579440" y="645753"/>
                  </a:lnTo>
                  <a:lnTo>
                    <a:pt x="613981" y="615286"/>
                  </a:lnTo>
                  <a:lnTo>
                    <a:pt x="644384" y="580672"/>
                  </a:lnTo>
                  <a:lnTo>
                    <a:pt x="670221" y="542340"/>
                  </a:lnTo>
                  <a:lnTo>
                    <a:pt x="691062" y="500720"/>
                  </a:lnTo>
                  <a:lnTo>
                    <a:pt x="706479" y="456242"/>
                  </a:lnTo>
                  <a:lnTo>
                    <a:pt x="716044" y="409334"/>
                  </a:lnTo>
                  <a:lnTo>
                    <a:pt x="719327" y="360425"/>
                  </a:lnTo>
                  <a:lnTo>
                    <a:pt x="716044" y="311528"/>
                  </a:lnTo>
                  <a:lnTo>
                    <a:pt x="706479" y="264627"/>
                  </a:lnTo>
                  <a:lnTo>
                    <a:pt x="691062" y="220152"/>
                  </a:lnTo>
                  <a:lnTo>
                    <a:pt x="670221" y="178533"/>
                  </a:lnTo>
                  <a:lnTo>
                    <a:pt x="644384" y="140201"/>
                  </a:lnTo>
                  <a:lnTo>
                    <a:pt x="613981" y="105584"/>
                  </a:lnTo>
                  <a:lnTo>
                    <a:pt x="579440" y="75114"/>
                  </a:lnTo>
                  <a:lnTo>
                    <a:pt x="541189" y="49219"/>
                  </a:lnTo>
                  <a:lnTo>
                    <a:pt x="499657" y="28330"/>
                  </a:lnTo>
                  <a:lnTo>
                    <a:pt x="455273" y="12878"/>
                  </a:lnTo>
                  <a:lnTo>
                    <a:pt x="408466" y="3291"/>
                  </a:lnTo>
                  <a:lnTo>
                    <a:pt x="359664" y="0"/>
                  </a:lnTo>
                  <a:close/>
                </a:path>
              </a:pathLst>
            </a:custGeom>
            <a:solidFill>
              <a:srgbClr val="99FFCC"/>
            </a:solidFill>
          </p:spPr>
          <p:txBody>
            <a:bodyPr wrap="square" lIns="0" tIns="0" rIns="0" bIns="0" rtlCol="0"/>
            <a:lstStyle/>
            <a:p>
              <a:endParaRPr/>
            </a:p>
          </p:txBody>
        </p:sp>
        <p:sp>
          <p:nvSpPr>
            <p:cNvPr id="162" name="object 162"/>
            <p:cNvSpPr/>
            <p:nvPr/>
          </p:nvSpPr>
          <p:spPr>
            <a:xfrm>
              <a:off x="8305800" y="5039867"/>
              <a:ext cx="719455" cy="721360"/>
            </a:xfrm>
            <a:custGeom>
              <a:avLst/>
              <a:gdLst/>
              <a:ahLst/>
              <a:cxnLst/>
              <a:rect l="l" t="t" r="r" b="b"/>
              <a:pathLst>
                <a:path w="719454" h="721360">
                  <a:moveTo>
                    <a:pt x="0" y="360425"/>
                  </a:moveTo>
                  <a:lnTo>
                    <a:pt x="3283" y="311528"/>
                  </a:lnTo>
                  <a:lnTo>
                    <a:pt x="12848" y="264627"/>
                  </a:lnTo>
                  <a:lnTo>
                    <a:pt x="28265" y="220152"/>
                  </a:lnTo>
                  <a:lnTo>
                    <a:pt x="49106" y="178533"/>
                  </a:lnTo>
                  <a:lnTo>
                    <a:pt x="74943" y="140201"/>
                  </a:lnTo>
                  <a:lnTo>
                    <a:pt x="105346" y="105584"/>
                  </a:lnTo>
                  <a:lnTo>
                    <a:pt x="139887" y="75114"/>
                  </a:lnTo>
                  <a:lnTo>
                    <a:pt x="178138" y="49219"/>
                  </a:lnTo>
                  <a:lnTo>
                    <a:pt x="219670" y="28330"/>
                  </a:lnTo>
                  <a:lnTo>
                    <a:pt x="264054" y="12878"/>
                  </a:lnTo>
                  <a:lnTo>
                    <a:pt x="310861" y="3291"/>
                  </a:lnTo>
                  <a:lnTo>
                    <a:pt x="359664" y="0"/>
                  </a:lnTo>
                  <a:lnTo>
                    <a:pt x="408466" y="3291"/>
                  </a:lnTo>
                  <a:lnTo>
                    <a:pt x="455273" y="12878"/>
                  </a:lnTo>
                  <a:lnTo>
                    <a:pt x="499657" y="28330"/>
                  </a:lnTo>
                  <a:lnTo>
                    <a:pt x="541189" y="49219"/>
                  </a:lnTo>
                  <a:lnTo>
                    <a:pt x="579440" y="75114"/>
                  </a:lnTo>
                  <a:lnTo>
                    <a:pt x="613981" y="105584"/>
                  </a:lnTo>
                  <a:lnTo>
                    <a:pt x="644384" y="140201"/>
                  </a:lnTo>
                  <a:lnTo>
                    <a:pt x="670221" y="178533"/>
                  </a:lnTo>
                  <a:lnTo>
                    <a:pt x="691062" y="220152"/>
                  </a:lnTo>
                  <a:lnTo>
                    <a:pt x="706479" y="264627"/>
                  </a:lnTo>
                  <a:lnTo>
                    <a:pt x="716044" y="311528"/>
                  </a:lnTo>
                  <a:lnTo>
                    <a:pt x="719327" y="360425"/>
                  </a:lnTo>
                  <a:lnTo>
                    <a:pt x="716044" y="409334"/>
                  </a:lnTo>
                  <a:lnTo>
                    <a:pt x="706479" y="456242"/>
                  </a:lnTo>
                  <a:lnTo>
                    <a:pt x="691062" y="500720"/>
                  </a:lnTo>
                  <a:lnTo>
                    <a:pt x="670221" y="542340"/>
                  </a:lnTo>
                  <a:lnTo>
                    <a:pt x="644384" y="580672"/>
                  </a:lnTo>
                  <a:lnTo>
                    <a:pt x="613981" y="615286"/>
                  </a:lnTo>
                  <a:lnTo>
                    <a:pt x="579440" y="645753"/>
                  </a:lnTo>
                  <a:lnTo>
                    <a:pt x="541189" y="671643"/>
                  </a:lnTo>
                  <a:lnTo>
                    <a:pt x="499657" y="692528"/>
                  </a:lnTo>
                  <a:lnTo>
                    <a:pt x="455273" y="707977"/>
                  </a:lnTo>
                  <a:lnTo>
                    <a:pt x="408466" y="717561"/>
                  </a:lnTo>
                  <a:lnTo>
                    <a:pt x="359664" y="720851"/>
                  </a:lnTo>
                  <a:lnTo>
                    <a:pt x="310861" y="717561"/>
                  </a:lnTo>
                  <a:lnTo>
                    <a:pt x="264054" y="707977"/>
                  </a:lnTo>
                  <a:lnTo>
                    <a:pt x="219670" y="692528"/>
                  </a:lnTo>
                  <a:lnTo>
                    <a:pt x="178138" y="671643"/>
                  </a:lnTo>
                  <a:lnTo>
                    <a:pt x="139887" y="645753"/>
                  </a:lnTo>
                  <a:lnTo>
                    <a:pt x="105346" y="615286"/>
                  </a:lnTo>
                  <a:lnTo>
                    <a:pt x="74943" y="580672"/>
                  </a:lnTo>
                  <a:lnTo>
                    <a:pt x="49106" y="542340"/>
                  </a:lnTo>
                  <a:lnTo>
                    <a:pt x="28265" y="500720"/>
                  </a:lnTo>
                  <a:lnTo>
                    <a:pt x="12848" y="456242"/>
                  </a:lnTo>
                  <a:lnTo>
                    <a:pt x="3283" y="409334"/>
                  </a:lnTo>
                  <a:lnTo>
                    <a:pt x="0" y="360425"/>
                  </a:lnTo>
                  <a:close/>
                </a:path>
              </a:pathLst>
            </a:custGeom>
            <a:ln w="9525">
              <a:solidFill>
                <a:srgbClr val="C5C5FA"/>
              </a:solidFill>
            </a:ln>
          </p:spPr>
          <p:txBody>
            <a:bodyPr wrap="square" lIns="0" tIns="0" rIns="0" bIns="0" rtlCol="0"/>
            <a:lstStyle/>
            <a:p>
              <a:endParaRPr/>
            </a:p>
          </p:txBody>
        </p:sp>
        <p:pic>
          <p:nvPicPr>
            <p:cNvPr id="163" name="object 163"/>
            <p:cNvPicPr/>
            <p:nvPr/>
          </p:nvPicPr>
          <p:blipFill>
            <a:blip r:embed="rId44" cstate="print"/>
            <a:stretch>
              <a:fillRect/>
            </a:stretch>
          </p:blipFill>
          <p:spPr>
            <a:xfrm>
              <a:off x="9035796" y="4948427"/>
              <a:ext cx="937259" cy="938771"/>
            </a:xfrm>
            <a:prstGeom prst="rect">
              <a:avLst/>
            </a:prstGeom>
          </p:spPr>
        </p:pic>
        <p:pic>
          <p:nvPicPr>
            <p:cNvPr id="164" name="object 164"/>
            <p:cNvPicPr/>
            <p:nvPr/>
          </p:nvPicPr>
          <p:blipFill>
            <a:blip r:embed="rId50" cstate="print"/>
            <a:stretch>
              <a:fillRect/>
            </a:stretch>
          </p:blipFill>
          <p:spPr>
            <a:xfrm>
              <a:off x="9195816" y="5102351"/>
              <a:ext cx="615708" cy="720826"/>
            </a:xfrm>
            <a:prstGeom prst="rect">
              <a:avLst/>
            </a:prstGeom>
          </p:spPr>
        </p:pic>
        <p:pic>
          <p:nvPicPr>
            <p:cNvPr id="165" name="object 165"/>
            <p:cNvPicPr/>
            <p:nvPr/>
          </p:nvPicPr>
          <p:blipFill>
            <a:blip r:embed="rId46" cstate="print"/>
            <a:stretch>
              <a:fillRect/>
            </a:stretch>
          </p:blipFill>
          <p:spPr>
            <a:xfrm>
              <a:off x="9076944" y="4969764"/>
              <a:ext cx="857250" cy="858774"/>
            </a:xfrm>
            <a:prstGeom prst="rect">
              <a:avLst/>
            </a:prstGeom>
          </p:spPr>
        </p:pic>
        <p:sp>
          <p:nvSpPr>
            <p:cNvPr id="166" name="object 166"/>
            <p:cNvSpPr/>
            <p:nvPr/>
          </p:nvSpPr>
          <p:spPr>
            <a:xfrm>
              <a:off x="9147048" y="5039867"/>
              <a:ext cx="719455" cy="721360"/>
            </a:xfrm>
            <a:custGeom>
              <a:avLst/>
              <a:gdLst/>
              <a:ahLst/>
              <a:cxnLst/>
              <a:rect l="l" t="t" r="r" b="b"/>
              <a:pathLst>
                <a:path w="719454" h="721360">
                  <a:moveTo>
                    <a:pt x="359663" y="0"/>
                  </a:moveTo>
                  <a:lnTo>
                    <a:pt x="310861" y="3291"/>
                  </a:lnTo>
                  <a:lnTo>
                    <a:pt x="264054" y="12878"/>
                  </a:lnTo>
                  <a:lnTo>
                    <a:pt x="219670" y="28330"/>
                  </a:lnTo>
                  <a:lnTo>
                    <a:pt x="178138" y="49219"/>
                  </a:lnTo>
                  <a:lnTo>
                    <a:pt x="139887" y="75114"/>
                  </a:lnTo>
                  <a:lnTo>
                    <a:pt x="105346" y="105584"/>
                  </a:lnTo>
                  <a:lnTo>
                    <a:pt x="74943" y="140201"/>
                  </a:lnTo>
                  <a:lnTo>
                    <a:pt x="49106" y="178533"/>
                  </a:lnTo>
                  <a:lnTo>
                    <a:pt x="28265" y="220152"/>
                  </a:lnTo>
                  <a:lnTo>
                    <a:pt x="12848" y="264627"/>
                  </a:lnTo>
                  <a:lnTo>
                    <a:pt x="3283" y="311528"/>
                  </a:lnTo>
                  <a:lnTo>
                    <a:pt x="0" y="360425"/>
                  </a:lnTo>
                  <a:lnTo>
                    <a:pt x="3283" y="409334"/>
                  </a:lnTo>
                  <a:lnTo>
                    <a:pt x="12848" y="456242"/>
                  </a:lnTo>
                  <a:lnTo>
                    <a:pt x="28265" y="500720"/>
                  </a:lnTo>
                  <a:lnTo>
                    <a:pt x="49106" y="542340"/>
                  </a:lnTo>
                  <a:lnTo>
                    <a:pt x="74943" y="580672"/>
                  </a:lnTo>
                  <a:lnTo>
                    <a:pt x="105346" y="615286"/>
                  </a:lnTo>
                  <a:lnTo>
                    <a:pt x="139887" y="645753"/>
                  </a:lnTo>
                  <a:lnTo>
                    <a:pt x="178138" y="671643"/>
                  </a:lnTo>
                  <a:lnTo>
                    <a:pt x="219670" y="692528"/>
                  </a:lnTo>
                  <a:lnTo>
                    <a:pt x="264054" y="707977"/>
                  </a:lnTo>
                  <a:lnTo>
                    <a:pt x="310861" y="717561"/>
                  </a:lnTo>
                  <a:lnTo>
                    <a:pt x="359663" y="720851"/>
                  </a:lnTo>
                  <a:lnTo>
                    <a:pt x="408466" y="717561"/>
                  </a:lnTo>
                  <a:lnTo>
                    <a:pt x="455273" y="707977"/>
                  </a:lnTo>
                  <a:lnTo>
                    <a:pt x="499657" y="692528"/>
                  </a:lnTo>
                  <a:lnTo>
                    <a:pt x="541189" y="671643"/>
                  </a:lnTo>
                  <a:lnTo>
                    <a:pt x="579440" y="645753"/>
                  </a:lnTo>
                  <a:lnTo>
                    <a:pt x="613981" y="615286"/>
                  </a:lnTo>
                  <a:lnTo>
                    <a:pt x="644384" y="580672"/>
                  </a:lnTo>
                  <a:lnTo>
                    <a:pt x="670221" y="542340"/>
                  </a:lnTo>
                  <a:lnTo>
                    <a:pt x="691062" y="500720"/>
                  </a:lnTo>
                  <a:lnTo>
                    <a:pt x="706479" y="456242"/>
                  </a:lnTo>
                  <a:lnTo>
                    <a:pt x="716044" y="409334"/>
                  </a:lnTo>
                  <a:lnTo>
                    <a:pt x="719327" y="360425"/>
                  </a:lnTo>
                  <a:lnTo>
                    <a:pt x="716044" y="311528"/>
                  </a:lnTo>
                  <a:lnTo>
                    <a:pt x="706479" y="264627"/>
                  </a:lnTo>
                  <a:lnTo>
                    <a:pt x="691062" y="220152"/>
                  </a:lnTo>
                  <a:lnTo>
                    <a:pt x="670221" y="178533"/>
                  </a:lnTo>
                  <a:lnTo>
                    <a:pt x="644384" y="140201"/>
                  </a:lnTo>
                  <a:lnTo>
                    <a:pt x="613981" y="105584"/>
                  </a:lnTo>
                  <a:lnTo>
                    <a:pt x="579440" y="75114"/>
                  </a:lnTo>
                  <a:lnTo>
                    <a:pt x="541189" y="49219"/>
                  </a:lnTo>
                  <a:lnTo>
                    <a:pt x="499657" y="28330"/>
                  </a:lnTo>
                  <a:lnTo>
                    <a:pt x="455273" y="12878"/>
                  </a:lnTo>
                  <a:lnTo>
                    <a:pt x="408466" y="3291"/>
                  </a:lnTo>
                  <a:lnTo>
                    <a:pt x="359663" y="0"/>
                  </a:lnTo>
                  <a:close/>
                </a:path>
              </a:pathLst>
            </a:custGeom>
            <a:solidFill>
              <a:srgbClr val="99FFCC"/>
            </a:solidFill>
          </p:spPr>
          <p:txBody>
            <a:bodyPr wrap="square" lIns="0" tIns="0" rIns="0" bIns="0" rtlCol="0"/>
            <a:lstStyle/>
            <a:p>
              <a:endParaRPr/>
            </a:p>
          </p:txBody>
        </p:sp>
        <p:sp>
          <p:nvSpPr>
            <p:cNvPr id="167" name="object 167"/>
            <p:cNvSpPr/>
            <p:nvPr/>
          </p:nvSpPr>
          <p:spPr>
            <a:xfrm>
              <a:off x="9147048" y="5039867"/>
              <a:ext cx="719455" cy="721360"/>
            </a:xfrm>
            <a:custGeom>
              <a:avLst/>
              <a:gdLst/>
              <a:ahLst/>
              <a:cxnLst/>
              <a:rect l="l" t="t" r="r" b="b"/>
              <a:pathLst>
                <a:path w="719454" h="721360">
                  <a:moveTo>
                    <a:pt x="0" y="360425"/>
                  </a:moveTo>
                  <a:lnTo>
                    <a:pt x="3283" y="311528"/>
                  </a:lnTo>
                  <a:lnTo>
                    <a:pt x="12848" y="264627"/>
                  </a:lnTo>
                  <a:lnTo>
                    <a:pt x="28265" y="220152"/>
                  </a:lnTo>
                  <a:lnTo>
                    <a:pt x="49106" y="178533"/>
                  </a:lnTo>
                  <a:lnTo>
                    <a:pt x="74943" y="140201"/>
                  </a:lnTo>
                  <a:lnTo>
                    <a:pt x="105346" y="105584"/>
                  </a:lnTo>
                  <a:lnTo>
                    <a:pt x="139887" y="75114"/>
                  </a:lnTo>
                  <a:lnTo>
                    <a:pt x="178138" y="49219"/>
                  </a:lnTo>
                  <a:lnTo>
                    <a:pt x="219670" y="28330"/>
                  </a:lnTo>
                  <a:lnTo>
                    <a:pt x="264054" y="12878"/>
                  </a:lnTo>
                  <a:lnTo>
                    <a:pt x="310861" y="3291"/>
                  </a:lnTo>
                  <a:lnTo>
                    <a:pt x="359663" y="0"/>
                  </a:lnTo>
                  <a:lnTo>
                    <a:pt x="408466" y="3291"/>
                  </a:lnTo>
                  <a:lnTo>
                    <a:pt x="455273" y="12878"/>
                  </a:lnTo>
                  <a:lnTo>
                    <a:pt x="499657" y="28330"/>
                  </a:lnTo>
                  <a:lnTo>
                    <a:pt x="541189" y="49219"/>
                  </a:lnTo>
                  <a:lnTo>
                    <a:pt x="579440" y="75114"/>
                  </a:lnTo>
                  <a:lnTo>
                    <a:pt x="613981" y="105584"/>
                  </a:lnTo>
                  <a:lnTo>
                    <a:pt x="644384" y="140201"/>
                  </a:lnTo>
                  <a:lnTo>
                    <a:pt x="670221" y="178533"/>
                  </a:lnTo>
                  <a:lnTo>
                    <a:pt x="691062" y="220152"/>
                  </a:lnTo>
                  <a:lnTo>
                    <a:pt x="706479" y="264627"/>
                  </a:lnTo>
                  <a:lnTo>
                    <a:pt x="716044" y="311528"/>
                  </a:lnTo>
                  <a:lnTo>
                    <a:pt x="719327" y="360425"/>
                  </a:lnTo>
                  <a:lnTo>
                    <a:pt x="716044" y="409334"/>
                  </a:lnTo>
                  <a:lnTo>
                    <a:pt x="706479" y="456242"/>
                  </a:lnTo>
                  <a:lnTo>
                    <a:pt x="691062" y="500720"/>
                  </a:lnTo>
                  <a:lnTo>
                    <a:pt x="670221" y="542340"/>
                  </a:lnTo>
                  <a:lnTo>
                    <a:pt x="644384" y="580672"/>
                  </a:lnTo>
                  <a:lnTo>
                    <a:pt x="613981" y="615286"/>
                  </a:lnTo>
                  <a:lnTo>
                    <a:pt x="579440" y="645753"/>
                  </a:lnTo>
                  <a:lnTo>
                    <a:pt x="541189" y="671643"/>
                  </a:lnTo>
                  <a:lnTo>
                    <a:pt x="499657" y="692528"/>
                  </a:lnTo>
                  <a:lnTo>
                    <a:pt x="455273" y="707977"/>
                  </a:lnTo>
                  <a:lnTo>
                    <a:pt x="408466" y="717561"/>
                  </a:lnTo>
                  <a:lnTo>
                    <a:pt x="359663" y="720851"/>
                  </a:lnTo>
                  <a:lnTo>
                    <a:pt x="310861" y="717561"/>
                  </a:lnTo>
                  <a:lnTo>
                    <a:pt x="264054" y="707977"/>
                  </a:lnTo>
                  <a:lnTo>
                    <a:pt x="219670" y="692528"/>
                  </a:lnTo>
                  <a:lnTo>
                    <a:pt x="178138" y="671643"/>
                  </a:lnTo>
                  <a:lnTo>
                    <a:pt x="139887" y="645753"/>
                  </a:lnTo>
                  <a:lnTo>
                    <a:pt x="105346" y="615286"/>
                  </a:lnTo>
                  <a:lnTo>
                    <a:pt x="74943" y="580672"/>
                  </a:lnTo>
                  <a:lnTo>
                    <a:pt x="49106" y="542340"/>
                  </a:lnTo>
                  <a:lnTo>
                    <a:pt x="28265" y="500720"/>
                  </a:lnTo>
                  <a:lnTo>
                    <a:pt x="12848" y="456242"/>
                  </a:lnTo>
                  <a:lnTo>
                    <a:pt x="3283" y="409334"/>
                  </a:lnTo>
                  <a:lnTo>
                    <a:pt x="0" y="360425"/>
                  </a:lnTo>
                  <a:close/>
                </a:path>
              </a:pathLst>
            </a:custGeom>
            <a:ln w="9525">
              <a:solidFill>
                <a:srgbClr val="C5C5FA"/>
              </a:solidFill>
            </a:ln>
          </p:spPr>
          <p:txBody>
            <a:bodyPr wrap="square" lIns="0" tIns="0" rIns="0" bIns="0" rtlCol="0"/>
            <a:lstStyle/>
            <a:p>
              <a:endParaRPr/>
            </a:p>
          </p:txBody>
        </p:sp>
      </p:grpSp>
      <p:sp>
        <p:nvSpPr>
          <p:cNvPr id="168" name="object 168"/>
          <p:cNvSpPr txBox="1"/>
          <p:nvPr/>
        </p:nvSpPr>
        <p:spPr>
          <a:xfrm>
            <a:off x="3524250" y="1663953"/>
            <a:ext cx="956944" cy="391160"/>
          </a:xfrm>
          <a:prstGeom prst="rect">
            <a:avLst/>
          </a:prstGeom>
        </p:spPr>
        <p:txBody>
          <a:bodyPr vert="horz" wrap="square" lIns="0" tIns="12700" rIns="0" bIns="0" rtlCol="0">
            <a:spAutoFit/>
          </a:bodyPr>
          <a:lstStyle/>
          <a:p>
            <a:pPr marL="12700">
              <a:lnSpc>
                <a:spcPct val="100000"/>
              </a:lnSpc>
              <a:spcBef>
                <a:spcPts val="100"/>
              </a:spcBef>
            </a:pPr>
            <a:r>
              <a:rPr sz="2400" spc="-5" dirty="0">
                <a:latin typeface="Arial MT"/>
                <a:cs typeface="Arial MT"/>
              </a:rPr>
              <a:t>Filter</a:t>
            </a:r>
            <a:r>
              <a:rPr sz="2400" spc="-65" dirty="0">
                <a:latin typeface="Arial MT"/>
                <a:cs typeface="Arial MT"/>
              </a:rPr>
              <a:t> </a:t>
            </a:r>
            <a:r>
              <a:rPr sz="2400" spc="-5" dirty="0">
                <a:latin typeface="Arial MT"/>
                <a:cs typeface="Arial MT"/>
              </a:rPr>
              <a:t>1</a:t>
            </a:r>
            <a:endParaRPr sz="2400">
              <a:latin typeface="Arial MT"/>
              <a:cs typeface="Arial MT"/>
            </a:endParaRPr>
          </a:p>
        </p:txBody>
      </p:sp>
      <p:graphicFrame>
        <p:nvGraphicFramePr>
          <p:cNvPr id="169" name="object 169"/>
          <p:cNvGraphicFramePr>
            <a:graphicFrameLocks noGrp="1"/>
          </p:cNvGraphicFramePr>
          <p:nvPr/>
        </p:nvGraphicFramePr>
        <p:xfrm>
          <a:off x="2433827" y="2512314"/>
          <a:ext cx="3247388" cy="3176014"/>
        </p:xfrm>
        <a:graphic>
          <a:graphicData uri="http://schemas.openxmlformats.org/drawingml/2006/table">
            <a:tbl>
              <a:tblPr firstRow="1" bandRow="1">
                <a:tableStyleId>{2D5ABB26-0587-4C30-8999-92F81FD0307C}</a:tableStyleId>
              </a:tblPr>
              <a:tblGrid>
                <a:gridCol w="755650">
                  <a:extLst>
                    <a:ext uri="{9D8B030D-6E8A-4147-A177-3AD203B41FA5}">
                      <a16:colId xmlns:a16="http://schemas.microsoft.com/office/drawing/2014/main" val="20000"/>
                    </a:ext>
                  </a:extLst>
                </a:gridCol>
                <a:gridCol w="631190">
                  <a:extLst>
                    <a:ext uri="{9D8B030D-6E8A-4147-A177-3AD203B41FA5}">
                      <a16:colId xmlns:a16="http://schemas.microsoft.com/office/drawing/2014/main" val="20001"/>
                    </a:ext>
                  </a:extLst>
                </a:gridCol>
                <a:gridCol w="454659">
                  <a:extLst>
                    <a:ext uri="{9D8B030D-6E8A-4147-A177-3AD203B41FA5}">
                      <a16:colId xmlns:a16="http://schemas.microsoft.com/office/drawing/2014/main" val="20002"/>
                    </a:ext>
                  </a:extLst>
                </a:gridCol>
                <a:gridCol w="624839">
                  <a:extLst>
                    <a:ext uri="{9D8B030D-6E8A-4147-A177-3AD203B41FA5}">
                      <a16:colId xmlns:a16="http://schemas.microsoft.com/office/drawing/2014/main" val="20003"/>
                    </a:ext>
                  </a:extLst>
                </a:gridCol>
                <a:gridCol w="781050">
                  <a:extLst>
                    <a:ext uri="{9D8B030D-6E8A-4147-A177-3AD203B41FA5}">
                      <a16:colId xmlns:a16="http://schemas.microsoft.com/office/drawing/2014/main" val="20004"/>
                    </a:ext>
                  </a:extLst>
                </a:gridCol>
              </a:tblGrid>
              <a:tr h="769362">
                <a:tc>
                  <a:txBody>
                    <a:bodyPr/>
                    <a:lstStyle/>
                    <a:p>
                      <a:pPr marR="28575" algn="ctr">
                        <a:lnSpc>
                          <a:spcPct val="100000"/>
                        </a:lnSpc>
                        <a:spcBef>
                          <a:spcPts val="1340"/>
                        </a:spcBef>
                      </a:pPr>
                      <a:r>
                        <a:rPr sz="2400" dirty="0">
                          <a:latin typeface="Arial MT"/>
                          <a:cs typeface="Arial MT"/>
                        </a:rPr>
                        <a:t>3</a:t>
                      </a:r>
                      <a:endParaRPr sz="2400">
                        <a:latin typeface="Arial MT"/>
                        <a:cs typeface="Arial MT"/>
                      </a:endParaRPr>
                    </a:p>
                  </a:txBody>
                  <a:tcPr marL="0" marR="0" marT="170180" marB="0">
                    <a:lnL w="38100">
                      <a:solidFill>
                        <a:srgbClr val="FF0000"/>
                      </a:solidFill>
                      <a:prstDash val="solid"/>
                    </a:lnL>
                    <a:lnT w="38100">
                      <a:solidFill>
                        <a:srgbClr val="FF0000"/>
                      </a:solidFill>
                      <a:prstDash val="solid"/>
                    </a:lnT>
                  </a:tcPr>
                </a:tc>
                <a:tc>
                  <a:txBody>
                    <a:bodyPr/>
                    <a:lstStyle/>
                    <a:p>
                      <a:pPr marR="92075" algn="r">
                        <a:lnSpc>
                          <a:spcPct val="100000"/>
                        </a:lnSpc>
                        <a:spcBef>
                          <a:spcPts val="1340"/>
                        </a:spcBef>
                      </a:pPr>
                      <a:r>
                        <a:rPr sz="2400" dirty="0">
                          <a:latin typeface="Arial MT"/>
                          <a:cs typeface="Arial MT"/>
                        </a:rPr>
                        <a:t>2</a:t>
                      </a:r>
                      <a:endParaRPr sz="2400">
                        <a:latin typeface="Arial MT"/>
                        <a:cs typeface="Arial MT"/>
                      </a:endParaRPr>
                    </a:p>
                  </a:txBody>
                  <a:tcPr marL="0" marR="0" marT="170180" marB="0">
                    <a:lnT w="38100">
                      <a:solidFill>
                        <a:srgbClr val="FF0000"/>
                      </a:solidFill>
                      <a:prstDash val="solid"/>
                    </a:lnT>
                  </a:tcPr>
                </a:tc>
                <a:tc>
                  <a:txBody>
                    <a:bodyPr/>
                    <a:lstStyle/>
                    <a:p>
                      <a:pPr>
                        <a:lnSpc>
                          <a:spcPct val="100000"/>
                        </a:lnSpc>
                      </a:pPr>
                      <a:endParaRPr sz="2200">
                        <a:latin typeface="Times New Roman"/>
                        <a:cs typeface="Times New Roman"/>
                      </a:endParaRPr>
                    </a:p>
                  </a:txBody>
                  <a:tcPr marL="0" marR="0" marT="0" marB="0">
                    <a:lnT w="38100">
                      <a:solidFill>
                        <a:srgbClr val="FF0000"/>
                      </a:solidFill>
                      <a:prstDash val="solid"/>
                    </a:lnT>
                  </a:tcPr>
                </a:tc>
                <a:tc>
                  <a:txBody>
                    <a:bodyPr/>
                    <a:lstStyle/>
                    <a:p>
                      <a:pPr marL="67945">
                        <a:lnSpc>
                          <a:spcPct val="100000"/>
                        </a:lnSpc>
                        <a:spcBef>
                          <a:spcPts val="1340"/>
                        </a:spcBef>
                      </a:pPr>
                      <a:r>
                        <a:rPr sz="2400" spc="-5" dirty="0">
                          <a:latin typeface="Arial MT"/>
                          <a:cs typeface="Arial MT"/>
                        </a:rPr>
                        <a:t>-3</a:t>
                      </a:r>
                      <a:endParaRPr sz="2400">
                        <a:latin typeface="Arial MT"/>
                        <a:cs typeface="Arial MT"/>
                      </a:endParaRPr>
                    </a:p>
                  </a:txBody>
                  <a:tcPr marL="0" marR="0" marT="170180" marB="0">
                    <a:lnT w="38100">
                      <a:solidFill>
                        <a:srgbClr val="FF0000"/>
                      </a:solidFill>
                      <a:prstDash val="solid"/>
                    </a:lnT>
                  </a:tcPr>
                </a:tc>
                <a:tc>
                  <a:txBody>
                    <a:bodyPr/>
                    <a:lstStyle/>
                    <a:p>
                      <a:pPr marL="60325" algn="ctr">
                        <a:lnSpc>
                          <a:spcPct val="100000"/>
                        </a:lnSpc>
                        <a:spcBef>
                          <a:spcPts val="1340"/>
                        </a:spcBef>
                      </a:pPr>
                      <a:r>
                        <a:rPr sz="2400" spc="-5" dirty="0">
                          <a:latin typeface="Arial MT"/>
                          <a:cs typeface="Arial MT"/>
                        </a:rPr>
                        <a:t>-1</a:t>
                      </a:r>
                      <a:endParaRPr sz="2400">
                        <a:latin typeface="Arial MT"/>
                        <a:cs typeface="Arial MT"/>
                      </a:endParaRPr>
                    </a:p>
                  </a:txBody>
                  <a:tcPr marL="0" marR="0" marT="170180" marB="0">
                    <a:lnR w="38100">
                      <a:solidFill>
                        <a:srgbClr val="FF0000"/>
                      </a:solidFill>
                      <a:prstDash val="solid"/>
                    </a:lnR>
                    <a:lnT w="38100">
                      <a:solidFill>
                        <a:srgbClr val="FF0000"/>
                      </a:solidFill>
                      <a:prstDash val="solid"/>
                    </a:lnT>
                  </a:tcPr>
                </a:tc>
                <a:extLst>
                  <a:ext uri="{0D108BD9-81ED-4DB2-BD59-A6C34878D82A}">
                    <a16:rowId xmlns:a16="http://schemas.microsoft.com/office/drawing/2014/main" val="10000"/>
                  </a:ext>
                </a:extLst>
              </a:tr>
              <a:tr h="619061">
                <a:tc>
                  <a:txBody>
                    <a:bodyPr/>
                    <a:lstStyle/>
                    <a:p>
                      <a:pPr marR="28575" algn="ctr">
                        <a:lnSpc>
                          <a:spcPct val="100000"/>
                        </a:lnSpc>
                        <a:spcBef>
                          <a:spcPts val="1580"/>
                        </a:spcBef>
                      </a:pPr>
                      <a:r>
                        <a:rPr sz="2400" dirty="0">
                          <a:latin typeface="Arial MT"/>
                          <a:cs typeface="Arial MT"/>
                        </a:rPr>
                        <a:t>1</a:t>
                      </a:r>
                      <a:endParaRPr sz="2400">
                        <a:latin typeface="Arial MT"/>
                        <a:cs typeface="Arial MT"/>
                      </a:endParaRPr>
                    </a:p>
                  </a:txBody>
                  <a:tcPr marL="0" marR="0" marT="200660" marB="0">
                    <a:lnL w="38100">
                      <a:solidFill>
                        <a:srgbClr val="FF0000"/>
                      </a:solidFill>
                      <a:prstDash val="solid"/>
                    </a:lnL>
                  </a:tcPr>
                </a:tc>
                <a:tc>
                  <a:txBody>
                    <a:bodyPr/>
                    <a:lstStyle/>
                    <a:p>
                      <a:pPr marR="92075" algn="r">
                        <a:lnSpc>
                          <a:spcPct val="100000"/>
                        </a:lnSpc>
                        <a:spcBef>
                          <a:spcPts val="1580"/>
                        </a:spcBef>
                      </a:pPr>
                      <a:r>
                        <a:rPr sz="2400" dirty="0">
                          <a:latin typeface="Arial MT"/>
                          <a:cs typeface="Arial MT"/>
                        </a:rPr>
                        <a:t>7</a:t>
                      </a:r>
                      <a:endParaRPr sz="2400">
                        <a:latin typeface="Arial MT"/>
                        <a:cs typeface="Arial MT"/>
                      </a:endParaRPr>
                    </a:p>
                  </a:txBody>
                  <a:tcPr marL="0" marR="0" marT="200660" marB="0"/>
                </a:tc>
                <a:tc>
                  <a:txBody>
                    <a:bodyPr/>
                    <a:lstStyle/>
                    <a:p>
                      <a:pPr>
                        <a:lnSpc>
                          <a:spcPct val="100000"/>
                        </a:lnSpc>
                      </a:pPr>
                      <a:endParaRPr sz="2200">
                        <a:latin typeface="Times New Roman"/>
                        <a:cs typeface="Times New Roman"/>
                      </a:endParaRPr>
                    </a:p>
                  </a:txBody>
                  <a:tcPr marL="0" marR="0" marT="0" marB="0"/>
                </a:tc>
                <a:tc>
                  <a:txBody>
                    <a:bodyPr/>
                    <a:lstStyle/>
                    <a:p>
                      <a:pPr marL="118110">
                        <a:lnSpc>
                          <a:spcPct val="100000"/>
                        </a:lnSpc>
                        <a:spcBef>
                          <a:spcPts val="1580"/>
                        </a:spcBef>
                      </a:pPr>
                      <a:r>
                        <a:rPr sz="2400" dirty="0">
                          <a:latin typeface="Arial MT"/>
                          <a:cs typeface="Arial MT"/>
                        </a:rPr>
                        <a:t>0</a:t>
                      </a:r>
                      <a:endParaRPr sz="2400">
                        <a:latin typeface="Arial MT"/>
                        <a:cs typeface="Arial MT"/>
                      </a:endParaRPr>
                    </a:p>
                  </a:txBody>
                  <a:tcPr marL="0" marR="0" marT="200660" marB="0"/>
                </a:tc>
                <a:tc>
                  <a:txBody>
                    <a:bodyPr/>
                    <a:lstStyle/>
                    <a:p>
                      <a:pPr marL="60325" algn="ctr">
                        <a:lnSpc>
                          <a:spcPct val="100000"/>
                        </a:lnSpc>
                        <a:spcBef>
                          <a:spcPts val="1580"/>
                        </a:spcBef>
                      </a:pPr>
                      <a:r>
                        <a:rPr sz="2400" spc="-5" dirty="0">
                          <a:latin typeface="Arial MT"/>
                          <a:cs typeface="Arial MT"/>
                        </a:rPr>
                        <a:t>-5</a:t>
                      </a:r>
                      <a:endParaRPr sz="2400">
                        <a:latin typeface="Arial MT"/>
                        <a:cs typeface="Arial MT"/>
                      </a:endParaRPr>
                    </a:p>
                  </a:txBody>
                  <a:tcPr marL="0" marR="0" marT="200660" marB="0">
                    <a:lnR w="38100">
                      <a:solidFill>
                        <a:srgbClr val="FF0000"/>
                      </a:solidFill>
                      <a:prstDash val="solid"/>
                    </a:lnR>
                  </a:tcPr>
                </a:tc>
                <a:extLst>
                  <a:ext uri="{0D108BD9-81ED-4DB2-BD59-A6C34878D82A}">
                    <a16:rowId xmlns:a16="http://schemas.microsoft.com/office/drawing/2014/main" val="10001"/>
                  </a:ext>
                </a:extLst>
              </a:tr>
              <a:tr h="1039431">
                <a:tc>
                  <a:txBody>
                    <a:bodyPr/>
                    <a:lstStyle/>
                    <a:p>
                      <a:pPr>
                        <a:lnSpc>
                          <a:spcPct val="100000"/>
                        </a:lnSpc>
                        <a:spcBef>
                          <a:spcPts val="15"/>
                        </a:spcBef>
                      </a:pPr>
                      <a:endParaRPr sz="3000">
                        <a:latin typeface="Times New Roman"/>
                        <a:cs typeface="Times New Roman"/>
                      </a:endParaRPr>
                    </a:p>
                    <a:p>
                      <a:pPr marR="28575" algn="ctr">
                        <a:lnSpc>
                          <a:spcPct val="100000"/>
                        </a:lnSpc>
                      </a:pPr>
                      <a:r>
                        <a:rPr sz="2400" dirty="0">
                          <a:latin typeface="Arial MT"/>
                          <a:cs typeface="Arial MT"/>
                        </a:rPr>
                        <a:t>5</a:t>
                      </a:r>
                      <a:endParaRPr sz="2400">
                        <a:latin typeface="Arial MT"/>
                        <a:cs typeface="Arial MT"/>
                      </a:endParaRPr>
                    </a:p>
                  </a:txBody>
                  <a:tcPr marL="0" marR="0" marT="1905" marB="0">
                    <a:lnL w="38100">
                      <a:solidFill>
                        <a:srgbClr val="FF0000"/>
                      </a:solidFill>
                      <a:prstDash val="solid"/>
                    </a:lnL>
                  </a:tcPr>
                </a:tc>
                <a:tc>
                  <a:txBody>
                    <a:bodyPr/>
                    <a:lstStyle/>
                    <a:p>
                      <a:pPr>
                        <a:lnSpc>
                          <a:spcPct val="100000"/>
                        </a:lnSpc>
                        <a:spcBef>
                          <a:spcPts val="15"/>
                        </a:spcBef>
                      </a:pPr>
                      <a:endParaRPr sz="3000">
                        <a:latin typeface="Times New Roman"/>
                        <a:cs typeface="Times New Roman"/>
                      </a:endParaRPr>
                    </a:p>
                    <a:p>
                      <a:pPr marR="40005" algn="r">
                        <a:lnSpc>
                          <a:spcPct val="100000"/>
                        </a:lnSpc>
                      </a:pPr>
                      <a:r>
                        <a:rPr sz="2400" spc="-5" dirty="0">
                          <a:latin typeface="Arial MT"/>
                          <a:cs typeface="Arial MT"/>
                        </a:rPr>
                        <a:t>-2</a:t>
                      </a:r>
                      <a:endParaRPr sz="2400">
                        <a:latin typeface="Arial MT"/>
                        <a:cs typeface="Arial MT"/>
                      </a:endParaRPr>
                    </a:p>
                  </a:txBody>
                  <a:tcPr marL="0" marR="0" marT="1905" marB="0"/>
                </a:tc>
                <a:tc>
                  <a:txBody>
                    <a:bodyPr/>
                    <a:lstStyle/>
                    <a:p>
                      <a:pPr marL="47625">
                        <a:lnSpc>
                          <a:spcPct val="100000"/>
                        </a:lnSpc>
                        <a:spcBef>
                          <a:spcPts val="155"/>
                        </a:spcBef>
                      </a:pPr>
                      <a:r>
                        <a:rPr sz="2400" spc="-10" dirty="0">
                          <a:latin typeface="Arial MT"/>
                          <a:cs typeface="Arial MT"/>
                        </a:rPr>
                        <a:t>13</a:t>
                      </a:r>
                      <a:endParaRPr sz="2400">
                        <a:latin typeface="Arial MT"/>
                        <a:cs typeface="Arial MT"/>
                      </a:endParaRPr>
                    </a:p>
                  </a:txBody>
                  <a:tcPr marL="0" marR="0" marT="19685" marB="0"/>
                </a:tc>
                <a:tc>
                  <a:txBody>
                    <a:bodyPr/>
                    <a:lstStyle/>
                    <a:p>
                      <a:pPr>
                        <a:lnSpc>
                          <a:spcPct val="100000"/>
                        </a:lnSpc>
                        <a:spcBef>
                          <a:spcPts val="15"/>
                        </a:spcBef>
                      </a:pPr>
                      <a:endParaRPr sz="3000">
                        <a:latin typeface="Times New Roman"/>
                        <a:cs typeface="Times New Roman"/>
                      </a:endParaRPr>
                    </a:p>
                    <a:p>
                      <a:pPr marL="118110">
                        <a:lnSpc>
                          <a:spcPct val="100000"/>
                        </a:lnSpc>
                      </a:pPr>
                      <a:r>
                        <a:rPr sz="2400" dirty="0">
                          <a:latin typeface="Arial MT"/>
                          <a:cs typeface="Arial MT"/>
                        </a:rPr>
                        <a:t>0</a:t>
                      </a:r>
                      <a:endParaRPr sz="2400">
                        <a:latin typeface="Arial MT"/>
                        <a:cs typeface="Arial MT"/>
                      </a:endParaRPr>
                    </a:p>
                  </a:txBody>
                  <a:tcPr marL="0" marR="0" marT="1905" marB="0"/>
                </a:tc>
                <a:tc>
                  <a:txBody>
                    <a:bodyPr/>
                    <a:lstStyle/>
                    <a:p>
                      <a:pPr>
                        <a:lnSpc>
                          <a:spcPct val="100000"/>
                        </a:lnSpc>
                        <a:spcBef>
                          <a:spcPts val="15"/>
                        </a:spcBef>
                      </a:pPr>
                      <a:endParaRPr sz="3000">
                        <a:latin typeface="Times New Roman"/>
                        <a:cs typeface="Times New Roman"/>
                      </a:endParaRPr>
                    </a:p>
                    <a:p>
                      <a:pPr marL="59055" algn="ctr">
                        <a:lnSpc>
                          <a:spcPct val="100000"/>
                        </a:lnSpc>
                      </a:pPr>
                      <a:r>
                        <a:rPr sz="2400" dirty="0">
                          <a:latin typeface="Arial MT"/>
                          <a:cs typeface="Arial MT"/>
                        </a:rPr>
                        <a:t>1</a:t>
                      </a:r>
                      <a:endParaRPr sz="2400">
                        <a:latin typeface="Arial MT"/>
                        <a:cs typeface="Arial MT"/>
                      </a:endParaRPr>
                    </a:p>
                  </a:txBody>
                  <a:tcPr marL="0" marR="0" marT="1905" marB="0">
                    <a:lnR w="38100">
                      <a:solidFill>
                        <a:srgbClr val="FF0000"/>
                      </a:solidFill>
                      <a:prstDash val="solid"/>
                    </a:lnR>
                  </a:tcPr>
                </a:tc>
                <a:extLst>
                  <a:ext uri="{0D108BD9-81ED-4DB2-BD59-A6C34878D82A}">
                    <a16:rowId xmlns:a16="http://schemas.microsoft.com/office/drawing/2014/main" val="10002"/>
                  </a:ext>
                </a:extLst>
              </a:tr>
              <a:tr h="748160">
                <a:tc>
                  <a:txBody>
                    <a:bodyPr/>
                    <a:lstStyle/>
                    <a:p>
                      <a:pPr marR="28575" algn="ctr">
                        <a:lnSpc>
                          <a:spcPct val="100000"/>
                        </a:lnSpc>
                        <a:spcBef>
                          <a:spcPts val="1580"/>
                        </a:spcBef>
                      </a:pPr>
                      <a:r>
                        <a:rPr sz="2400" dirty="0">
                          <a:latin typeface="Arial MT"/>
                          <a:cs typeface="Arial MT"/>
                        </a:rPr>
                        <a:t>3</a:t>
                      </a:r>
                      <a:endParaRPr sz="2400">
                        <a:latin typeface="Arial MT"/>
                        <a:cs typeface="Arial MT"/>
                      </a:endParaRPr>
                    </a:p>
                  </a:txBody>
                  <a:tcPr marL="0" marR="0" marT="200660" marB="0">
                    <a:lnL w="38100">
                      <a:solidFill>
                        <a:srgbClr val="FF0000"/>
                      </a:solidFill>
                      <a:prstDash val="solid"/>
                    </a:lnL>
                    <a:lnB w="38100">
                      <a:solidFill>
                        <a:srgbClr val="FF0000"/>
                      </a:solidFill>
                      <a:prstDash val="solid"/>
                    </a:lnB>
                  </a:tcPr>
                </a:tc>
                <a:tc>
                  <a:txBody>
                    <a:bodyPr/>
                    <a:lstStyle/>
                    <a:p>
                      <a:pPr marR="40005" algn="r">
                        <a:lnSpc>
                          <a:spcPct val="100000"/>
                        </a:lnSpc>
                        <a:spcBef>
                          <a:spcPts val="1580"/>
                        </a:spcBef>
                      </a:pPr>
                      <a:r>
                        <a:rPr sz="2400" spc="-5" dirty="0">
                          <a:latin typeface="Arial MT"/>
                          <a:cs typeface="Arial MT"/>
                        </a:rPr>
                        <a:t>-1</a:t>
                      </a:r>
                      <a:endParaRPr sz="2400">
                        <a:latin typeface="Arial MT"/>
                        <a:cs typeface="Arial MT"/>
                      </a:endParaRPr>
                    </a:p>
                  </a:txBody>
                  <a:tcPr marL="0" marR="0" marT="200660" marB="0">
                    <a:lnB w="38100">
                      <a:solidFill>
                        <a:srgbClr val="FF0000"/>
                      </a:solidFill>
                      <a:prstDash val="solid"/>
                    </a:lnB>
                  </a:tcPr>
                </a:tc>
                <a:tc>
                  <a:txBody>
                    <a:bodyPr/>
                    <a:lstStyle/>
                    <a:p>
                      <a:pPr>
                        <a:lnSpc>
                          <a:spcPct val="100000"/>
                        </a:lnSpc>
                      </a:pPr>
                      <a:endParaRPr sz="2200">
                        <a:latin typeface="Times New Roman"/>
                        <a:cs typeface="Times New Roman"/>
                      </a:endParaRPr>
                    </a:p>
                  </a:txBody>
                  <a:tcPr marL="0" marR="0" marT="0" marB="0">
                    <a:lnB w="38100">
                      <a:solidFill>
                        <a:srgbClr val="FF0000"/>
                      </a:solidFill>
                      <a:prstDash val="solid"/>
                    </a:lnB>
                  </a:tcPr>
                </a:tc>
                <a:tc>
                  <a:txBody>
                    <a:bodyPr/>
                    <a:lstStyle/>
                    <a:p>
                      <a:pPr marL="118110">
                        <a:lnSpc>
                          <a:spcPct val="100000"/>
                        </a:lnSpc>
                        <a:spcBef>
                          <a:spcPts val="1580"/>
                        </a:spcBef>
                      </a:pPr>
                      <a:r>
                        <a:rPr sz="2400" dirty="0">
                          <a:latin typeface="Arial MT"/>
                          <a:cs typeface="Arial MT"/>
                        </a:rPr>
                        <a:t>4</a:t>
                      </a:r>
                      <a:endParaRPr sz="2400">
                        <a:latin typeface="Arial MT"/>
                        <a:cs typeface="Arial MT"/>
                      </a:endParaRPr>
                    </a:p>
                  </a:txBody>
                  <a:tcPr marL="0" marR="0" marT="200660" marB="0">
                    <a:lnB w="38100">
                      <a:solidFill>
                        <a:srgbClr val="FF0000"/>
                      </a:solidFill>
                      <a:prstDash val="solid"/>
                    </a:lnB>
                  </a:tcPr>
                </a:tc>
                <a:tc>
                  <a:txBody>
                    <a:bodyPr/>
                    <a:lstStyle/>
                    <a:p>
                      <a:pPr marL="60325" algn="ctr">
                        <a:lnSpc>
                          <a:spcPct val="100000"/>
                        </a:lnSpc>
                        <a:spcBef>
                          <a:spcPts val="1580"/>
                        </a:spcBef>
                      </a:pPr>
                      <a:r>
                        <a:rPr sz="2400" spc="-5" dirty="0">
                          <a:latin typeface="Arial MT"/>
                          <a:cs typeface="Arial MT"/>
                        </a:rPr>
                        <a:t>-1</a:t>
                      </a:r>
                      <a:endParaRPr sz="2400">
                        <a:latin typeface="Arial MT"/>
                        <a:cs typeface="Arial MT"/>
                      </a:endParaRPr>
                    </a:p>
                  </a:txBody>
                  <a:tcPr marL="0" marR="0" marT="200660" marB="0">
                    <a:lnR w="38100">
                      <a:solidFill>
                        <a:srgbClr val="FF0000"/>
                      </a:solidFill>
                      <a:prstDash val="solid"/>
                    </a:lnR>
                    <a:lnB w="38100">
                      <a:solidFill>
                        <a:srgbClr val="FF0000"/>
                      </a:solidFill>
                      <a:prstDash val="solid"/>
                    </a:lnB>
                  </a:tcPr>
                </a:tc>
                <a:extLst>
                  <a:ext uri="{0D108BD9-81ED-4DB2-BD59-A6C34878D82A}">
                    <a16:rowId xmlns:a16="http://schemas.microsoft.com/office/drawing/2014/main" val="10003"/>
                  </a:ext>
                </a:extLst>
              </a:tr>
            </a:tbl>
          </a:graphicData>
        </a:graphic>
      </p:graphicFrame>
      <p:graphicFrame>
        <p:nvGraphicFramePr>
          <p:cNvPr id="170" name="object 170"/>
          <p:cNvGraphicFramePr>
            <a:graphicFrameLocks noGrp="1"/>
          </p:cNvGraphicFramePr>
          <p:nvPr/>
        </p:nvGraphicFramePr>
        <p:xfrm>
          <a:off x="6522719" y="2512314"/>
          <a:ext cx="3372485" cy="3215639"/>
        </p:xfrm>
        <a:graphic>
          <a:graphicData uri="http://schemas.openxmlformats.org/drawingml/2006/table">
            <a:tbl>
              <a:tblPr firstRow="1" bandRow="1">
                <a:tableStyleId>{2D5ABB26-0587-4C30-8999-92F81FD0307C}</a:tableStyleId>
              </a:tblPr>
              <a:tblGrid>
                <a:gridCol w="862330">
                  <a:extLst>
                    <a:ext uri="{9D8B030D-6E8A-4147-A177-3AD203B41FA5}">
                      <a16:colId xmlns:a16="http://schemas.microsoft.com/office/drawing/2014/main" val="20000"/>
                    </a:ext>
                  </a:extLst>
                </a:gridCol>
                <a:gridCol w="638175">
                  <a:extLst>
                    <a:ext uri="{9D8B030D-6E8A-4147-A177-3AD203B41FA5}">
                      <a16:colId xmlns:a16="http://schemas.microsoft.com/office/drawing/2014/main" val="20001"/>
                    </a:ext>
                  </a:extLst>
                </a:gridCol>
                <a:gridCol w="370205">
                  <a:extLst>
                    <a:ext uri="{9D8B030D-6E8A-4147-A177-3AD203B41FA5}">
                      <a16:colId xmlns:a16="http://schemas.microsoft.com/office/drawing/2014/main" val="20002"/>
                    </a:ext>
                  </a:extLst>
                </a:gridCol>
                <a:gridCol w="676275">
                  <a:extLst>
                    <a:ext uri="{9D8B030D-6E8A-4147-A177-3AD203B41FA5}">
                      <a16:colId xmlns:a16="http://schemas.microsoft.com/office/drawing/2014/main" val="20003"/>
                    </a:ext>
                  </a:extLst>
                </a:gridCol>
                <a:gridCol w="825500">
                  <a:extLst>
                    <a:ext uri="{9D8B030D-6E8A-4147-A177-3AD203B41FA5}">
                      <a16:colId xmlns:a16="http://schemas.microsoft.com/office/drawing/2014/main" val="20004"/>
                    </a:ext>
                  </a:extLst>
                </a:gridCol>
              </a:tblGrid>
              <a:tr h="838450">
                <a:tc>
                  <a:txBody>
                    <a:bodyPr/>
                    <a:lstStyle/>
                    <a:p>
                      <a:pPr marL="20320" algn="ctr">
                        <a:lnSpc>
                          <a:spcPct val="100000"/>
                        </a:lnSpc>
                        <a:spcBef>
                          <a:spcPts val="1880"/>
                        </a:spcBef>
                      </a:pPr>
                      <a:r>
                        <a:rPr sz="2400" spc="-5" dirty="0">
                          <a:latin typeface="Arial MT"/>
                          <a:cs typeface="Arial MT"/>
                        </a:rPr>
                        <a:t>-1</a:t>
                      </a:r>
                      <a:endParaRPr sz="2400">
                        <a:latin typeface="Arial MT"/>
                        <a:cs typeface="Arial MT"/>
                      </a:endParaRPr>
                    </a:p>
                  </a:txBody>
                  <a:tcPr marL="0" marR="0" marT="238760" marB="0">
                    <a:lnL w="38100">
                      <a:solidFill>
                        <a:srgbClr val="0000FF"/>
                      </a:solidFill>
                      <a:prstDash val="solid"/>
                    </a:lnL>
                    <a:lnT w="38100">
                      <a:solidFill>
                        <a:srgbClr val="0000FF"/>
                      </a:solidFill>
                      <a:prstDash val="solid"/>
                    </a:lnT>
                  </a:tcPr>
                </a:tc>
                <a:tc>
                  <a:txBody>
                    <a:bodyPr/>
                    <a:lstStyle/>
                    <a:p>
                      <a:pPr marR="125095" algn="r">
                        <a:lnSpc>
                          <a:spcPct val="100000"/>
                        </a:lnSpc>
                        <a:spcBef>
                          <a:spcPts val="1880"/>
                        </a:spcBef>
                      </a:pPr>
                      <a:r>
                        <a:rPr sz="2400" dirty="0">
                          <a:latin typeface="Arial MT"/>
                          <a:cs typeface="Arial MT"/>
                        </a:rPr>
                        <a:t>2</a:t>
                      </a:r>
                      <a:endParaRPr sz="2400">
                        <a:latin typeface="Arial MT"/>
                        <a:cs typeface="Arial MT"/>
                      </a:endParaRPr>
                    </a:p>
                  </a:txBody>
                  <a:tcPr marL="0" marR="0" marT="238760" marB="0">
                    <a:lnT w="38100">
                      <a:solidFill>
                        <a:srgbClr val="0000FF"/>
                      </a:solidFill>
                      <a:prstDash val="solid"/>
                    </a:lnT>
                  </a:tcPr>
                </a:tc>
                <a:tc>
                  <a:txBody>
                    <a:bodyPr/>
                    <a:lstStyle/>
                    <a:p>
                      <a:pPr>
                        <a:lnSpc>
                          <a:spcPct val="100000"/>
                        </a:lnSpc>
                      </a:pPr>
                      <a:endParaRPr sz="2200">
                        <a:latin typeface="Times New Roman"/>
                        <a:cs typeface="Times New Roman"/>
                      </a:endParaRPr>
                    </a:p>
                  </a:txBody>
                  <a:tcPr marL="0" marR="0" marT="0" marB="0">
                    <a:lnT w="38100">
                      <a:solidFill>
                        <a:srgbClr val="0000FF"/>
                      </a:solidFill>
                      <a:prstDash val="solid"/>
                    </a:lnT>
                  </a:tcPr>
                </a:tc>
                <a:tc>
                  <a:txBody>
                    <a:bodyPr/>
                    <a:lstStyle/>
                    <a:p>
                      <a:pPr marL="168910">
                        <a:lnSpc>
                          <a:spcPct val="100000"/>
                        </a:lnSpc>
                        <a:spcBef>
                          <a:spcPts val="1880"/>
                        </a:spcBef>
                      </a:pPr>
                      <a:r>
                        <a:rPr sz="2400" dirty="0">
                          <a:latin typeface="Arial MT"/>
                          <a:cs typeface="Arial MT"/>
                        </a:rPr>
                        <a:t>1</a:t>
                      </a:r>
                      <a:endParaRPr sz="2400">
                        <a:latin typeface="Arial MT"/>
                        <a:cs typeface="Arial MT"/>
                      </a:endParaRPr>
                    </a:p>
                  </a:txBody>
                  <a:tcPr marL="0" marR="0" marT="238760" marB="0">
                    <a:lnT w="38100">
                      <a:solidFill>
                        <a:srgbClr val="0000FF"/>
                      </a:solidFill>
                      <a:prstDash val="solid"/>
                    </a:lnT>
                  </a:tcPr>
                </a:tc>
                <a:tc>
                  <a:txBody>
                    <a:bodyPr/>
                    <a:lstStyle/>
                    <a:p>
                      <a:pPr marL="284480">
                        <a:lnSpc>
                          <a:spcPct val="100000"/>
                        </a:lnSpc>
                        <a:spcBef>
                          <a:spcPts val="1880"/>
                        </a:spcBef>
                      </a:pPr>
                      <a:r>
                        <a:rPr sz="2400" spc="-5" dirty="0">
                          <a:latin typeface="Arial MT"/>
                          <a:cs typeface="Arial MT"/>
                        </a:rPr>
                        <a:t>-1</a:t>
                      </a:r>
                      <a:endParaRPr sz="2400">
                        <a:latin typeface="Arial MT"/>
                        <a:cs typeface="Arial MT"/>
                      </a:endParaRPr>
                    </a:p>
                  </a:txBody>
                  <a:tcPr marL="0" marR="0" marT="238760" marB="0">
                    <a:lnR w="38100">
                      <a:solidFill>
                        <a:srgbClr val="0000FF"/>
                      </a:solidFill>
                      <a:prstDash val="solid"/>
                    </a:lnR>
                    <a:lnT w="38100">
                      <a:solidFill>
                        <a:srgbClr val="0000FF"/>
                      </a:solidFill>
                      <a:prstDash val="solid"/>
                    </a:lnT>
                  </a:tcPr>
                </a:tc>
                <a:extLst>
                  <a:ext uri="{0D108BD9-81ED-4DB2-BD59-A6C34878D82A}">
                    <a16:rowId xmlns:a16="http://schemas.microsoft.com/office/drawing/2014/main" val="10000"/>
                  </a:ext>
                </a:extLst>
              </a:tr>
              <a:tr h="1013449">
                <a:tc>
                  <a:txBody>
                    <a:bodyPr/>
                    <a:lstStyle/>
                    <a:p>
                      <a:pPr marL="20320" algn="ctr">
                        <a:lnSpc>
                          <a:spcPct val="100000"/>
                        </a:lnSpc>
                        <a:spcBef>
                          <a:spcPts val="1580"/>
                        </a:spcBef>
                      </a:pPr>
                      <a:r>
                        <a:rPr sz="2400" spc="-5" dirty="0">
                          <a:latin typeface="Arial MT"/>
                          <a:cs typeface="Arial MT"/>
                        </a:rPr>
                        <a:t>-4</a:t>
                      </a:r>
                      <a:endParaRPr sz="2400">
                        <a:latin typeface="Arial MT"/>
                        <a:cs typeface="Arial MT"/>
                      </a:endParaRPr>
                    </a:p>
                  </a:txBody>
                  <a:tcPr marL="0" marR="0" marT="200660" marB="0">
                    <a:lnL w="38100">
                      <a:solidFill>
                        <a:srgbClr val="0000FF"/>
                      </a:solidFill>
                      <a:prstDash val="solid"/>
                    </a:lnL>
                  </a:tcPr>
                </a:tc>
                <a:tc>
                  <a:txBody>
                    <a:bodyPr/>
                    <a:lstStyle/>
                    <a:p>
                      <a:pPr marR="125095" algn="r">
                        <a:lnSpc>
                          <a:spcPct val="100000"/>
                        </a:lnSpc>
                        <a:spcBef>
                          <a:spcPts val="1580"/>
                        </a:spcBef>
                      </a:pPr>
                      <a:r>
                        <a:rPr sz="2400" dirty="0">
                          <a:latin typeface="Arial MT"/>
                          <a:cs typeface="Arial MT"/>
                        </a:rPr>
                        <a:t>3</a:t>
                      </a:r>
                      <a:endParaRPr sz="2400">
                        <a:latin typeface="Arial MT"/>
                        <a:cs typeface="Arial MT"/>
                      </a:endParaRPr>
                    </a:p>
                  </a:txBody>
                  <a:tcPr marL="0" marR="0" marT="200660" marB="0"/>
                </a:tc>
                <a:tc>
                  <a:txBody>
                    <a:bodyPr/>
                    <a:lstStyle/>
                    <a:p>
                      <a:pPr>
                        <a:lnSpc>
                          <a:spcPct val="100000"/>
                        </a:lnSpc>
                      </a:pPr>
                      <a:endParaRPr sz="3900">
                        <a:latin typeface="Times New Roman"/>
                        <a:cs typeface="Times New Roman"/>
                      </a:endParaRPr>
                    </a:p>
                    <a:p>
                      <a:pPr marL="81280">
                        <a:lnSpc>
                          <a:spcPct val="100000"/>
                        </a:lnSpc>
                      </a:pPr>
                      <a:r>
                        <a:rPr sz="2400" dirty="0">
                          <a:latin typeface="Arial MT"/>
                          <a:cs typeface="Arial MT"/>
                        </a:rPr>
                        <a:t>5</a:t>
                      </a:r>
                      <a:endParaRPr sz="2400">
                        <a:latin typeface="Arial MT"/>
                        <a:cs typeface="Arial MT"/>
                      </a:endParaRPr>
                    </a:p>
                  </a:txBody>
                  <a:tcPr marL="0" marR="0" marT="0" marB="0"/>
                </a:tc>
                <a:tc>
                  <a:txBody>
                    <a:bodyPr/>
                    <a:lstStyle/>
                    <a:p>
                      <a:pPr marL="168910">
                        <a:lnSpc>
                          <a:spcPct val="100000"/>
                        </a:lnSpc>
                        <a:spcBef>
                          <a:spcPts val="1580"/>
                        </a:spcBef>
                      </a:pPr>
                      <a:r>
                        <a:rPr sz="2400" dirty="0">
                          <a:latin typeface="Arial MT"/>
                          <a:cs typeface="Arial MT"/>
                        </a:rPr>
                        <a:t>2</a:t>
                      </a:r>
                      <a:endParaRPr sz="2400">
                        <a:latin typeface="Arial MT"/>
                        <a:cs typeface="Arial MT"/>
                      </a:endParaRPr>
                    </a:p>
                  </a:txBody>
                  <a:tcPr marL="0" marR="0" marT="200660" marB="0"/>
                </a:tc>
                <a:tc>
                  <a:txBody>
                    <a:bodyPr/>
                    <a:lstStyle/>
                    <a:p>
                      <a:pPr marL="334645">
                        <a:lnSpc>
                          <a:spcPct val="100000"/>
                        </a:lnSpc>
                        <a:spcBef>
                          <a:spcPts val="1580"/>
                        </a:spcBef>
                      </a:pPr>
                      <a:r>
                        <a:rPr sz="2400" dirty="0">
                          <a:latin typeface="Arial MT"/>
                          <a:cs typeface="Arial MT"/>
                        </a:rPr>
                        <a:t>1</a:t>
                      </a:r>
                      <a:endParaRPr sz="2400">
                        <a:latin typeface="Arial MT"/>
                        <a:cs typeface="Arial MT"/>
                      </a:endParaRPr>
                    </a:p>
                  </a:txBody>
                  <a:tcPr marL="0" marR="0" marT="200660" marB="0">
                    <a:lnR w="38100">
                      <a:solidFill>
                        <a:srgbClr val="0000FF"/>
                      </a:solidFill>
                      <a:prstDash val="solid"/>
                    </a:lnR>
                  </a:tcPr>
                </a:tc>
                <a:extLst>
                  <a:ext uri="{0D108BD9-81ED-4DB2-BD59-A6C34878D82A}">
                    <a16:rowId xmlns:a16="http://schemas.microsoft.com/office/drawing/2014/main" val="10001"/>
                  </a:ext>
                </a:extLst>
              </a:tr>
              <a:tr h="645012">
                <a:tc>
                  <a:txBody>
                    <a:bodyPr/>
                    <a:lstStyle/>
                    <a:p>
                      <a:pPr marL="19050" algn="ctr">
                        <a:lnSpc>
                          <a:spcPct val="100000"/>
                        </a:lnSpc>
                        <a:spcBef>
                          <a:spcPts val="359"/>
                        </a:spcBef>
                      </a:pPr>
                      <a:r>
                        <a:rPr sz="2400" dirty="0">
                          <a:latin typeface="Arial MT"/>
                          <a:cs typeface="Arial MT"/>
                        </a:rPr>
                        <a:t>1</a:t>
                      </a:r>
                      <a:endParaRPr sz="2400">
                        <a:latin typeface="Arial MT"/>
                        <a:cs typeface="Arial MT"/>
                      </a:endParaRPr>
                    </a:p>
                  </a:txBody>
                  <a:tcPr marL="0" marR="0" marT="45719" marB="0">
                    <a:lnL w="38100">
                      <a:solidFill>
                        <a:srgbClr val="0000FF"/>
                      </a:solidFill>
                      <a:prstDash val="solid"/>
                    </a:lnL>
                  </a:tcPr>
                </a:tc>
                <a:tc>
                  <a:txBody>
                    <a:bodyPr/>
                    <a:lstStyle/>
                    <a:p>
                      <a:pPr marR="73660" algn="r">
                        <a:lnSpc>
                          <a:spcPct val="100000"/>
                        </a:lnSpc>
                        <a:spcBef>
                          <a:spcPts val="359"/>
                        </a:spcBef>
                      </a:pPr>
                      <a:r>
                        <a:rPr sz="2400" dirty="0">
                          <a:latin typeface="Arial MT"/>
                          <a:cs typeface="Arial MT"/>
                        </a:rPr>
                        <a:t>-1</a:t>
                      </a:r>
                      <a:endParaRPr sz="2400">
                        <a:latin typeface="Arial MT"/>
                        <a:cs typeface="Arial MT"/>
                      </a:endParaRPr>
                    </a:p>
                  </a:txBody>
                  <a:tcPr marL="0" marR="0" marT="45719" marB="0"/>
                </a:tc>
                <a:tc>
                  <a:txBody>
                    <a:bodyPr/>
                    <a:lstStyle/>
                    <a:p>
                      <a:pPr>
                        <a:lnSpc>
                          <a:spcPct val="100000"/>
                        </a:lnSpc>
                      </a:pPr>
                      <a:endParaRPr sz="2200">
                        <a:latin typeface="Times New Roman"/>
                        <a:cs typeface="Times New Roman"/>
                      </a:endParaRPr>
                    </a:p>
                  </a:txBody>
                  <a:tcPr marL="0" marR="0" marT="0" marB="0"/>
                </a:tc>
                <a:tc>
                  <a:txBody>
                    <a:bodyPr/>
                    <a:lstStyle/>
                    <a:p>
                      <a:pPr marL="118745">
                        <a:lnSpc>
                          <a:spcPct val="100000"/>
                        </a:lnSpc>
                        <a:spcBef>
                          <a:spcPts val="359"/>
                        </a:spcBef>
                      </a:pPr>
                      <a:r>
                        <a:rPr sz="2400" dirty="0">
                          <a:latin typeface="Arial MT"/>
                          <a:cs typeface="Arial MT"/>
                        </a:rPr>
                        <a:t>-2</a:t>
                      </a:r>
                      <a:endParaRPr sz="2400">
                        <a:latin typeface="Arial MT"/>
                        <a:cs typeface="Arial MT"/>
                      </a:endParaRPr>
                    </a:p>
                  </a:txBody>
                  <a:tcPr marL="0" marR="0" marT="45719" marB="0"/>
                </a:tc>
                <a:tc>
                  <a:txBody>
                    <a:bodyPr/>
                    <a:lstStyle/>
                    <a:p>
                      <a:pPr marL="284480">
                        <a:lnSpc>
                          <a:spcPct val="100000"/>
                        </a:lnSpc>
                        <a:spcBef>
                          <a:spcPts val="359"/>
                        </a:spcBef>
                      </a:pPr>
                      <a:r>
                        <a:rPr sz="2400" dirty="0">
                          <a:latin typeface="Arial MT"/>
                          <a:cs typeface="Arial MT"/>
                        </a:rPr>
                        <a:t>-1</a:t>
                      </a:r>
                      <a:endParaRPr sz="2400">
                        <a:latin typeface="Arial MT"/>
                        <a:cs typeface="Arial MT"/>
                      </a:endParaRPr>
                    </a:p>
                  </a:txBody>
                  <a:tcPr marL="0" marR="0" marT="45719" marB="0">
                    <a:lnR w="38100">
                      <a:solidFill>
                        <a:srgbClr val="0000FF"/>
                      </a:solidFill>
                      <a:prstDash val="solid"/>
                    </a:lnR>
                  </a:tcPr>
                </a:tc>
                <a:extLst>
                  <a:ext uri="{0D108BD9-81ED-4DB2-BD59-A6C34878D82A}">
                    <a16:rowId xmlns:a16="http://schemas.microsoft.com/office/drawing/2014/main" val="10002"/>
                  </a:ext>
                </a:extLst>
              </a:tr>
              <a:tr h="718728">
                <a:tc>
                  <a:txBody>
                    <a:bodyPr/>
                    <a:lstStyle/>
                    <a:p>
                      <a:pPr marL="20320" algn="ctr">
                        <a:lnSpc>
                          <a:spcPct val="100000"/>
                        </a:lnSpc>
                        <a:spcBef>
                          <a:spcPts val="1580"/>
                        </a:spcBef>
                      </a:pPr>
                      <a:r>
                        <a:rPr sz="2400" spc="-5" dirty="0">
                          <a:latin typeface="Arial MT"/>
                          <a:cs typeface="Arial MT"/>
                        </a:rPr>
                        <a:t>-2</a:t>
                      </a:r>
                      <a:endParaRPr sz="2400">
                        <a:latin typeface="Arial MT"/>
                        <a:cs typeface="Arial MT"/>
                      </a:endParaRPr>
                    </a:p>
                  </a:txBody>
                  <a:tcPr marL="0" marR="0" marT="200660" marB="0">
                    <a:lnL w="38100">
                      <a:solidFill>
                        <a:srgbClr val="0000FF"/>
                      </a:solidFill>
                      <a:prstDash val="solid"/>
                    </a:lnL>
                    <a:lnB w="38100">
                      <a:solidFill>
                        <a:srgbClr val="0000FF"/>
                      </a:solidFill>
                      <a:prstDash val="solid"/>
                    </a:lnB>
                  </a:tcPr>
                </a:tc>
                <a:tc>
                  <a:txBody>
                    <a:bodyPr/>
                    <a:lstStyle/>
                    <a:p>
                      <a:pPr marR="125095" algn="r">
                        <a:lnSpc>
                          <a:spcPct val="100000"/>
                        </a:lnSpc>
                        <a:spcBef>
                          <a:spcPts val="1580"/>
                        </a:spcBef>
                      </a:pPr>
                      <a:r>
                        <a:rPr sz="2400" dirty="0">
                          <a:latin typeface="Arial MT"/>
                          <a:cs typeface="Arial MT"/>
                        </a:rPr>
                        <a:t>0</a:t>
                      </a:r>
                      <a:endParaRPr sz="2400">
                        <a:latin typeface="Arial MT"/>
                        <a:cs typeface="Arial MT"/>
                      </a:endParaRPr>
                    </a:p>
                  </a:txBody>
                  <a:tcPr marL="0" marR="0" marT="200660" marB="0">
                    <a:lnB w="38100">
                      <a:solidFill>
                        <a:srgbClr val="0000FF"/>
                      </a:solidFill>
                      <a:prstDash val="solid"/>
                    </a:lnB>
                  </a:tcPr>
                </a:tc>
                <a:tc>
                  <a:txBody>
                    <a:bodyPr/>
                    <a:lstStyle/>
                    <a:p>
                      <a:pPr>
                        <a:lnSpc>
                          <a:spcPct val="100000"/>
                        </a:lnSpc>
                      </a:pPr>
                      <a:endParaRPr sz="2200">
                        <a:latin typeface="Times New Roman"/>
                        <a:cs typeface="Times New Roman"/>
                      </a:endParaRPr>
                    </a:p>
                  </a:txBody>
                  <a:tcPr marL="0" marR="0" marT="0" marB="0">
                    <a:lnB w="38100">
                      <a:solidFill>
                        <a:srgbClr val="0000FF"/>
                      </a:solidFill>
                      <a:prstDash val="solid"/>
                    </a:lnB>
                  </a:tcPr>
                </a:tc>
                <a:tc>
                  <a:txBody>
                    <a:bodyPr/>
                    <a:lstStyle/>
                    <a:p>
                      <a:pPr marL="168910">
                        <a:lnSpc>
                          <a:spcPct val="100000"/>
                        </a:lnSpc>
                        <a:spcBef>
                          <a:spcPts val="1580"/>
                        </a:spcBef>
                      </a:pPr>
                      <a:r>
                        <a:rPr sz="2400" dirty="0">
                          <a:latin typeface="Arial MT"/>
                          <a:cs typeface="Arial MT"/>
                        </a:rPr>
                        <a:t>4</a:t>
                      </a:r>
                      <a:endParaRPr sz="2400">
                        <a:latin typeface="Arial MT"/>
                        <a:cs typeface="Arial MT"/>
                      </a:endParaRPr>
                    </a:p>
                  </a:txBody>
                  <a:tcPr marL="0" marR="0" marT="200660" marB="0">
                    <a:lnB w="38100">
                      <a:solidFill>
                        <a:srgbClr val="0000FF"/>
                      </a:solidFill>
                      <a:prstDash val="solid"/>
                    </a:lnB>
                  </a:tcPr>
                </a:tc>
                <a:tc>
                  <a:txBody>
                    <a:bodyPr/>
                    <a:lstStyle/>
                    <a:p>
                      <a:pPr marL="334645">
                        <a:lnSpc>
                          <a:spcPct val="100000"/>
                        </a:lnSpc>
                        <a:spcBef>
                          <a:spcPts val="1580"/>
                        </a:spcBef>
                      </a:pPr>
                      <a:r>
                        <a:rPr sz="2400" dirty="0">
                          <a:latin typeface="Arial MT"/>
                          <a:cs typeface="Arial MT"/>
                        </a:rPr>
                        <a:t>3</a:t>
                      </a:r>
                      <a:endParaRPr sz="2400">
                        <a:latin typeface="Arial MT"/>
                        <a:cs typeface="Arial MT"/>
                      </a:endParaRPr>
                    </a:p>
                  </a:txBody>
                  <a:tcPr marL="0" marR="0" marT="200660" marB="0">
                    <a:lnR w="38100">
                      <a:solidFill>
                        <a:srgbClr val="0000FF"/>
                      </a:solidFill>
                      <a:prstDash val="solid"/>
                    </a:lnR>
                    <a:lnB w="38100">
                      <a:solidFill>
                        <a:srgbClr val="0000FF"/>
                      </a:solidFill>
                      <a:prstDash val="solid"/>
                    </a:lnB>
                  </a:tcPr>
                </a:tc>
                <a:extLst>
                  <a:ext uri="{0D108BD9-81ED-4DB2-BD59-A6C34878D82A}">
                    <a16:rowId xmlns:a16="http://schemas.microsoft.com/office/drawing/2014/main" val="10003"/>
                  </a:ext>
                </a:extLst>
              </a:tr>
            </a:tbl>
          </a:graphicData>
        </a:graphic>
      </p:graphicFrame>
      <p:grpSp>
        <p:nvGrpSpPr>
          <p:cNvPr id="171" name="object 171"/>
          <p:cNvGrpSpPr/>
          <p:nvPr/>
        </p:nvGrpSpPr>
        <p:grpSpPr>
          <a:xfrm>
            <a:off x="3320796" y="3361944"/>
            <a:ext cx="1466215" cy="1531620"/>
            <a:chOff x="3320796" y="3361944"/>
            <a:chExt cx="1466215" cy="1531620"/>
          </a:xfrm>
        </p:grpSpPr>
        <p:pic>
          <p:nvPicPr>
            <p:cNvPr id="172" name="object 172"/>
            <p:cNvPicPr/>
            <p:nvPr/>
          </p:nvPicPr>
          <p:blipFill>
            <a:blip r:embed="rId51" cstate="print"/>
            <a:stretch>
              <a:fillRect/>
            </a:stretch>
          </p:blipFill>
          <p:spPr>
            <a:xfrm>
              <a:off x="3320796" y="3361944"/>
              <a:ext cx="1466088" cy="1531619"/>
            </a:xfrm>
            <a:prstGeom prst="rect">
              <a:avLst/>
            </a:prstGeom>
          </p:spPr>
        </p:pic>
        <p:pic>
          <p:nvPicPr>
            <p:cNvPr id="173" name="object 173"/>
            <p:cNvPicPr/>
            <p:nvPr/>
          </p:nvPicPr>
          <p:blipFill>
            <a:blip r:embed="rId52" cstate="print"/>
            <a:stretch>
              <a:fillRect/>
            </a:stretch>
          </p:blipFill>
          <p:spPr>
            <a:xfrm>
              <a:off x="3660648" y="3813073"/>
              <a:ext cx="784847" cy="720826"/>
            </a:xfrm>
            <a:prstGeom prst="rect">
              <a:avLst/>
            </a:prstGeom>
          </p:spPr>
        </p:pic>
        <p:pic>
          <p:nvPicPr>
            <p:cNvPr id="174" name="object 174"/>
            <p:cNvPicPr/>
            <p:nvPr/>
          </p:nvPicPr>
          <p:blipFill>
            <a:blip r:embed="rId53" cstate="print"/>
            <a:stretch>
              <a:fillRect/>
            </a:stretch>
          </p:blipFill>
          <p:spPr>
            <a:xfrm>
              <a:off x="3361944" y="3383280"/>
              <a:ext cx="1383791" cy="1449324"/>
            </a:xfrm>
            <a:prstGeom prst="rect">
              <a:avLst/>
            </a:prstGeom>
          </p:spPr>
        </p:pic>
        <p:sp>
          <p:nvSpPr>
            <p:cNvPr id="175" name="object 175"/>
            <p:cNvSpPr/>
            <p:nvPr/>
          </p:nvSpPr>
          <p:spPr>
            <a:xfrm>
              <a:off x="3508248" y="3529584"/>
              <a:ext cx="1096010" cy="1161415"/>
            </a:xfrm>
            <a:custGeom>
              <a:avLst/>
              <a:gdLst/>
              <a:ahLst/>
              <a:cxnLst/>
              <a:rect l="l" t="t" r="r" b="b"/>
              <a:pathLst>
                <a:path w="1096010" h="1161414">
                  <a:moveTo>
                    <a:pt x="547877" y="0"/>
                  </a:moveTo>
                  <a:lnTo>
                    <a:pt x="500597" y="2131"/>
                  </a:lnTo>
                  <a:lnTo>
                    <a:pt x="454434" y="8409"/>
                  </a:lnTo>
                  <a:lnTo>
                    <a:pt x="409554" y="18659"/>
                  </a:lnTo>
                  <a:lnTo>
                    <a:pt x="366121" y="32707"/>
                  </a:lnTo>
                  <a:lnTo>
                    <a:pt x="324300" y="50378"/>
                  </a:lnTo>
                  <a:lnTo>
                    <a:pt x="284254" y="71499"/>
                  </a:lnTo>
                  <a:lnTo>
                    <a:pt x="246148" y="95895"/>
                  </a:lnTo>
                  <a:lnTo>
                    <a:pt x="210146" y="123391"/>
                  </a:lnTo>
                  <a:lnTo>
                    <a:pt x="176413" y="153814"/>
                  </a:lnTo>
                  <a:lnTo>
                    <a:pt x="145112" y="186989"/>
                  </a:lnTo>
                  <a:lnTo>
                    <a:pt x="116409" y="222741"/>
                  </a:lnTo>
                  <a:lnTo>
                    <a:pt x="90468" y="260897"/>
                  </a:lnTo>
                  <a:lnTo>
                    <a:pt x="67452" y="301283"/>
                  </a:lnTo>
                  <a:lnTo>
                    <a:pt x="47526" y="343722"/>
                  </a:lnTo>
                  <a:lnTo>
                    <a:pt x="30855" y="388043"/>
                  </a:lnTo>
                  <a:lnTo>
                    <a:pt x="17602" y="434070"/>
                  </a:lnTo>
                  <a:lnTo>
                    <a:pt x="7932" y="481628"/>
                  </a:lnTo>
                  <a:lnTo>
                    <a:pt x="2010" y="530544"/>
                  </a:lnTo>
                  <a:lnTo>
                    <a:pt x="0" y="580643"/>
                  </a:lnTo>
                  <a:lnTo>
                    <a:pt x="2010" y="630743"/>
                  </a:lnTo>
                  <a:lnTo>
                    <a:pt x="7932" y="679659"/>
                  </a:lnTo>
                  <a:lnTo>
                    <a:pt x="17602" y="727217"/>
                  </a:lnTo>
                  <a:lnTo>
                    <a:pt x="30855" y="773244"/>
                  </a:lnTo>
                  <a:lnTo>
                    <a:pt x="47526" y="817565"/>
                  </a:lnTo>
                  <a:lnTo>
                    <a:pt x="67452" y="860004"/>
                  </a:lnTo>
                  <a:lnTo>
                    <a:pt x="90468" y="900390"/>
                  </a:lnTo>
                  <a:lnTo>
                    <a:pt x="116409" y="938546"/>
                  </a:lnTo>
                  <a:lnTo>
                    <a:pt x="145112" y="974298"/>
                  </a:lnTo>
                  <a:lnTo>
                    <a:pt x="176413" y="1007473"/>
                  </a:lnTo>
                  <a:lnTo>
                    <a:pt x="210146" y="1037896"/>
                  </a:lnTo>
                  <a:lnTo>
                    <a:pt x="246148" y="1065392"/>
                  </a:lnTo>
                  <a:lnTo>
                    <a:pt x="284254" y="1089788"/>
                  </a:lnTo>
                  <a:lnTo>
                    <a:pt x="324300" y="1110909"/>
                  </a:lnTo>
                  <a:lnTo>
                    <a:pt x="366121" y="1128580"/>
                  </a:lnTo>
                  <a:lnTo>
                    <a:pt x="409554" y="1142628"/>
                  </a:lnTo>
                  <a:lnTo>
                    <a:pt x="454434" y="1152878"/>
                  </a:lnTo>
                  <a:lnTo>
                    <a:pt x="500597" y="1159156"/>
                  </a:lnTo>
                  <a:lnTo>
                    <a:pt x="547877" y="1161288"/>
                  </a:lnTo>
                  <a:lnTo>
                    <a:pt x="595158" y="1159156"/>
                  </a:lnTo>
                  <a:lnTo>
                    <a:pt x="641321" y="1152878"/>
                  </a:lnTo>
                  <a:lnTo>
                    <a:pt x="686201" y="1142628"/>
                  </a:lnTo>
                  <a:lnTo>
                    <a:pt x="729634" y="1128580"/>
                  </a:lnTo>
                  <a:lnTo>
                    <a:pt x="771455" y="1110909"/>
                  </a:lnTo>
                  <a:lnTo>
                    <a:pt x="811501" y="1089788"/>
                  </a:lnTo>
                  <a:lnTo>
                    <a:pt x="849607" y="1065392"/>
                  </a:lnTo>
                  <a:lnTo>
                    <a:pt x="885609" y="1037896"/>
                  </a:lnTo>
                  <a:lnTo>
                    <a:pt x="919342" y="1007473"/>
                  </a:lnTo>
                  <a:lnTo>
                    <a:pt x="950643" y="974298"/>
                  </a:lnTo>
                  <a:lnTo>
                    <a:pt x="979346" y="938546"/>
                  </a:lnTo>
                  <a:lnTo>
                    <a:pt x="1005287" y="900390"/>
                  </a:lnTo>
                  <a:lnTo>
                    <a:pt x="1028303" y="860004"/>
                  </a:lnTo>
                  <a:lnTo>
                    <a:pt x="1048229" y="817565"/>
                  </a:lnTo>
                  <a:lnTo>
                    <a:pt x="1064900" y="773244"/>
                  </a:lnTo>
                  <a:lnTo>
                    <a:pt x="1078153" y="727217"/>
                  </a:lnTo>
                  <a:lnTo>
                    <a:pt x="1087823" y="679659"/>
                  </a:lnTo>
                  <a:lnTo>
                    <a:pt x="1093745" y="630743"/>
                  </a:lnTo>
                  <a:lnTo>
                    <a:pt x="1095755" y="580643"/>
                  </a:lnTo>
                  <a:lnTo>
                    <a:pt x="1093745" y="530544"/>
                  </a:lnTo>
                  <a:lnTo>
                    <a:pt x="1087823" y="481628"/>
                  </a:lnTo>
                  <a:lnTo>
                    <a:pt x="1078153" y="434070"/>
                  </a:lnTo>
                  <a:lnTo>
                    <a:pt x="1064900" y="388043"/>
                  </a:lnTo>
                  <a:lnTo>
                    <a:pt x="1048229" y="343722"/>
                  </a:lnTo>
                  <a:lnTo>
                    <a:pt x="1028303" y="301283"/>
                  </a:lnTo>
                  <a:lnTo>
                    <a:pt x="1005287" y="260897"/>
                  </a:lnTo>
                  <a:lnTo>
                    <a:pt x="979346" y="222741"/>
                  </a:lnTo>
                  <a:lnTo>
                    <a:pt x="950643" y="186989"/>
                  </a:lnTo>
                  <a:lnTo>
                    <a:pt x="919342" y="153814"/>
                  </a:lnTo>
                  <a:lnTo>
                    <a:pt x="885609" y="123391"/>
                  </a:lnTo>
                  <a:lnTo>
                    <a:pt x="849607" y="95895"/>
                  </a:lnTo>
                  <a:lnTo>
                    <a:pt x="811501" y="71499"/>
                  </a:lnTo>
                  <a:lnTo>
                    <a:pt x="771455" y="50378"/>
                  </a:lnTo>
                  <a:lnTo>
                    <a:pt x="729634" y="32707"/>
                  </a:lnTo>
                  <a:lnTo>
                    <a:pt x="686201" y="18659"/>
                  </a:lnTo>
                  <a:lnTo>
                    <a:pt x="641321" y="8409"/>
                  </a:lnTo>
                  <a:lnTo>
                    <a:pt x="595158" y="2131"/>
                  </a:lnTo>
                  <a:lnTo>
                    <a:pt x="547877" y="0"/>
                  </a:lnTo>
                  <a:close/>
                </a:path>
              </a:pathLst>
            </a:custGeom>
            <a:solidFill>
              <a:srgbClr val="FFC000"/>
            </a:solidFill>
          </p:spPr>
          <p:txBody>
            <a:bodyPr wrap="square" lIns="0" tIns="0" rIns="0" bIns="0" rtlCol="0"/>
            <a:lstStyle/>
            <a:p>
              <a:endParaRPr/>
            </a:p>
          </p:txBody>
        </p:sp>
        <p:sp>
          <p:nvSpPr>
            <p:cNvPr id="176" name="object 176"/>
            <p:cNvSpPr/>
            <p:nvPr/>
          </p:nvSpPr>
          <p:spPr>
            <a:xfrm>
              <a:off x="3508248" y="3529584"/>
              <a:ext cx="1096010" cy="1161415"/>
            </a:xfrm>
            <a:custGeom>
              <a:avLst/>
              <a:gdLst/>
              <a:ahLst/>
              <a:cxnLst/>
              <a:rect l="l" t="t" r="r" b="b"/>
              <a:pathLst>
                <a:path w="1096010" h="1161414">
                  <a:moveTo>
                    <a:pt x="0" y="580643"/>
                  </a:moveTo>
                  <a:lnTo>
                    <a:pt x="2010" y="530544"/>
                  </a:lnTo>
                  <a:lnTo>
                    <a:pt x="7932" y="481628"/>
                  </a:lnTo>
                  <a:lnTo>
                    <a:pt x="17602" y="434070"/>
                  </a:lnTo>
                  <a:lnTo>
                    <a:pt x="30855" y="388043"/>
                  </a:lnTo>
                  <a:lnTo>
                    <a:pt x="47526" y="343722"/>
                  </a:lnTo>
                  <a:lnTo>
                    <a:pt x="67452" y="301283"/>
                  </a:lnTo>
                  <a:lnTo>
                    <a:pt x="90468" y="260897"/>
                  </a:lnTo>
                  <a:lnTo>
                    <a:pt x="116409" y="222741"/>
                  </a:lnTo>
                  <a:lnTo>
                    <a:pt x="145112" y="186989"/>
                  </a:lnTo>
                  <a:lnTo>
                    <a:pt x="176413" y="153814"/>
                  </a:lnTo>
                  <a:lnTo>
                    <a:pt x="210146" y="123391"/>
                  </a:lnTo>
                  <a:lnTo>
                    <a:pt x="246148" y="95895"/>
                  </a:lnTo>
                  <a:lnTo>
                    <a:pt x="284254" y="71499"/>
                  </a:lnTo>
                  <a:lnTo>
                    <a:pt x="324300" y="50378"/>
                  </a:lnTo>
                  <a:lnTo>
                    <a:pt x="366121" y="32707"/>
                  </a:lnTo>
                  <a:lnTo>
                    <a:pt x="409554" y="18659"/>
                  </a:lnTo>
                  <a:lnTo>
                    <a:pt x="454434" y="8409"/>
                  </a:lnTo>
                  <a:lnTo>
                    <a:pt x="500597" y="2131"/>
                  </a:lnTo>
                  <a:lnTo>
                    <a:pt x="547877" y="0"/>
                  </a:lnTo>
                  <a:lnTo>
                    <a:pt x="595158" y="2131"/>
                  </a:lnTo>
                  <a:lnTo>
                    <a:pt x="641321" y="8409"/>
                  </a:lnTo>
                  <a:lnTo>
                    <a:pt x="686201" y="18659"/>
                  </a:lnTo>
                  <a:lnTo>
                    <a:pt x="729634" y="32707"/>
                  </a:lnTo>
                  <a:lnTo>
                    <a:pt x="771455" y="50378"/>
                  </a:lnTo>
                  <a:lnTo>
                    <a:pt x="811501" y="71499"/>
                  </a:lnTo>
                  <a:lnTo>
                    <a:pt x="849607" y="95895"/>
                  </a:lnTo>
                  <a:lnTo>
                    <a:pt x="885609" y="123391"/>
                  </a:lnTo>
                  <a:lnTo>
                    <a:pt x="919342" y="153814"/>
                  </a:lnTo>
                  <a:lnTo>
                    <a:pt x="950643" y="186989"/>
                  </a:lnTo>
                  <a:lnTo>
                    <a:pt x="979346" y="222741"/>
                  </a:lnTo>
                  <a:lnTo>
                    <a:pt x="1005287" y="260897"/>
                  </a:lnTo>
                  <a:lnTo>
                    <a:pt x="1028303" y="301283"/>
                  </a:lnTo>
                  <a:lnTo>
                    <a:pt x="1048229" y="343722"/>
                  </a:lnTo>
                  <a:lnTo>
                    <a:pt x="1064900" y="388043"/>
                  </a:lnTo>
                  <a:lnTo>
                    <a:pt x="1078153" y="434070"/>
                  </a:lnTo>
                  <a:lnTo>
                    <a:pt x="1087823" y="481628"/>
                  </a:lnTo>
                  <a:lnTo>
                    <a:pt x="1093745" y="530544"/>
                  </a:lnTo>
                  <a:lnTo>
                    <a:pt x="1095755" y="580643"/>
                  </a:lnTo>
                  <a:lnTo>
                    <a:pt x="1093745" y="630743"/>
                  </a:lnTo>
                  <a:lnTo>
                    <a:pt x="1087823" y="679659"/>
                  </a:lnTo>
                  <a:lnTo>
                    <a:pt x="1078153" y="727217"/>
                  </a:lnTo>
                  <a:lnTo>
                    <a:pt x="1064900" y="773244"/>
                  </a:lnTo>
                  <a:lnTo>
                    <a:pt x="1048229" y="817565"/>
                  </a:lnTo>
                  <a:lnTo>
                    <a:pt x="1028303" y="860004"/>
                  </a:lnTo>
                  <a:lnTo>
                    <a:pt x="1005287" y="900390"/>
                  </a:lnTo>
                  <a:lnTo>
                    <a:pt x="979346" y="938546"/>
                  </a:lnTo>
                  <a:lnTo>
                    <a:pt x="950643" y="974298"/>
                  </a:lnTo>
                  <a:lnTo>
                    <a:pt x="919342" y="1007473"/>
                  </a:lnTo>
                  <a:lnTo>
                    <a:pt x="885609" y="1037896"/>
                  </a:lnTo>
                  <a:lnTo>
                    <a:pt x="849607" y="1065392"/>
                  </a:lnTo>
                  <a:lnTo>
                    <a:pt x="811501" y="1089788"/>
                  </a:lnTo>
                  <a:lnTo>
                    <a:pt x="771455" y="1110909"/>
                  </a:lnTo>
                  <a:lnTo>
                    <a:pt x="729634" y="1128580"/>
                  </a:lnTo>
                  <a:lnTo>
                    <a:pt x="686201" y="1142628"/>
                  </a:lnTo>
                  <a:lnTo>
                    <a:pt x="641321" y="1152878"/>
                  </a:lnTo>
                  <a:lnTo>
                    <a:pt x="595158" y="1159156"/>
                  </a:lnTo>
                  <a:lnTo>
                    <a:pt x="547877" y="1161288"/>
                  </a:lnTo>
                  <a:lnTo>
                    <a:pt x="500597" y="1159156"/>
                  </a:lnTo>
                  <a:lnTo>
                    <a:pt x="454434" y="1152878"/>
                  </a:lnTo>
                  <a:lnTo>
                    <a:pt x="409554" y="1142628"/>
                  </a:lnTo>
                  <a:lnTo>
                    <a:pt x="366121" y="1128580"/>
                  </a:lnTo>
                  <a:lnTo>
                    <a:pt x="324300" y="1110909"/>
                  </a:lnTo>
                  <a:lnTo>
                    <a:pt x="284254" y="1089788"/>
                  </a:lnTo>
                  <a:lnTo>
                    <a:pt x="246148" y="1065392"/>
                  </a:lnTo>
                  <a:lnTo>
                    <a:pt x="210146" y="1037896"/>
                  </a:lnTo>
                  <a:lnTo>
                    <a:pt x="176413" y="1007473"/>
                  </a:lnTo>
                  <a:lnTo>
                    <a:pt x="145112" y="974298"/>
                  </a:lnTo>
                  <a:lnTo>
                    <a:pt x="116409" y="938546"/>
                  </a:lnTo>
                  <a:lnTo>
                    <a:pt x="90468" y="900390"/>
                  </a:lnTo>
                  <a:lnTo>
                    <a:pt x="67452" y="860004"/>
                  </a:lnTo>
                  <a:lnTo>
                    <a:pt x="47526" y="817565"/>
                  </a:lnTo>
                  <a:lnTo>
                    <a:pt x="30855" y="773244"/>
                  </a:lnTo>
                  <a:lnTo>
                    <a:pt x="17602" y="727217"/>
                  </a:lnTo>
                  <a:lnTo>
                    <a:pt x="7932" y="679659"/>
                  </a:lnTo>
                  <a:lnTo>
                    <a:pt x="2010" y="630743"/>
                  </a:lnTo>
                  <a:lnTo>
                    <a:pt x="0" y="580643"/>
                  </a:lnTo>
                  <a:close/>
                </a:path>
              </a:pathLst>
            </a:custGeom>
            <a:ln w="9525">
              <a:solidFill>
                <a:srgbClr val="D3D2E7"/>
              </a:solidFill>
            </a:ln>
          </p:spPr>
          <p:txBody>
            <a:bodyPr wrap="square" lIns="0" tIns="0" rIns="0" bIns="0" rtlCol="0"/>
            <a:lstStyle/>
            <a:p>
              <a:endParaRPr/>
            </a:p>
          </p:txBody>
        </p:sp>
      </p:grpSp>
      <p:grpSp>
        <p:nvGrpSpPr>
          <p:cNvPr id="177" name="object 177"/>
          <p:cNvGrpSpPr/>
          <p:nvPr/>
        </p:nvGrpSpPr>
        <p:grpSpPr>
          <a:xfrm>
            <a:off x="7470647" y="3361944"/>
            <a:ext cx="1468120" cy="1531620"/>
            <a:chOff x="7470647" y="3361944"/>
            <a:chExt cx="1468120" cy="1531620"/>
          </a:xfrm>
        </p:grpSpPr>
        <p:pic>
          <p:nvPicPr>
            <p:cNvPr id="178" name="object 178"/>
            <p:cNvPicPr/>
            <p:nvPr/>
          </p:nvPicPr>
          <p:blipFill>
            <a:blip r:embed="rId54" cstate="print"/>
            <a:stretch>
              <a:fillRect/>
            </a:stretch>
          </p:blipFill>
          <p:spPr>
            <a:xfrm>
              <a:off x="7470647" y="3361944"/>
              <a:ext cx="1467611" cy="1531619"/>
            </a:xfrm>
            <a:prstGeom prst="rect">
              <a:avLst/>
            </a:prstGeom>
          </p:spPr>
        </p:pic>
        <p:pic>
          <p:nvPicPr>
            <p:cNvPr id="179" name="object 179"/>
            <p:cNvPicPr/>
            <p:nvPr/>
          </p:nvPicPr>
          <p:blipFill>
            <a:blip r:embed="rId55" cstate="print"/>
            <a:stretch>
              <a:fillRect/>
            </a:stretch>
          </p:blipFill>
          <p:spPr>
            <a:xfrm>
              <a:off x="7511795" y="3383280"/>
              <a:ext cx="1385316" cy="1449324"/>
            </a:xfrm>
            <a:prstGeom prst="rect">
              <a:avLst/>
            </a:prstGeom>
          </p:spPr>
        </p:pic>
        <p:sp>
          <p:nvSpPr>
            <p:cNvPr id="180" name="object 180"/>
            <p:cNvSpPr/>
            <p:nvPr/>
          </p:nvSpPr>
          <p:spPr>
            <a:xfrm>
              <a:off x="7658099" y="3529584"/>
              <a:ext cx="1097280" cy="1161415"/>
            </a:xfrm>
            <a:custGeom>
              <a:avLst/>
              <a:gdLst/>
              <a:ahLst/>
              <a:cxnLst/>
              <a:rect l="l" t="t" r="r" b="b"/>
              <a:pathLst>
                <a:path w="1097279" h="1161414">
                  <a:moveTo>
                    <a:pt x="548640" y="0"/>
                  </a:moveTo>
                  <a:lnTo>
                    <a:pt x="501298" y="2131"/>
                  </a:lnTo>
                  <a:lnTo>
                    <a:pt x="455076" y="8409"/>
                  </a:lnTo>
                  <a:lnTo>
                    <a:pt x="410137" y="18659"/>
                  </a:lnTo>
                  <a:lnTo>
                    <a:pt x="366646" y="32707"/>
                  </a:lnTo>
                  <a:lnTo>
                    <a:pt x="324768" y="50378"/>
                  </a:lnTo>
                  <a:lnTo>
                    <a:pt x="284667" y="71499"/>
                  </a:lnTo>
                  <a:lnTo>
                    <a:pt x="246508" y="95895"/>
                  </a:lnTo>
                  <a:lnTo>
                    <a:pt x="210455" y="123391"/>
                  </a:lnTo>
                  <a:lnTo>
                    <a:pt x="176674" y="153814"/>
                  </a:lnTo>
                  <a:lnTo>
                    <a:pt x="145328" y="186989"/>
                  </a:lnTo>
                  <a:lnTo>
                    <a:pt x="116583" y="222741"/>
                  </a:lnTo>
                  <a:lnTo>
                    <a:pt x="90604" y="260897"/>
                  </a:lnTo>
                  <a:lnTo>
                    <a:pt x="67554" y="301283"/>
                  </a:lnTo>
                  <a:lnTo>
                    <a:pt x="47598" y="343722"/>
                  </a:lnTo>
                  <a:lnTo>
                    <a:pt x="30902" y="388043"/>
                  </a:lnTo>
                  <a:lnTo>
                    <a:pt x="17629" y="434070"/>
                  </a:lnTo>
                  <a:lnTo>
                    <a:pt x="7945" y="481628"/>
                  </a:lnTo>
                  <a:lnTo>
                    <a:pt x="2013" y="530544"/>
                  </a:lnTo>
                  <a:lnTo>
                    <a:pt x="0" y="580643"/>
                  </a:lnTo>
                  <a:lnTo>
                    <a:pt x="2013" y="630743"/>
                  </a:lnTo>
                  <a:lnTo>
                    <a:pt x="7945" y="679659"/>
                  </a:lnTo>
                  <a:lnTo>
                    <a:pt x="17629" y="727217"/>
                  </a:lnTo>
                  <a:lnTo>
                    <a:pt x="30902" y="773244"/>
                  </a:lnTo>
                  <a:lnTo>
                    <a:pt x="47598" y="817565"/>
                  </a:lnTo>
                  <a:lnTo>
                    <a:pt x="67554" y="860004"/>
                  </a:lnTo>
                  <a:lnTo>
                    <a:pt x="90604" y="900390"/>
                  </a:lnTo>
                  <a:lnTo>
                    <a:pt x="116583" y="938546"/>
                  </a:lnTo>
                  <a:lnTo>
                    <a:pt x="145328" y="974298"/>
                  </a:lnTo>
                  <a:lnTo>
                    <a:pt x="176674" y="1007473"/>
                  </a:lnTo>
                  <a:lnTo>
                    <a:pt x="210455" y="1037896"/>
                  </a:lnTo>
                  <a:lnTo>
                    <a:pt x="246508" y="1065392"/>
                  </a:lnTo>
                  <a:lnTo>
                    <a:pt x="284667" y="1089788"/>
                  </a:lnTo>
                  <a:lnTo>
                    <a:pt x="324768" y="1110909"/>
                  </a:lnTo>
                  <a:lnTo>
                    <a:pt x="366646" y="1128580"/>
                  </a:lnTo>
                  <a:lnTo>
                    <a:pt x="410137" y="1142628"/>
                  </a:lnTo>
                  <a:lnTo>
                    <a:pt x="455076" y="1152878"/>
                  </a:lnTo>
                  <a:lnTo>
                    <a:pt x="501298" y="1159156"/>
                  </a:lnTo>
                  <a:lnTo>
                    <a:pt x="548640" y="1161288"/>
                  </a:lnTo>
                  <a:lnTo>
                    <a:pt x="595981" y="1159156"/>
                  </a:lnTo>
                  <a:lnTo>
                    <a:pt x="642203" y="1152878"/>
                  </a:lnTo>
                  <a:lnTo>
                    <a:pt x="687142" y="1142628"/>
                  </a:lnTo>
                  <a:lnTo>
                    <a:pt x="730633" y="1128580"/>
                  </a:lnTo>
                  <a:lnTo>
                    <a:pt x="772511" y="1110909"/>
                  </a:lnTo>
                  <a:lnTo>
                    <a:pt x="812612" y="1089788"/>
                  </a:lnTo>
                  <a:lnTo>
                    <a:pt x="850771" y="1065392"/>
                  </a:lnTo>
                  <a:lnTo>
                    <a:pt x="886824" y="1037896"/>
                  </a:lnTo>
                  <a:lnTo>
                    <a:pt x="920605" y="1007473"/>
                  </a:lnTo>
                  <a:lnTo>
                    <a:pt x="951951" y="974298"/>
                  </a:lnTo>
                  <a:lnTo>
                    <a:pt x="980696" y="938546"/>
                  </a:lnTo>
                  <a:lnTo>
                    <a:pt x="1006675" y="900390"/>
                  </a:lnTo>
                  <a:lnTo>
                    <a:pt x="1029725" y="860004"/>
                  </a:lnTo>
                  <a:lnTo>
                    <a:pt x="1049681" y="817565"/>
                  </a:lnTo>
                  <a:lnTo>
                    <a:pt x="1066377" y="773244"/>
                  </a:lnTo>
                  <a:lnTo>
                    <a:pt x="1079650" y="727217"/>
                  </a:lnTo>
                  <a:lnTo>
                    <a:pt x="1089334" y="679659"/>
                  </a:lnTo>
                  <a:lnTo>
                    <a:pt x="1095266" y="630743"/>
                  </a:lnTo>
                  <a:lnTo>
                    <a:pt x="1097279" y="580643"/>
                  </a:lnTo>
                  <a:lnTo>
                    <a:pt x="1095266" y="530544"/>
                  </a:lnTo>
                  <a:lnTo>
                    <a:pt x="1089334" y="481628"/>
                  </a:lnTo>
                  <a:lnTo>
                    <a:pt x="1079650" y="434070"/>
                  </a:lnTo>
                  <a:lnTo>
                    <a:pt x="1066377" y="388043"/>
                  </a:lnTo>
                  <a:lnTo>
                    <a:pt x="1049681" y="343722"/>
                  </a:lnTo>
                  <a:lnTo>
                    <a:pt x="1029725" y="301283"/>
                  </a:lnTo>
                  <a:lnTo>
                    <a:pt x="1006675" y="260897"/>
                  </a:lnTo>
                  <a:lnTo>
                    <a:pt x="980696" y="222741"/>
                  </a:lnTo>
                  <a:lnTo>
                    <a:pt x="951951" y="186989"/>
                  </a:lnTo>
                  <a:lnTo>
                    <a:pt x="920605" y="153814"/>
                  </a:lnTo>
                  <a:lnTo>
                    <a:pt x="886824" y="123391"/>
                  </a:lnTo>
                  <a:lnTo>
                    <a:pt x="850771" y="95895"/>
                  </a:lnTo>
                  <a:lnTo>
                    <a:pt x="812612" y="71499"/>
                  </a:lnTo>
                  <a:lnTo>
                    <a:pt x="772511" y="50378"/>
                  </a:lnTo>
                  <a:lnTo>
                    <a:pt x="730633" y="32707"/>
                  </a:lnTo>
                  <a:lnTo>
                    <a:pt x="687142" y="18659"/>
                  </a:lnTo>
                  <a:lnTo>
                    <a:pt x="642203" y="8409"/>
                  </a:lnTo>
                  <a:lnTo>
                    <a:pt x="595981" y="2131"/>
                  </a:lnTo>
                  <a:lnTo>
                    <a:pt x="548640" y="0"/>
                  </a:lnTo>
                  <a:close/>
                </a:path>
              </a:pathLst>
            </a:custGeom>
            <a:solidFill>
              <a:srgbClr val="99FFCC"/>
            </a:solidFill>
          </p:spPr>
          <p:txBody>
            <a:bodyPr wrap="square" lIns="0" tIns="0" rIns="0" bIns="0" rtlCol="0"/>
            <a:lstStyle/>
            <a:p>
              <a:endParaRPr/>
            </a:p>
          </p:txBody>
        </p:sp>
        <p:sp>
          <p:nvSpPr>
            <p:cNvPr id="181" name="object 181"/>
            <p:cNvSpPr/>
            <p:nvPr/>
          </p:nvSpPr>
          <p:spPr>
            <a:xfrm>
              <a:off x="7658099" y="3529584"/>
              <a:ext cx="1097280" cy="1161415"/>
            </a:xfrm>
            <a:custGeom>
              <a:avLst/>
              <a:gdLst/>
              <a:ahLst/>
              <a:cxnLst/>
              <a:rect l="l" t="t" r="r" b="b"/>
              <a:pathLst>
                <a:path w="1097279" h="1161414">
                  <a:moveTo>
                    <a:pt x="0" y="580643"/>
                  </a:moveTo>
                  <a:lnTo>
                    <a:pt x="2013" y="530544"/>
                  </a:lnTo>
                  <a:lnTo>
                    <a:pt x="7945" y="481628"/>
                  </a:lnTo>
                  <a:lnTo>
                    <a:pt x="17629" y="434070"/>
                  </a:lnTo>
                  <a:lnTo>
                    <a:pt x="30902" y="388043"/>
                  </a:lnTo>
                  <a:lnTo>
                    <a:pt x="47598" y="343722"/>
                  </a:lnTo>
                  <a:lnTo>
                    <a:pt x="67554" y="301283"/>
                  </a:lnTo>
                  <a:lnTo>
                    <a:pt x="90604" y="260897"/>
                  </a:lnTo>
                  <a:lnTo>
                    <a:pt x="116583" y="222741"/>
                  </a:lnTo>
                  <a:lnTo>
                    <a:pt x="145328" y="186989"/>
                  </a:lnTo>
                  <a:lnTo>
                    <a:pt x="176674" y="153814"/>
                  </a:lnTo>
                  <a:lnTo>
                    <a:pt x="210455" y="123391"/>
                  </a:lnTo>
                  <a:lnTo>
                    <a:pt x="246508" y="95895"/>
                  </a:lnTo>
                  <a:lnTo>
                    <a:pt x="284667" y="71499"/>
                  </a:lnTo>
                  <a:lnTo>
                    <a:pt x="324768" y="50378"/>
                  </a:lnTo>
                  <a:lnTo>
                    <a:pt x="366646" y="32707"/>
                  </a:lnTo>
                  <a:lnTo>
                    <a:pt x="410137" y="18659"/>
                  </a:lnTo>
                  <a:lnTo>
                    <a:pt x="455076" y="8409"/>
                  </a:lnTo>
                  <a:lnTo>
                    <a:pt x="501298" y="2131"/>
                  </a:lnTo>
                  <a:lnTo>
                    <a:pt x="548640" y="0"/>
                  </a:lnTo>
                  <a:lnTo>
                    <a:pt x="595981" y="2131"/>
                  </a:lnTo>
                  <a:lnTo>
                    <a:pt x="642203" y="8409"/>
                  </a:lnTo>
                  <a:lnTo>
                    <a:pt x="687142" y="18659"/>
                  </a:lnTo>
                  <a:lnTo>
                    <a:pt x="730633" y="32707"/>
                  </a:lnTo>
                  <a:lnTo>
                    <a:pt x="772511" y="50378"/>
                  </a:lnTo>
                  <a:lnTo>
                    <a:pt x="812612" y="71499"/>
                  </a:lnTo>
                  <a:lnTo>
                    <a:pt x="850771" y="95895"/>
                  </a:lnTo>
                  <a:lnTo>
                    <a:pt x="886824" y="123391"/>
                  </a:lnTo>
                  <a:lnTo>
                    <a:pt x="920605" y="153814"/>
                  </a:lnTo>
                  <a:lnTo>
                    <a:pt x="951951" y="186989"/>
                  </a:lnTo>
                  <a:lnTo>
                    <a:pt x="980696" y="222741"/>
                  </a:lnTo>
                  <a:lnTo>
                    <a:pt x="1006675" y="260897"/>
                  </a:lnTo>
                  <a:lnTo>
                    <a:pt x="1029725" y="301283"/>
                  </a:lnTo>
                  <a:lnTo>
                    <a:pt x="1049681" y="343722"/>
                  </a:lnTo>
                  <a:lnTo>
                    <a:pt x="1066377" y="388043"/>
                  </a:lnTo>
                  <a:lnTo>
                    <a:pt x="1079650" y="434070"/>
                  </a:lnTo>
                  <a:lnTo>
                    <a:pt x="1089334" y="481628"/>
                  </a:lnTo>
                  <a:lnTo>
                    <a:pt x="1095266" y="530544"/>
                  </a:lnTo>
                  <a:lnTo>
                    <a:pt x="1097279" y="580643"/>
                  </a:lnTo>
                  <a:lnTo>
                    <a:pt x="1095266" y="630743"/>
                  </a:lnTo>
                  <a:lnTo>
                    <a:pt x="1089334" y="679659"/>
                  </a:lnTo>
                  <a:lnTo>
                    <a:pt x="1079650" y="727217"/>
                  </a:lnTo>
                  <a:lnTo>
                    <a:pt x="1066377" y="773244"/>
                  </a:lnTo>
                  <a:lnTo>
                    <a:pt x="1049681" y="817565"/>
                  </a:lnTo>
                  <a:lnTo>
                    <a:pt x="1029725" y="860004"/>
                  </a:lnTo>
                  <a:lnTo>
                    <a:pt x="1006675" y="900390"/>
                  </a:lnTo>
                  <a:lnTo>
                    <a:pt x="980696" y="938546"/>
                  </a:lnTo>
                  <a:lnTo>
                    <a:pt x="951951" y="974298"/>
                  </a:lnTo>
                  <a:lnTo>
                    <a:pt x="920605" y="1007473"/>
                  </a:lnTo>
                  <a:lnTo>
                    <a:pt x="886824" y="1037896"/>
                  </a:lnTo>
                  <a:lnTo>
                    <a:pt x="850771" y="1065392"/>
                  </a:lnTo>
                  <a:lnTo>
                    <a:pt x="812612" y="1089788"/>
                  </a:lnTo>
                  <a:lnTo>
                    <a:pt x="772511" y="1110909"/>
                  </a:lnTo>
                  <a:lnTo>
                    <a:pt x="730633" y="1128580"/>
                  </a:lnTo>
                  <a:lnTo>
                    <a:pt x="687142" y="1142628"/>
                  </a:lnTo>
                  <a:lnTo>
                    <a:pt x="642203" y="1152878"/>
                  </a:lnTo>
                  <a:lnTo>
                    <a:pt x="595981" y="1159156"/>
                  </a:lnTo>
                  <a:lnTo>
                    <a:pt x="548640" y="1161288"/>
                  </a:lnTo>
                  <a:lnTo>
                    <a:pt x="501298" y="1159156"/>
                  </a:lnTo>
                  <a:lnTo>
                    <a:pt x="455076" y="1152878"/>
                  </a:lnTo>
                  <a:lnTo>
                    <a:pt x="410137" y="1142628"/>
                  </a:lnTo>
                  <a:lnTo>
                    <a:pt x="366646" y="1128580"/>
                  </a:lnTo>
                  <a:lnTo>
                    <a:pt x="324768" y="1110909"/>
                  </a:lnTo>
                  <a:lnTo>
                    <a:pt x="284667" y="1089788"/>
                  </a:lnTo>
                  <a:lnTo>
                    <a:pt x="246508" y="1065392"/>
                  </a:lnTo>
                  <a:lnTo>
                    <a:pt x="210455" y="1037896"/>
                  </a:lnTo>
                  <a:lnTo>
                    <a:pt x="176674" y="1007473"/>
                  </a:lnTo>
                  <a:lnTo>
                    <a:pt x="145328" y="974298"/>
                  </a:lnTo>
                  <a:lnTo>
                    <a:pt x="116583" y="938546"/>
                  </a:lnTo>
                  <a:lnTo>
                    <a:pt x="90604" y="900390"/>
                  </a:lnTo>
                  <a:lnTo>
                    <a:pt x="67554" y="860004"/>
                  </a:lnTo>
                  <a:lnTo>
                    <a:pt x="47598" y="817565"/>
                  </a:lnTo>
                  <a:lnTo>
                    <a:pt x="30902" y="773244"/>
                  </a:lnTo>
                  <a:lnTo>
                    <a:pt x="17629" y="727217"/>
                  </a:lnTo>
                  <a:lnTo>
                    <a:pt x="7945" y="679659"/>
                  </a:lnTo>
                  <a:lnTo>
                    <a:pt x="2013" y="630743"/>
                  </a:lnTo>
                  <a:lnTo>
                    <a:pt x="0" y="580643"/>
                  </a:lnTo>
                  <a:close/>
                </a:path>
              </a:pathLst>
            </a:custGeom>
            <a:ln w="9525">
              <a:solidFill>
                <a:srgbClr val="C5C5FA"/>
              </a:solidFill>
            </a:ln>
          </p:spPr>
          <p:txBody>
            <a:bodyPr wrap="square" lIns="0" tIns="0" rIns="0" bIns="0" rtlCol="0"/>
            <a:lstStyle/>
            <a:p>
              <a:endParaRPr/>
            </a:p>
          </p:txBody>
        </p:sp>
      </p:grpSp>
      <p:sp>
        <p:nvSpPr>
          <p:cNvPr id="183" name="Slide Number Placeholder 182">
            <a:extLst>
              <a:ext uri="{FF2B5EF4-FFF2-40B4-BE49-F238E27FC236}">
                <a16:creationId xmlns:a16="http://schemas.microsoft.com/office/drawing/2014/main" id="{A88BD850-C7BC-4261-FCF9-D4D9C9182A30}"/>
              </a:ext>
            </a:extLst>
          </p:cNvPr>
          <p:cNvSpPr>
            <a:spLocks noGrp="1"/>
          </p:cNvSpPr>
          <p:nvPr>
            <p:ph type="sldNum" sz="quarter" idx="7"/>
          </p:nvPr>
        </p:nvSpPr>
        <p:spPr/>
        <p:txBody>
          <a:bodyPr/>
          <a:lstStyle/>
          <a:p>
            <a:fld id="{B6F15528-21DE-4FAA-801E-634DDDAF4B2B}" type="slidenum">
              <a:rPr lang="en-IN" smtClean="0"/>
              <a:t>52</a:t>
            </a:fld>
            <a:endParaRPr lang="en-IN"/>
          </a:p>
        </p:txBody>
      </p:sp>
      <p:pic>
        <p:nvPicPr>
          <p:cNvPr id="184" name="Picture 2" descr="E:\NIET\Project\xLogo11.png.pagespeed.ic.pydHLuCQEZ.png">
            <a:extLst>
              <a:ext uri="{FF2B5EF4-FFF2-40B4-BE49-F238E27FC236}">
                <a16:creationId xmlns:a16="http://schemas.microsoft.com/office/drawing/2014/main" id="{E0AE9EE4-A731-3DB6-B3FF-313CB58370C1}"/>
              </a:ext>
            </a:extLst>
          </p:cNvPr>
          <p:cNvPicPr>
            <a:picLocks noChangeAspect="1" noChangeArrowheads="1"/>
          </p:cNvPicPr>
          <p:nvPr/>
        </p:nvPicPr>
        <p:blipFill>
          <a:blip r:embed="rId56" cstate="print"/>
          <a:srcRect/>
          <a:stretch>
            <a:fillRect/>
          </a:stretch>
        </p:blipFill>
        <p:spPr bwMode="auto">
          <a:xfrm>
            <a:off x="0" y="15548"/>
            <a:ext cx="1447800" cy="817163"/>
          </a:xfrm>
          <a:prstGeom prst="rect">
            <a:avLst/>
          </a:prstGeom>
          <a:noFill/>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1627822" y="405664"/>
            <a:ext cx="8936355" cy="1437005"/>
            <a:chOff x="1641268" y="245318"/>
            <a:chExt cx="8936355" cy="1437005"/>
          </a:xfrm>
          <a:solidFill>
            <a:srgbClr val="00B0F0"/>
          </a:solidFill>
        </p:grpSpPr>
        <p:pic>
          <p:nvPicPr>
            <p:cNvPr id="3" name="object 3"/>
            <p:cNvPicPr/>
            <p:nvPr/>
          </p:nvPicPr>
          <p:blipFill>
            <a:blip r:embed="rId2" cstate="print"/>
            <a:stretch>
              <a:fillRect/>
            </a:stretch>
          </p:blipFill>
          <p:spPr>
            <a:xfrm>
              <a:off x="1641268" y="245318"/>
              <a:ext cx="8936163" cy="513352"/>
            </a:xfrm>
            <a:prstGeom prst="rect">
              <a:avLst/>
            </a:prstGeom>
            <a:grpFill/>
          </p:spPr>
        </p:pic>
        <p:pic>
          <p:nvPicPr>
            <p:cNvPr id="4" name="object 4"/>
            <p:cNvPicPr/>
            <p:nvPr/>
          </p:nvPicPr>
          <p:blipFill>
            <a:blip r:embed="rId3" cstate="print"/>
            <a:stretch>
              <a:fillRect/>
            </a:stretch>
          </p:blipFill>
          <p:spPr>
            <a:xfrm>
              <a:off x="3557016" y="562356"/>
              <a:ext cx="5110734" cy="1119377"/>
            </a:xfrm>
            <a:prstGeom prst="rect">
              <a:avLst/>
            </a:prstGeom>
            <a:grpFill/>
          </p:spPr>
        </p:pic>
      </p:grpSp>
      <p:sp>
        <p:nvSpPr>
          <p:cNvPr id="5" name="object 5"/>
          <p:cNvSpPr txBox="1">
            <a:spLocks noGrp="1"/>
          </p:cNvSpPr>
          <p:nvPr>
            <p:ph type="title" idx="4294967295"/>
          </p:nvPr>
        </p:nvSpPr>
        <p:spPr>
          <a:xfrm>
            <a:off x="2965142" y="21847"/>
            <a:ext cx="8980488" cy="1244600"/>
          </a:xfrm>
          <a:prstGeom prst="rect">
            <a:avLst/>
          </a:prstGeom>
        </p:spPr>
        <p:txBody>
          <a:bodyPr vert="horz" wrap="square" lIns="0" tIns="12065" rIns="0" bIns="0" rtlCol="0">
            <a:spAutoFit/>
          </a:bodyPr>
          <a:lstStyle/>
          <a:p>
            <a:pPr marL="2266950" marR="5080" indent="-2254885">
              <a:lnSpc>
                <a:spcPct val="100000"/>
              </a:lnSpc>
              <a:spcBef>
                <a:spcPts val="95"/>
              </a:spcBef>
              <a:tabLst>
                <a:tab pos="5556250" algn="l"/>
              </a:tabLst>
            </a:pPr>
            <a:r>
              <a:rPr spc="114" dirty="0"/>
              <a:t>CNN</a:t>
            </a:r>
            <a:r>
              <a:rPr spc="-135" dirty="0"/>
              <a:t> </a:t>
            </a:r>
            <a:r>
              <a:rPr spc="204" dirty="0"/>
              <a:t>Advantage</a:t>
            </a:r>
            <a:r>
              <a:rPr spc="-120" dirty="0"/>
              <a:t> </a:t>
            </a:r>
            <a:r>
              <a:rPr spc="190" dirty="0"/>
              <a:t>in</a:t>
            </a:r>
            <a:r>
              <a:rPr spc="-125" dirty="0"/>
              <a:t> </a:t>
            </a:r>
            <a:r>
              <a:rPr spc="170" dirty="0"/>
              <a:t>Dealing</a:t>
            </a:r>
            <a:r>
              <a:rPr spc="-114" dirty="0"/>
              <a:t> </a:t>
            </a:r>
            <a:r>
              <a:rPr spc="260" dirty="0"/>
              <a:t>with</a:t>
            </a:r>
            <a:r>
              <a:rPr spc="-120" dirty="0"/>
              <a:t> </a:t>
            </a:r>
            <a:r>
              <a:rPr spc="200" dirty="0"/>
              <a:t>High </a:t>
            </a:r>
            <a:r>
              <a:rPr spc="-1095" dirty="0"/>
              <a:t> </a:t>
            </a:r>
            <a:r>
              <a:rPr spc="165" dirty="0"/>
              <a:t>Dimensional	</a:t>
            </a:r>
            <a:r>
              <a:rPr spc="160" dirty="0"/>
              <a:t>Data</a:t>
            </a:r>
          </a:p>
        </p:txBody>
      </p:sp>
      <p:sp>
        <p:nvSpPr>
          <p:cNvPr id="6" name="object 6"/>
          <p:cNvSpPr txBox="1"/>
          <p:nvPr/>
        </p:nvSpPr>
        <p:spPr>
          <a:xfrm>
            <a:off x="878839" y="1613877"/>
            <a:ext cx="10513060" cy="3526154"/>
          </a:xfrm>
          <a:prstGeom prst="rect">
            <a:avLst/>
          </a:prstGeom>
        </p:spPr>
        <p:txBody>
          <a:bodyPr vert="horz" wrap="square" lIns="0" tIns="98425" rIns="0" bIns="0" rtlCol="0">
            <a:spAutoFit/>
          </a:bodyPr>
          <a:lstStyle/>
          <a:p>
            <a:pPr marL="454659" indent="-442595">
              <a:lnSpc>
                <a:spcPct val="100000"/>
              </a:lnSpc>
              <a:spcBef>
                <a:spcPts val="775"/>
              </a:spcBef>
              <a:buClr>
                <a:srgbClr val="6A6AFF"/>
              </a:buClr>
              <a:buFont typeface="Wingdings"/>
              <a:buChar char=""/>
              <a:tabLst>
                <a:tab pos="454659" algn="l"/>
                <a:tab pos="455295" algn="l"/>
              </a:tabLst>
            </a:pPr>
            <a:r>
              <a:rPr sz="2800" spc="-5" dirty="0">
                <a:latin typeface="Arial MT"/>
                <a:cs typeface="Arial MT"/>
              </a:rPr>
              <a:t>Number</a:t>
            </a:r>
            <a:r>
              <a:rPr sz="2800" spc="15" dirty="0">
                <a:latin typeface="Arial MT"/>
                <a:cs typeface="Arial MT"/>
              </a:rPr>
              <a:t> </a:t>
            </a:r>
            <a:r>
              <a:rPr sz="2800" spc="-5" dirty="0">
                <a:latin typeface="Arial MT"/>
                <a:cs typeface="Arial MT"/>
              </a:rPr>
              <a:t>of</a:t>
            </a:r>
            <a:r>
              <a:rPr sz="2800" dirty="0">
                <a:latin typeface="Arial MT"/>
                <a:cs typeface="Arial MT"/>
              </a:rPr>
              <a:t> connections</a:t>
            </a:r>
            <a:r>
              <a:rPr sz="2800" spc="-10" dirty="0">
                <a:latin typeface="Arial MT"/>
                <a:cs typeface="Arial MT"/>
              </a:rPr>
              <a:t> </a:t>
            </a:r>
            <a:r>
              <a:rPr sz="2800" spc="-5" dirty="0">
                <a:latin typeface="Arial MT"/>
                <a:cs typeface="Arial MT"/>
              </a:rPr>
              <a:t>are</a:t>
            </a:r>
            <a:r>
              <a:rPr sz="2800" spc="10" dirty="0">
                <a:latin typeface="Arial MT"/>
                <a:cs typeface="Arial MT"/>
              </a:rPr>
              <a:t> </a:t>
            </a:r>
            <a:r>
              <a:rPr sz="2800" dirty="0">
                <a:latin typeface="Arial MT"/>
                <a:cs typeface="Arial MT"/>
              </a:rPr>
              <a:t>reduced</a:t>
            </a:r>
            <a:r>
              <a:rPr sz="2800" spc="15" dirty="0">
                <a:latin typeface="Arial MT"/>
                <a:cs typeface="Arial MT"/>
              </a:rPr>
              <a:t> </a:t>
            </a:r>
            <a:r>
              <a:rPr sz="2800" spc="-5" dirty="0">
                <a:latin typeface="Arial MT"/>
                <a:cs typeface="Arial MT"/>
              </a:rPr>
              <a:t>(Sparse</a:t>
            </a:r>
            <a:r>
              <a:rPr sz="2800" spc="5" dirty="0">
                <a:latin typeface="Arial MT"/>
                <a:cs typeface="Arial MT"/>
              </a:rPr>
              <a:t> </a:t>
            </a:r>
            <a:r>
              <a:rPr sz="2800" dirty="0">
                <a:latin typeface="Arial MT"/>
                <a:cs typeface="Arial MT"/>
              </a:rPr>
              <a:t>interactions).</a:t>
            </a:r>
          </a:p>
          <a:p>
            <a:pPr marL="355600" indent="-342900">
              <a:lnSpc>
                <a:spcPct val="100000"/>
              </a:lnSpc>
              <a:spcBef>
                <a:spcPts val="675"/>
              </a:spcBef>
              <a:buClr>
                <a:srgbClr val="6A6AFF"/>
              </a:buClr>
              <a:buFont typeface="Wingdings"/>
              <a:buChar char=""/>
              <a:tabLst>
                <a:tab pos="355600" algn="l"/>
              </a:tabLst>
            </a:pPr>
            <a:r>
              <a:rPr sz="2800" spc="-5" dirty="0">
                <a:latin typeface="Arial MT"/>
                <a:cs typeface="Arial MT"/>
              </a:rPr>
              <a:t>Parameter </a:t>
            </a:r>
            <a:r>
              <a:rPr sz="2800" dirty="0">
                <a:latin typeface="Arial MT"/>
                <a:cs typeface="Arial MT"/>
              </a:rPr>
              <a:t>sharing.</a:t>
            </a:r>
          </a:p>
          <a:p>
            <a:pPr marL="355600" indent="-342900">
              <a:lnSpc>
                <a:spcPct val="100000"/>
              </a:lnSpc>
              <a:spcBef>
                <a:spcPts val="675"/>
              </a:spcBef>
              <a:buClr>
                <a:srgbClr val="6A6AFF"/>
              </a:buClr>
              <a:buFont typeface="Wingdings"/>
              <a:buChar char=""/>
              <a:tabLst>
                <a:tab pos="355600" algn="l"/>
              </a:tabLst>
            </a:pPr>
            <a:r>
              <a:rPr sz="2800" dirty="0">
                <a:latin typeface="Arial MT"/>
                <a:cs typeface="Arial MT"/>
              </a:rPr>
              <a:t>Pooling</a:t>
            </a:r>
            <a:r>
              <a:rPr sz="2800" spc="5" dirty="0">
                <a:latin typeface="Arial MT"/>
                <a:cs typeface="Arial MT"/>
              </a:rPr>
              <a:t> </a:t>
            </a:r>
            <a:r>
              <a:rPr sz="2800" dirty="0">
                <a:latin typeface="Arial MT"/>
                <a:cs typeface="Arial MT"/>
              </a:rPr>
              <a:t>layers</a:t>
            </a:r>
            <a:r>
              <a:rPr sz="2800" spc="-15" dirty="0">
                <a:latin typeface="Arial MT"/>
                <a:cs typeface="Arial MT"/>
              </a:rPr>
              <a:t> </a:t>
            </a:r>
            <a:r>
              <a:rPr sz="2800" dirty="0">
                <a:latin typeface="Arial MT"/>
                <a:cs typeface="Arial MT"/>
              </a:rPr>
              <a:t>compress</a:t>
            </a:r>
            <a:r>
              <a:rPr sz="2800" spc="-5" dirty="0">
                <a:latin typeface="Arial MT"/>
                <a:cs typeface="Arial MT"/>
              </a:rPr>
              <a:t> </a:t>
            </a:r>
            <a:r>
              <a:rPr sz="2800" dirty="0">
                <a:latin typeface="Arial MT"/>
                <a:cs typeface="Arial MT"/>
              </a:rPr>
              <a:t>the</a:t>
            </a:r>
            <a:r>
              <a:rPr sz="2800" spc="-5" dirty="0">
                <a:latin typeface="Arial MT"/>
                <a:cs typeface="Arial MT"/>
              </a:rPr>
              <a:t> </a:t>
            </a:r>
            <a:r>
              <a:rPr sz="2800" dirty="0">
                <a:latin typeface="Arial MT"/>
                <a:cs typeface="Arial MT"/>
              </a:rPr>
              <a:t>output</a:t>
            </a:r>
            <a:r>
              <a:rPr sz="2800" spc="-5" dirty="0">
                <a:latin typeface="Arial MT"/>
                <a:cs typeface="Arial MT"/>
              </a:rPr>
              <a:t> </a:t>
            </a:r>
            <a:r>
              <a:rPr sz="2800" dirty="0">
                <a:latin typeface="Arial MT"/>
                <a:cs typeface="Arial MT"/>
              </a:rPr>
              <a:t>volumes.</a:t>
            </a:r>
          </a:p>
          <a:p>
            <a:pPr marL="355600" indent="-342900">
              <a:lnSpc>
                <a:spcPct val="100000"/>
              </a:lnSpc>
              <a:spcBef>
                <a:spcPts val="670"/>
              </a:spcBef>
              <a:buClr>
                <a:srgbClr val="6A6AFF"/>
              </a:buClr>
              <a:buFont typeface="Wingdings"/>
              <a:buChar char=""/>
              <a:tabLst>
                <a:tab pos="355600" algn="l"/>
              </a:tabLst>
            </a:pPr>
            <a:r>
              <a:rPr sz="2800" dirty="0">
                <a:latin typeface="Arial MT"/>
                <a:cs typeface="Arial MT"/>
              </a:rPr>
              <a:t>Equivariant</a:t>
            </a:r>
            <a:r>
              <a:rPr sz="2800" spc="-20" dirty="0">
                <a:latin typeface="Arial MT"/>
                <a:cs typeface="Arial MT"/>
              </a:rPr>
              <a:t> </a:t>
            </a:r>
            <a:r>
              <a:rPr sz="2800" dirty="0">
                <a:latin typeface="Arial MT"/>
                <a:cs typeface="Arial MT"/>
              </a:rPr>
              <a:t>representations.</a:t>
            </a:r>
          </a:p>
          <a:p>
            <a:pPr marL="355600" indent="-342900">
              <a:lnSpc>
                <a:spcPct val="100000"/>
              </a:lnSpc>
              <a:spcBef>
                <a:spcPts val="675"/>
              </a:spcBef>
              <a:buClr>
                <a:srgbClr val="6A6AFF"/>
              </a:buClr>
              <a:buFont typeface="Wingdings"/>
              <a:buChar char=""/>
              <a:tabLst>
                <a:tab pos="355600" algn="l"/>
              </a:tabLst>
            </a:pPr>
            <a:r>
              <a:rPr sz="2800" spc="-5" dirty="0">
                <a:latin typeface="Arial MT"/>
                <a:cs typeface="Arial MT"/>
              </a:rPr>
              <a:t>Ability</a:t>
            </a:r>
            <a:r>
              <a:rPr sz="2800" spc="-10" dirty="0">
                <a:latin typeface="Arial MT"/>
                <a:cs typeface="Arial MT"/>
              </a:rPr>
              <a:t> </a:t>
            </a:r>
            <a:r>
              <a:rPr sz="2800" spc="-5" dirty="0">
                <a:latin typeface="Arial MT"/>
                <a:cs typeface="Arial MT"/>
              </a:rPr>
              <a:t>to</a:t>
            </a:r>
            <a:r>
              <a:rPr sz="2800" spc="5" dirty="0">
                <a:latin typeface="Arial MT"/>
                <a:cs typeface="Arial MT"/>
              </a:rPr>
              <a:t> </a:t>
            </a:r>
            <a:r>
              <a:rPr sz="2800" spc="-5" dirty="0">
                <a:latin typeface="Arial MT"/>
                <a:cs typeface="Arial MT"/>
              </a:rPr>
              <a:t>work</a:t>
            </a:r>
            <a:r>
              <a:rPr sz="2800" spc="5" dirty="0">
                <a:latin typeface="Arial MT"/>
                <a:cs typeface="Arial MT"/>
              </a:rPr>
              <a:t> </a:t>
            </a:r>
            <a:r>
              <a:rPr sz="2800" spc="-5" dirty="0">
                <a:latin typeface="Arial MT"/>
                <a:cs typeface="Arial MT"/>
              </a:rPr>
              <a:t>with</a:t>
            </a:r>
            <a:r>
              <a:rPr sz="2800" spc="5" dirty="0">
                <a:latin typeface="Arial MT"/>
                <a:cs typeface="Arial MT"/>
              </a:rPr>
              <a:t> </a:t>
            </a:r>
            <a:r>
              <a:rPr sz="2800" dirty="0">
                <a:latin typeface="Arial MT"/>
                <a:cs typeface="Arial MT"/>
              </a:rPr>
              <a:t>inputs of</a:t>
            </a:r>
            <a:r>
              <a:rPr sz="2800" spc="-5" dirty="0">
                <a:latin typeface="Arial MT"/>
                <a:cs typeface="Arial MT"/>
              </a:rPr>
              <a:t> </a:t>
            </a:r>
            <a:r>
              <a:rPr sz="2800" dirty="0">
                <a:latin typeface="Arial MT"/>
                <a:cs typeface="Arial MT"/>
              </a:rPr>
              <a:t>variable</a:t>
            </a:r>
            <a:r>
              <a:rPr sz="2800" spc="10" dirty="0">
                <a:latin typeface="Arial MT"/>
                <a:cs typeface="Arial MT"/>
              </a:rPr>
              <a:t> </a:t>
            </a:r>
            <a:r>
              <a:rPr sz="2800" dirty="0">
                <a:latin typeface="Arial MT"/>
                <a:cs typeface="Arial MT"/>
              </a:rPr>
              <a:t>size.</a:t>
            </a:r>
          </a:p>
          <a:p>
            <a:pPr marL="355600" marR="5080" indent="-342900">
              <a:lnSpc>
                <a:spcPct val="100000"/>
              </a:lnSpc>
              <a:spcBef>
                <a:spcPts val="670"/>
              </a:spcBef>
              <a:buClr>
                <a:srgbClr val="6A6AFF"/>
              </a:buClr>
              <a:buFont typeface="Wingdings"/>
              <a:buChar char=""/>
              <a:tabLst>
                <a:tab pos="355600" algn="l"/>
              </a:tabLst>
            </a:pPr>
            <a:r>
              <a:rPr sz="2800" spc="-5" dirty="0">
                <a:latin typeface="Arial MT"/>
                <a:cs typeface="Arial MT"/>
              </a:rPr>
              <a:t>The</a:t>
            </a:r>
            <a:r>
              <a:rPr sz="2800" spc="15" dirty="0">
                <a:latin typeface="Arial MT"/>
                <a:cs typeface="Arial MT"/>
              </a:rPr>
              <a:t> </a:t>
            </a:r>
            <a:r>
              <a:rPr sz="2800" dirty="0">
                <a:latin typeface="Arial MT"/>
                <a:cs typeface="Arial MT"/>
              </a:rPr>
              <a:t>number</a:t>
            </a:r>
            <a:r>
              <a:rPr sz="2800" spc="15" dirty="0">
                <a:latin typeface="Arial MT"/>
                <a:cs typeface="Arial MT"/>
              </a:rPr>
              <a:t> </a:t>
            </a:r>
            <a:r>
              <a:rPr sz="2800" spc="-5" dirty="0">
                <a:latin typeface="Arial MT"/>
                <a:cs typeface="Arial MT"/>
              </a:rPr>
              <a:t>of</a:t>
            </a:r>
            <a:r>
              <a:rPr sz="2800" spc="-10" dirty="0">
                <a:latin typeface="Arial MT"/>
                <a:cs typeface="Arial MT"/>
              </a:rPr>
              <a:t> </a:t>
            </a:r>
            <a:r>
              <a:rPr sz="2800" dirty="0">
                <a:latin typeface="Arial MT"/>
                <a:cs typeface="Arial MT"/>
              </a:rPr>
              <a:t>trainable</a:t>
            </a:r>
            <a:r>
              <a:rPr sz="2800" spc="10" dirty="0">
                <a:latin typeface="Arial MT"/>
                <a:cs typeface="Arial MT"/>
              </a:rPr>
              <a:t> </a:t>
            </a:r>
            <a:r>
              <a:rPr sz="2800" dirty="0">
                <a:latin typeface="Arial MT"/>
                <a:cs typeface="Arial MT"/>
              </a:rPr>
              <a:t>parameters</a:t>
            </a:r>
            <a:r>
              <a:rPr sz="2800" spc="20" dirty="0">
                <a:latin typeface="Arial MT"/>
                <a:cs typeface="Arial MT"/>
              </a:rPr>
              <a:t> </a:t>
            </a:r>
            <a:r>
              <a:rPr sz="2800" dirty="0">
                <a:latin typeface="Arial MT"/>
                <a:cs typeface="Arial MT"/>
              </a:rPr>
              <a:t>depend</a:t>
            </a:r>
            <a:r>
              <a:rPr sz="2800" spc="15" dirty="0">
                <a:latin typeface="Arial MT"/>
                <a:cs typeface="Arial MT"/>
              </a:rPr>
              <a:t> </a:t>
            </a:r>
            <a:r>
              <a:rPr sz="2800" spc="-5" dirty="0">
                <a:latin typeface="Arial MT"/>
                <a:cs typeface="Arial MT"/>
              </a:rPr>
              <a:t>on</a:t>
            </a:r>
            <a:r>
              <a:rPr sz="2800" spc="5" dirty="0">
                <a:latin typeface="Arial MT"/>
                <a:cs typeface="Arial MT"/>
              </a:rPr>
              <a:t> </a:t>
            </a:r>
            <a:r>
              <a:rPr sz="2800" spc="-5" dirty="0">
                <a:latin typeface="Arial MT"/>
                <a:cs typeface="Arial MT"/>
              </a:rPr>
              <a:t>how</a:t>
            </a:r>
            <a:r>
              <a:rPr sz="2800" dirty="0">
                <a:latin typeface="Arial MT"/>
                <a:cs typeface="Arial MT"/>
              </a:rPr>
              <a:t> </a:t>
            </a:r>
            <a:r>
              <a:rPr sz="2800" spc="-5" dirty="0">
                <a:latin typeface="Arial MT"/>
                <a:cs typeface="Arial MT"/>
              </a:rPr>
              <a:t>many</a:t>
            </a:r>
            <a:r>
              <a:rPr sz="2800" spc="15" dirty="0">
                <a:latin typeface="Arial MT"/>
                <a:cs typeface="Arial MT"/>
              </a:rPr>
              <a:t> </a:t>
            </a:r>
            <a:r>
              <a:rPr sz="2800" dirty="0">
                <a:latin typeface="Arial MT"/>
                <a:cs typeface="Arial MT"/>
              </a:rPr>
              <a:t>filters </a:t>
            </a:r>
            <a:r>
              <a:rPr sz="2800" spc="-760" dirty="0">
                <a:latin typeface="Arial MT"/>
                <a:cs typeface="Arial MT"/>
              </a:rPr>
              <a:t> </a:t>
            </a:r>
            <a:r>
              <a:rPr sz="2800" spc="-5" dirty="0">
                <a:latin typeface="Arial MT"/>
                <a:cs typeface="Arial MT"/>
              </a:rPr>
              <a:t>you</a:t>
            </a:r>
            <a:r>
              <a:rPr sz="2800" spc="5" dirty="0">
                <a:latin typeface="Arial MT"/>
                <a:cs typeface="Arial MT"/>
              </a:rPr>
              <a:t> </a:t>
            </a:r>
            <a:r>
              <a:rPr sz="2800" dirty="0">
                <a:latin typeface="Arial MT"/>
                <a:cs typeface="Arial MT"/>
              </a:rPr>
              <a:t>choose</a:t>
            </a:r>
            <a:r>
              <a:rPr sz="2800" spc="-5" dirty="0">
                <a:latin typeface="Arial MT"/>
                <a:cs typeface="Arial MT"/>
              </a:rPr>
              <a:t> </a:t>
            </a:r>
            <a:r>
              <a:rPr sz="2800" dirty="0">
                <a:latin typeface="Arial MT"/>
                <a:cs typeface="Arial MT"/>
              </a:rPr>
              <a:t>for</a:t>
            </a:r>
            <a:r>
              <a:rPr sz="2800" spc="-5" dirty="0">
                <a:latin typeface="Arial MT"/>
                <a:cs typeface="Arial MT"/>
              </a:rPr>
              <a:t> </a:t>
            </a:r>
            <a:r>
              <a:rPr sz="2800" dirty="0">
                <a:latin typeface="Arial MT"/>
                <a:cs typeface="Arial MT"/>
              </a:rPr>
              <a:t>training.</a:t>
            </a:r>
          </a:p>
        </p:txBody>
      </p:sp>
      <p:sp>
        <p:nvSpPr>
          <p:cNvPr id="8" name="Slide Number Placeholder 7">
            <a:extLst>
              <a:ext uri="{FF2B5EF4-FFF2-40B4-BE49-F238E27FC236}">
                <a16:creationId xmlns:a16="http://schemas.microsoft.com/office/drawing/2014/main" id="{59C48845-84B9-0248-62B5-5A9D122C31A4}"/>
              </a:ext>
            </a:extLst>
          </p:cNvPr>
          <p:cNvSpPr>
            <a:spLocks noGrp="1"/>
          </p:cNvSpPr>
          <p:nvPr>
            <p:ph type="sldNum" sz="quarter" idx="7"/>
          </p:nvPr>
        </p:nvSpPr>
        <p:spPr/>
        <p:txBody>
          <a:bodyPr/>
          <a:lstStyle/>
          <a:p>
            <a:fld id="{B6F15528-21DE-4FAA-801E-634DDDAF4B2B}" type="slidenum">
              <a:rPr lang="en-IN" smtClean="0"/>
              <a:t>53</a:t>
            </a:fld>
            <a:endParaRPr lang="en-IN"/>
          </a:p>
        </p:txBody>
      </p:sp>
      <p:pic>
        <p:nvPicPr>
          <p:cNvPr id="9" name="Picture 2" descr="E:\NIET\Project\xLogo11.png.pagespeed.ic.pydHLuCQEZ.png">
            <a:extLst>
              <a:ext uri="{FF2B5EF4-FFF2-40B4-BE49-F238E27FC236}">
                <a16:creationId xmlns:a16="http://schemas.microsoft.com/office/drawing/2014/main" id="{09E473ED-0365-CD95-5965-9165CD06BF7F}"/>
              </a:ext>
            </a:extLst>
          </p:cNvPr>
          <p:cNvPicPr>
            <a:picLocks noChangeAspect="1" noChangeArrowheads="1"/>
          </p:cNvPicPr>
          <p:nvPr/>
        </p:nvPicPr>
        <p:blipFill>
          <a:blip r:embed="rId4" cstate="print"/>
          <a:srcRect/>
          <a:stretch>
            <a:fillRect/>
          </a:stretch>
        </p:blipFill>
        <p:spPr bwMode="auto">
          <a:xfrm>
            <a:off x="0" y="15548"/>
            <a:ext cx="1447800" cy="817163"/>
          </a:xfrm>
          <a:prstGeom prst="rect">
            <a:avLst/>
          </a:prstGeom>
          <a:noFill/>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5242038" y="545396"/>
            <a:ext cx="1766745" cy="516284"/>
          </a:xfrm>
          <a:prstGeom prst="rect">
            <a:avLst/>
          </a:prstGeom>
          <a:solidFill>
            <a:srgbClr val="00B0F0"/>
          </a:solidFill>
        </p:spPr>
      </p:pic>
      <p:sp>
        <p:nvSpPr>
          <p:cNvPr id="3" name="object 3"/>
          <p:cNvSpPr txBox="1">
            <a:spLocks noGrp="1"/>
          </p:cNvSpPr>
          <p:nvPr>
            <p:ph type="title" idx="4294967295"/>
          </p:nvPr>
        </p:nvSpPr>
        <p:spPr>
          <a:xfrm>
            <a:off x="10383838" y="396875"/>
            <a:ext cx="1808162" cy="635000"/>
          </a:xfrm>
          <a:prstGeom prst="rect">
            <a:avLst/>
          </a:prstGeom>
        </p:spPr>
        <p:txBody>
          <a:bodyPr vert="horz" wrap="square" lIns="0" tIns="12065" rIns="0" bIns="0" rtlCol="0">
            <a:spAutoFit/>
          </a:bodyPr>
          <a:lstStyle/>
          <a:p>
            <a:pPr marL="12700">
              <a:lnSpc>
                <a:spcPct val="100000"/>
              </a:lnSpc>
              <a:spcBef>
                <a:spcPts val="95"/>
              </a:spcBef>
            </a:pPr>
            <a:r>
              <a:rPr spc="225" dirty="0"/>
              <a:t>History</a:t>
            </a:r>
          </a:p>
        </p:txBody>
      </p:sp>
      <p:sp>
        <p:nvSpPr>
          <p:cNvPr id="4" name="object 4"/>
          <p:cNvSpPr txBox="1"/>
          <p:nvPr/>
        </p:nvSpPr>
        <p:spPr>
          <a:xfrm>
            <a:off x="916939" y="1376383"/>
            <a:ext cx="10648950" cy="1976755"/>
          </a:xfrm>
          <a:prstGeom prst="rect">
            <a:avLst/>
          </a:prstGeom>
        </p:spPr>
        <p:txBody>
          <a:bodyPr vert="horz" wrap="square" lIns="0" tIns="105410" rIns="0" bIns="0" rtlCol="0">
            <a:spAutoFit/>
          </a:bodyPr>
          <a:lstStyle/>
          <a:p>
            <a:pPr marL="355600" indent="-342900">
              <a:lnSpc>
                <a:spcPct val="100000"/>
              </a:lnSpc>
              <a:spcBef>
                <a:spcPts val="830"/>
              </a:spcBef>
              <a:buClr>
                <a:srgbClr val="6A6AFF"/>
              </a:buClr>
              <a:buFont typeface="Wingdings"/>
              <a:buChar char=""/>
              <a:tabLst>
                <a:tab pos="355600" algn="l"/>
              </a:tabLst>
            </a:pPr>
            <a:r>
              <a:rPr sz="3000" dirty="0">
                <a:latin typeface="Arial MT"/>
                <a:cs typeface="Arial MT"/>
              </a:rPr>
              <a:t>Frank</a:t>
            </a:r>
            <a:r>
              <a:rPr sz="3000" spc="-10" dirty="0">
                <a:latin typeface="Arial MT"/>
                <a:cs typeface="Arial MT"/>
              </a:rPr>
              <a:t> </a:t>
            </a:r>
            <a:r>
              <a:rPr sz="3000" spc="-5" dirty="0">
                <a:latin typeface="Arial MT"/>
                <a:cs typeface="Arial MT"/>
              </a:rPr>
              <a:t>Rosenblatt,</a:t>
            </a:r>
            <a:r>
              <a:rPr sz="3000" spc="-15" dirty="0">
                <a:latin typeface="Arial MT"/>
                <a:cs typeface="Arial MT"/>
              </a:rPr>
              <a:t> </a:t>
            </a:r>
            <a:r>
              <a:rPr sz="3000" dirty="0">
                <a:latin typeface="Arial MT"/>
                <a:cs typeface="Arial MT"/>
              </a:rPr>
              <a:t>~1957:</a:t>
            </a:r>
            <a:r>
              <a:rPr sz="3000" spc="-35" dirty="0">
                <a:latin typeface="Arial MT"/>
                <a:cs typeface="Arial MT"/>
              </a:rPr>
              <a:t> </a:t>
            </a:r>
            <a:r>
              <a:rPr sz="3000" dirty="0">
                <a:latin typeface="Arial MT"/>
                <a:cs typeface="Arial MT"/>
              </a:rPr>
              <a:t>Perceptron</a:t>
            </a:r>
            <a:endParaRPr sz="3000">
              <a:latin typeface="Arial MT"/>
              <a:cs typeface="Arial MT"/>
            </a:endParaRPr>
          </a:p>
          <a:p>
            <a:pPr marL="756285" marR="5080" lvl="1" indent="-287020">
              <a:lnSpc>
                <a:spcPct val="100000"/>
              </a:lnSpc>
              <a:spcBef>
                <a:spcPts val="660"/>
              </a:spcBef>
              <a:buClr>
                <a:srgbClr val="6A6AFF"/>
              </a:buClr>
              <a:buSzPct val="96296"/>
              <a:buFont typeface="Wingdings"/>
              <a:buChar char=""/>
              <a:tabLst>
                <a:tab pos="776605" algn="l"/>
                <a:tab pos="9606915" algn="l"/>
              </a:tabLst>
            </a:pPr>
            <a:r>
              <a:rPr sz="2700" dirty="0">
                <a:latin typeface="Arial MT"/>
                <a:cs typeface="Arial MT"/>
              </a:rPr>
              <a:t>The</a:t>
            </a:r>
            <a:r>
              <a:rPr sz="2700" spc="-5" dirty="0">
                <a:latin typeface="Arial MT"/>
                <a:cs typeface="Arial MT"/>
              </a:rPr>
              <a:t> computing</a:t>
            </a:r>
            <a:r>
              <a:rPr sz="2700" spc="5" dirty="0">
                <a:latin typeface="Arial MT"/>
                <a:cs typeface="Arial MT"/>
              </a:rPr>
              <a:t> </a:t>
            </a:r>
            <a:r>
              <a:rPr sz="2700" spc="-5" dirty="0">
                <a:latin typeface="Arial MT"/>
                <a:cs typeface="Arial MT"/>
              </a:rPr>
              <a:t>machine</a:t>
            </a:r>
            <a:r>
              <a:rPr sz="2700" spc="10" dirty="0">
                <a:latin typeface="Arial MT"/>
                <a:cs typeface="Arial MT"/>
              </a:rPr>
              <a:t> </a:t>
            </a:r>
            <a:r>
              <a:rPr sz="2700" spc="-5" dirty="0">
                <a:latin typeface="Arial MT"/>
                <a:cs typeface="Arial MT"/>
              </a:rPr>
              <a:t>was</a:t>
            </a:r>
            <a:r>
              <a:rPr sz="2700" spc="5" dirty="0">
                <a:latin typeface="Arial MT"/>
                <a:cs typeface="Arial MT"/>
              </a:rPr>
              <a:t> </a:t>
            </a:r>
            <a:r>
              <a:rPr sz="2700" spc="-5" dirty="0">
                <a:latin typeface="Arial MT"/>
                <a:cs typeface="Arial MT"/>
              </a:rPr>
              <a:t>connected</a:t>
            </a:r>
            <a:r>
              <a:rPr sz="2700" spc="-15" dirty="0">
                <a:latin typeface="Arial MT"/>
                <a:cs typeface="Arial MT"/>
              </a:rPr>
              <a:t> </a:t>
            </a:r>
            <a:r>
              <a:rPr sz="2700" dirty="0">
                <a:latin typeface="Arial MT"/>
                <a:cs typeface="Arial MT"/>
              </a:rPr>
              <a:t>to</a:t>
            </a:r>
            <a:r>
              <a:rPr sz="2700" spc="5" dirty="0">
                <a:latin typeface="Arial MT"/>
                <a:cs typeface="Arial MT"/>
              </a:rPr>
              <a:t> </a:t>
            </a:r>
            <a:r>
              <a:rPr sz="2700" spc="-5" dirty="0">
                <a:latin typeface="Arial MT"/>
                <a:cs typeface="Arial MT"/>
              </a:rPr>
              <a:t>a</a:t>
            </a:r>
            <a:r>
              <a:rPr sz="2700" spc="5" dirty="0">
                <a:latin typeface="Arial MT"/>
                <a:cs typeface="Arial MT"/>
              </a:rPr>
              <a:t> </a:t>
            </a:r>
            <a:r>
              <a:rPr sz="2700" spc="-5" dirty="0">
                <a:latin typeface="Arial MT"/>
                <a:cs typeface="Arial MT"/>
              </a:rPr>
              <a:t>camera</a:t>
            </a:r>
            <a:r>
              <a:rPr sz="2700" spc="5" dirty="0">
                <a:latin typeface="Arial MT"/>
                <a:cs typeface="Arial MT"/>
              </a:rPr>
              <a:t> </a:t>
            </a:r>
            <a:r>
              <a:rPr sz="2700" dirty="0">
                <a:latin typeface="Arial MT"/>
                <a:cs typeface="Arial MT"/>
              </a:rPr>
              <a:t>that</a:t>
            </a:r>
            <a:r>
              <a:rPr sz="2700" spc="5" dirty="0">
                <a:latin typeface="Arial MT"/>
                <a:cs typeface="Arial MT"/>
              </a:rPr>
              <a:t> </a:t>
            </a:r>
            <a:r>
              <a:rPr sz="2700" spc="-5" dirty="0">
                <a:latin typeface="Arial MT"/>
                <a:cs typeface="Arial MT"/>
              </a:rPr>
              <a:t>used </a:t>
            </a:r>
            <a:r>
              <a:rPr sz="2700" dirty="0">
                <a:latin typeface="Arial MT"/>
                <a:cs typeface="Arial MT"/>
              </a:rPr>
              <a:t> </a:t>
            </a:r>
            <a:r>
              <a:rPr sz="2700" spc="-10" dirty="0">
                <a:latin typeface="Arial MT"/>
                <a:cs typeface="Arial MT"/>
              </a:rPr>
              <a:t>20</a:t>
            </a:r>
            <a:r>
              <a:rPr sz="2700" spc="-5" dirty="0">
                <a:latin typeface="Arial MT"/>
                <a:cs typeface="Arial MT"/>
              </a:rPr>
              <a:t>×20</a:t>
            </a:r>
            <a:r>
              <a:rPr sz="2700" dirty="0">
                <a:latin typeface="Arial MT"/>
                <a:cs typeface="Arial MT"/>
              </a:rPr>
              <a:t> </a:t>
            </a:r>
            <a:r>
              <a:rPr sz="2700" spc="5" dirty="0">
                <a:latin typeface="Arial MT"/>
                <a:cs typeface="Arial MT"/>
              </a:rPr>
              <a:t>c</a:t>
            </a:r>
            <a:r>
              <a:rPr sz="2700" spc="-5" dirty="0">
                <a:latin typeface="Arial MT"/>
                <a:cs typeface="Arial MT"/>
              </a:rPr>
              <a:t>admium</a:t>
            </a:r>
            <a:r>
              <a:rPr sz="2700" spc="-15" dirty="0">
                <a:latin typeface="Arial MT"/>
                <a:cs typeface="Arial MT"/>
              </a:rPr>
              <a:t> </a:t>
            </a:r>
            <a:r>
              <a:rPr sz="2700" spc="5" dirty="0">
                <a:latin typeface="Arial MT"/>
                <a:cs typeface="Arial MT"/>
              </a:rPr>
              <a:t>s</a:t>
            </a:r>
            <a:r>
              <a:rPr sz="2700" spc="-5" dirty="0">
                <a:latin typeface="Arial MT"/>
                <a:cs typeface="Arial MT"/>
              </a:rPr>
              <a:t>ulfide</a:t>
            </a:r>
            <a:r>
              <a:rPr sz="2700" spc="-20" dirty="0">
                <a:latin typeface="Arial MT"/>
                <a:cs typeface="Arial MT"/>
              </a:rPr>
              <a:t> </a:t>
            </a:r>
            <a:r>
              <a:rPr sz="2700" spc="-5" dirty="0">
                <a:latin typeface="Arial MT"/>
                <a:cs typeface="Arial MT"/>
              </a:rPr>
              <a:t>photocells</a:t>
            </a:r>
            <a:r>
              <a:rPr sz="2700" spc="-10" dirty="0">
                <a:latin typeface="Arial MT"/>
                <a:cs typeface="Arial MT"/>
              </a:rPr>
              <a:t> </a:t>
            </a:r>
            <a:r>
              <a:rPr sz="2700" dirty="0">
                <a:latin typeface="Arial MT"/>
                <a:cs typeface="Arial MT"/>
              </a:rPr>
              <a:t>to </a:t>
            </a:r>
            <a:r>
              <a:rPr sz="2700" spc="-5" dirty="0">
                <a:latin typeface="Arial MT"/>
                <a:cs typeface="Arial MT"/>
              </a:rPr>
              <a:t>produce</a:t>
            </a:r>
            <a:r>
              <a:rPr sz="2700" dirty="0">
                <a:latin typeface="Arial MT"/>
                <a:cs typeface="Arial MT"/>
              </a:rPr>
              <a:t> </a:t>
            </a:r>
            <a:r>
              <a:rPr sz="2700" spc="-5" dirty="0">
                <a:latin typeface="Arial MT"/>
                <a:cs typeface="Arial MT"/>
              </a:rPr>
              <a:t>a</a:t>
            </a:r>
            <a:r>
              <a:rPr sz="2700" spc="-10" dirty="0">
                <a:latin typeface="Arial MT"/>
                <a:cs typeface="Arial MT"/>
              </a:rPr>
              <a:t> </a:t>
            </a:r>
            <a:r>
              <a:rPr sz="2700" spc="-5" dirty="0">
                <a:latin typeface="Arial MT"/>
                <a:cs typeface="Arial MT"/>
              </a:rPr>
              <a:t>40</a:t>
            </a:r>
            <a:r>
              <a:rPr sz="2700" spc="10" dirty="0">
                <a:latin typeface="Arial MT"/>
                <a:cs typeface="Arial MT"/>
              </a:rPr>
              <a:t>0</a:t>
            </a:r>
            <a:r>
              <a:rPr sz="2700" dirty="0">
                <a:latin typeface="Arial MT"/>
                <a:cs typeface="Arial MT"/>
              </a:rPr>
              <a:t>-</a:t>
            </a:r>
            <a:r>
              <a:rPr sz="2700" spc="-5" dirty="0">
                <a:latin typeface="Arial MT"/>
                <a:cs typeface="Arial MT"/>
              </a:rPr>
              <a:t>pixel</a:t>
            </a:r>
            <a:r>
              <a:rPr sz="2700" dirty="0">
                <a:latin typeface="Arial MT"/>
                <a:cs typeface="Arial MT"/>
              </a:rPr>
              <a:t>	</a:t>
            </a:r>
            <a:r>
              <a:rPr sz="2700" spc="-5" dirty="0">
                <a:latin typeface="Arial MT"/>
                <a:cs typeface="Arial MT"/>
              </a:rPr>
              <a:t>image.</a:t>
            </a:r>
            <a:endParaRPr sz="2700">
              <a:latin typeface="Arial MT"/>
              <a:cs typeface="Arial MT"/>
            </a:endParaRPr>
          </a:p>
          <a:p>
            <a:pPr marL="776605" lvl="1" indent="-307340">
              <a:lnSpc>
                <a:spcPct val="100000"/>
              </a:lnSpc>
              <a:spcBef>
                <a:spcPts val="650"/>
              </a:spcBef>
              <a:buClr>
                <a:srgbClr val="6A6AFF"/>
              </a:buClr>
              <a:buSzPct val="96296"/>
              <a:buFont typeface="Wingdings"/>
              <a:buChar char=""/>
              <a:tabLst>
                <a:tab pos="777240" algn="l"/>
              </a:tabLst>
            </a:pPr>
            <a:r>
              <a:rPr sz="2700" spc="-5" dirty="0">
                <a:latin typeface="Arial MT"/>
                <a:cs typeface="Arial MT"/>
              </a:rPr>
              <a:t>Was</a:t>
            </a:r>
            <a:r>
              <a:rPr sz="2700" spc="-10" dirty="0">
                <a:latin typeface="Arial MT"/>
                <a:cs typeface="Arial MT"/>
              </a:rPr>
              <a:t> </a:t>
            </a:r>
            <a:r>
              <a:rPr sz="2700" dirty="0">
                <a:latin typeface="Arial MT"/>
                <a:cs typeface="Arial MT"/>
              </a:rPr>
              <a:t>able</a:t>
            </a:r>
            <a:r>
              <a:rPr sz="2700" spc="-15" dirty="0">
                <a:latin typeface="Arial MT"/>
                <a:cs typeface="Arial MT"/>
              </a:rPr>
              <a:t> </a:t>
            </a:r>
            <a:r>
              <a:rPr sz="2700" dirty="0">
                <a:latin typeface="Arial MT"/>
                <a:cs typeface="Arial MT"/>
              </a:rPr>
              <a:t>to</a:t>
            </a:r>
            <a:r>
              <a:rPr sz="2700" spc="-15" dirty="0">
                <a:latin typeface="Arial MT"/>
                <a:cs typeface="Arial MT"/>
              </a:rPr>
              <a:t> </a:t>
            </a:r>
            <a:r>
              <a:rPr sz="2700" dirty="0">
                <a:latin typeface="Arial MT"/>
                <a:cs typeface="Arial MT"/>
              </a:rPr>
              <a:t>recognize</a:t>
            </a:r>
            <a:r>
              <a:rPr sz="2700" spc="-20" dirty="0">
                <a:latin typeface="Arial MT"/>
                <a:cs typeface="Arial MT"/>
              </a:rPr>
              <a:t> </a:t>
            </a:r>
            <a:r>
              <a:rPr sz="2700" spc="-5" dirty="0">
                <a:latin typeface="Arial MT"/>
                <a:cs typeface="Arial MT"/>
              </a:rPr>
              <a:t>alphabets.</a:t>
            </a:r>
            <a:endParaRPr sz="2700">
              <a:latin typeface="Arial MT"/>
              <a:cs typeface="Arial MT"/>
            </a:endParaRPr>
          </a:p>
        </p:txBody>
      </p:sp>
      <p:sp>
        <p:nvSpPr>
          <p:cNvPr id="5" name="object 5"/>
          <p:cNvSpPr/>
          <p:nvPr/>
        </p:nvSpPr>
        <p:spPr>
          <a:xfrm>
            <a:off x="6211315" y="6096431"/>
            <a:ext cx="635" cy="0"/>
          </a:xfrm>
          <a:custGeom>
            <a:avLst/>
            <a:gdLst/>
            <a:ahLst/>
            <a:cxnLst/>
            <a:rect l="l" t="t" r="r" b="b"/>
            <a:pathLst>
              <a:path w="635">
                <a:moveTo>
                  <a:pt x="0" y="0"/>
                </a:moveTo>
                <a:lnTo>
                  <a:pt x="0" y="0"/>
                </a:lnTo>
                <a:lnTo>
                  <a:pt x="254" y="0"/>
                </a:lnTo>
              </a:path>
            </a:pathLst>
          </a:custGeom>
          <a:ln w="19051">
            <a:solidFill>
              <a:srgbClr val="FF0000"/>
            </a:solidFill>
          </a:ln>
        </p:spPr>
        <p:txBody>
          <a:bodyPr wrap="square" lIns="0" tIns="0" rIns="0" bIns="0" rtlCol="0"/>
          <a:lstStyle/>
          <a:p>
            <a:endParaRPr/>
          </a:p>
        </p:txBody>
      </p:sp>
      <p:sp>
        <p:nvSpPr>
          <p:cNvPr id="7" name="Slide Number Placeholder 6">
            <a:extLst>
              <a:ext uri="{FF2B5EF4-FFF2-40B4-BE49-F238E27FC236}">
                <a16:creationId xmlns:a16="http://schemas.microsoft.com/office/drawing/2014/main" id="{D0253DB7-BB8C-3A86-D3CD-86DA79E0B593}"/>
              </a:ext>
            </a:extLst>
          </p:cNvPr>
          <p:cNvSpPr>
            <a:spLocks noGrp="1"/>
          </p:cNvSpPr>
          <p:nvPr>
            <p:ph type="sldNum" sz="quarter" idx="7"/>
          </p:nvPr>
        </p:nvSpPr>
        <p:spPr/>
        <p:txBody>
          <a:bodyPr/>
          <a:lstStyle/>
          <a:p>
            <a:fld id="{B6F15528-21DE-4FAA-801E-634DDDAF4B2B}" type="slidenum">
              <a:rPr lang="en-IN" smtClean="0"/>
              <a:t>54</a:t>
            </a:fld>
            <a:endParaRPr lang="en-IN"/>
          </a:p>
        </p:txBody>
      </p:sp>
      <p:pic>
        <p:nvPicPr>
          <p:cNvPr id="8" name="Picture 2" descr="E:\NIET\Project\xLogo11.png.pagespeed.ic.pydHLuCQEZ.png">
            <a:extLst>
              <a:ext uri="{FF2B5EF4-FFF2-40B4-BE49-F238E27FC236}">
                <a16:creationId xmlns:a16="http://schemas.microsoft.com/office/drawing/2014/main" id="{7EFA60BB-49A8-2BC0-18A3-8A5EB80E0ED4}"/>
              </a:ext>
            </a:extLst>
          </p:cNvPr>
          <p:cNvPicPr>
            <a:picLocks noChangeAspect="1" noChangeArrowheads="1"/>
          </p:cNvPicPr>
          <p:nvPr/>
        </p:nvPicPr>
        <p:blipFill>
          <a:blip r:embed="rId3" cstate="print"/>
          <a:srcRect/>
          <a:stretch>
            <a:fillRect/>
          </a:stretch>
        </p:blipFill>
        <p:spPr bwMode="auto">
          <a:xfrm>
            <a:off x="0" y="15548"/>
            <a:ext cx="1447800" cy="817163"/>
          </a:xfrm>
          <a:prstGeom prst="rect">
            <a:avLst/>
          </a:prstGeom>
          <a:noFill/>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5065007" y="208335"/>
            <a:ext cx="5833745" cy="1119505"/>
            <a:chOff x="3370711" y="257556"/>
            <a:chExt cx="5833745" cy="1119505"/>
          </a:xfrm>
          <a:solidFill>
            <a:srgbClr val="00B0F0"/>
          </a:solidFill>
        </p:grpSpPr>
        <p:pic>
          <p:nvPicPr>
            <p:cNvPr id="3" name="object 3"/>
            <p:cNvPicPr/>
            <p:nvPr/>
          </p:nvPicPr>
          <p:blipFill>
            <a:blip r:embed="rId2" cstate="print"/>
            <a:stretch>
              <a:fillRect/>
            </a:stretch>
          </p:blipFill>
          <p:spPr>
            <a:xfrm>
              <a:off x="3370711" y="545396"/>
              <a:ext cx="1484312" cy="415768"/>
            </a:xfrm>
            <a:prstGeom prst="rect">
              <a:avLst/>
            </a:prstGeom>
            <a:grpFill/>
          </p:spPr>
        </p:pic>
        <p:pic>
          <p:nvPicPr>
            <p:cNvPr id="4" name="object 4"/>
            <p:cNvPicPr/>
            <p:nvPr/>
          </p:nvPicPr>
          <p:blipFill>
            <a:blip r:embed="rId3" cstate="print"/>
            <a:stretch>
              <a:fillRect/>
            </a:stretch>
          </p:blipFill>
          <p:spPr>
            <a:xfrm>
              <a:off x="4494275" y="257556"/>
              <a:ext cx="831341" cy="1119378"/>
            </a:xfrm>
            <a:prstGeom prst="rect">
              <a:avLst/>
            </a:prstGeom>
            <a:grpFill/>
          </p:spPr>
        </p:pic>
        <p:pic>
          <p:nvPicPr>
            <p:cNvPr id="5" name="object 5"/>
            <p:cNvPicPr/>
            <p:nvPr/>
          </p:nvPicPr>
          <p:blipFill>
            <a:blip r:embed="rId4" cstate="print"/>
            <a:stretch>
              <a:fillRect/>
            </a:stretch>
          </p:blipFill>
          <p:spPr>
            <a:xfrm>
              <a:off x="4663439" y="257556"/>
              <a:ext cx="1270253" cy="1119378"/>
            </a:xfrm>
            <a:prstGeom prst="rect">
              <a:avLst/>
            </a:prstGeom>
            <a:grpFill/>
          </p:spPr>
        </p:pic>
        <p:pic>
          <p:nvPicPr>
            <p:cNvPr id="6" name="object 6"/>
            <p:cNvPicPr/>
            <p:nvPr/>
          </p:nvPicPr>
          <p:blipFill>
            <a:blip r:embed="rId5" cstate="print"/>
            <a:stretch>
              <a:fillRect/>
            </a:stretch>
          </p:blipFill>
          <p:spPr>
            <a:xfrm>
              <a:off x="5271515" y="257556"/>
              <a:ext cx="2257806" cy="1119378"/>
            </a:xfrm>
            <a:prstGeom prst="rect">
              <a:avLst/>
            </a:prstGeom>
            <a:grpFill/>
          </p:spPr>
        </p:pic>
        <p:pic>
          <p:nvPicPr>
            <p:cNvPr id="7" name="object 7"/>
            <p:cNvPicPr/>
            <p:nvPr/>
          </p:nvPicPr>
          <p:blipFill>
            <a:blip r:embed="rId6" cstate="print"/>
            <a:stretch>
              <a:fillRect/>
            </a:stretch>
          </p:blipFill>
          <p:spPr>
            <a:xfrm>
              <a:off x="6867143" y="257556"/>
              <a:ext cx="2337054" cy="1119378"/>
            </a:xfrm>
            <a:prstGeom prst="rect">
              <a:avLst/>
            </a:prstGeom>
            <a:grpFill/>
          </p:spPr>
        </p:pic>
      </p:grpSp>
      <p:sp>
        <p:nvSpPr>
          <p:cNvPr id="8" name="object 8"/>
          <p:cNvSpPr txBox="1">
            <a:spLocks noGrp="1"/>
          </p:cNvSpPr>
          <p:nvPr>
            <p:ph type="title" idx="4294967295"/>
          </p:nvPr>
        </p:nvSpPr>
        <p:spPr>
          <a:xfrm>
            <a:off x="0" y="396875"/>
            <a:ext cx="5546725" cy="635000"/>
          </a:xfrm>
          <a:prstGeom prst="rect">
            <a:avLst/>
          </a:prstGeom>
        </p:spPr>
        <p:txBody>
          <a:bodyPr vert="horz" wrap="square" lIns="0" tIns="12065" rIns="0" bIns="0" rtlCol="0">
            <a:spAutoFit/>
          </a:bodyPr>
          <a:lstStyle/>
          <a:p>
            <a:pPr marL="12700">
              <a:lnSpc>
                <a:spcPct val="100000"/>
              </a:lnSpc>
              <a:spcBef>
                <a:spcPts val="95"/>
              </a:spcBef>
            </a:pPr>
            <a:r>
              <a:rPr spc="155" dirty="0"/>
              <a:t>LeNet-5</a:t>
            </a:r>
            <a:r>
              <a:rPr spc="-150" dirty="0"/>
              <a:t> </a:t>
            </a:r>
            <a:r>
              <a:rPr spc="140" dirty="0"/>
              <a:t>(</a:t>
            </a:r>
            <a:r>
              <a:rPr spc="140" dirty="0" err="1"/>
              <a:t>LeCun</a:t>
            </a:r>
            <a:r>
              <a:rPr spc="140" dirty="0"/>
              <a:t>,</a:t>
            </a:r>
            <a:r>
              <a:rPr spc="-130" dirty="0"/>
              <a:t> </a:t>
            </a:r>
            <a:r>
              <a:rPr spc="130" dirty="0"/>
              <a:t>1998)</a:t>
            </a:r>
          </a:p>
        </p:txBody>
      </p:sp>
      <p:sp>
        <p:nvSpPr>
          <p:cNvPr id="9" name="object 9"/>
          <p:cNvSpPr txBox="1"/>
          <p:nvPr/>
        </p:nvSpPr>
        <p:spPr>
          <a:xfrm>
            <a:off x="688340" y="1622501"/>
            <a:ext cx="9037320" cy="483234"/>
          </a:xfrm>
          <a:prstGeom prst="rect">
            <a:avLst/>
          </a:prstGeom>
        </p:spPr>
        <p:txBody>
          <a:bodyPr vert="horz" wrap="square" lIns="0" tIns="12700" rIns="0" bIns="0" rtlCol="0">
            <a:spAutoFit/>
          </a:bodyPr>
          <a:lstStyle/>
          <a:p>
            <a:pPr marL="355600" indent="-342900">
              <a:lnSpc>
                <a:spcPct val="100000"/>
              </a:lnSpc>
              <a:spcBef>
                <a:spcPts val="100"/>
              </a:spcBef>
              <a:buClr>
                <a:srgbClr val="6A6AFF"/>
              </a:buClr>
              <a:buFont typeface="Wingdings"/>
              <a:buChar char=""/>
              <a:tabLst>
                <a:tab pos="355600" algn="l"/>
              </a:tabLst>
            </a:pPr>
            <a:r>
              <a:rPr sz="3000" dirty="0">
                <a:latin typeface="Arial MT"/>
                <a:cs typeface="Arial MT"/>
              </a:rPr>
              <a:t>The </a:t>
            </a:r>
            <a:r>
              <a:rPr sz="3000" spc="-5" dirty="0">
                <a:latin typeface="Arial MT"/>
                <a:cs typeface="Arial MT"/>
              </a:rPr>
              <a:t>original</a:t>
            </a:r>
            <a:r>
              <a:rPr sz="3000" spc="-10" dirty="0">
                <a:latin typeface="Arial MT"/>
                <a:cs typeface="Arial MT"/>
              </a:rPr>
              <a:t> </a:t>
            </a:r>
            <a:r>
              <a:rPr sz="3000" dirty="0">
                <a:latin typeface="Arial MT"/>
                <a:cs typeface="Arial MT"/>
              </a:rPr>
              <a:t>CNN</a:t>
            </a:r>
            <a:r>
              <a:rPr sz="3000" spc="-45" dirty="0">
                <a:latin typeface="Arial MT"/>
                <a:cs typeface="Arial MT"/>
              </a:rPr>
              <a:t> </a:t>
            </a:r>
            <a:r>
              <a:rPr sz="3000" dirty="0">
                <a:latin typeface="Arial MT"/>
                <a:cs typeface="Arial MT"/>
              </a:rPr>
              <a:t>model</a:t>
            </a:r>
            <a:r>
              <a:rPr sz="3000" spc="-20" dirty="0">
                <a:latin typeface="Arial MT"/>
                <a:cs typeface="Arial MT"/>
              </a:rPr>
              <a:t> </a:t>
            </a:r>
            <a:r>
              <a:rPr sz="3000" spc="-5" dirty="0">
                <a:latin typeface="Arial MT"/>
                <a:cs typeface="Arial MT"/>
              </a:rPr>
              <a:t>introduced</a:t>
            </a:r>
            <a:r>
              <a:rPr sz="3000" spc="-20" dirty="0">
                <a:latin typeface="Arial MT"/>
                <a:cs typeface="Arial MT"/>
              </a:rPr>
              <a:t> </a:t>
            </a:r>
            <a:r>
              <a:rPr sz="3000" dirty="0">
                <a:latin typeface="Arial MT"/>
                <a:cs typeface="Arial MT"/>
              </a:rPr>
              <a:t>in1989</a:t>
            </a:r>
            <a:r>
              <a:rPr sz="3000" spc="-50" dirty="0">
                <a:latin typeface="Arial MT"/>
                <a:cs typeface="Arial MT"/>
              </a:rPr>
              <a:t> </a:t>
            </a:r>
            <a:r>
              <a:rPr sz="3000" dirty="0">
                <a:latin typeface="Arial MT"/>
                <a:cs typeface="Arial MT"/>
              </a:rPr>
              <a:t>(LeCun)</a:t>
            </a:r>
            <a:endParaRPr sz="3000">
              <a:latin typeface="Arial MT"/>
              <a:cs typeface="Arial MT"/>
            </a:endParaRPr>
          </a:p>
        </p:txBody>
      </p:sp>
      <p:pic>
        <p:nvPicPr>
          <p:cNvPr id="10" name="object 10"/>
          <p:cNvPicPr/>
          <p:nvPr/>
        </p:nvPicPr>
        <p:blipFill>
          <a:blip r:embed="rId7" cstate="print"/>
          <a:stretch>
            <a:fillRect/>
          </a:stretch>
        </p:blipFill>
        <p:spPr>
          <a:xfrm>
            <a:off x="381000" y="2743310"/>
            <a:ext cx="11644153" cy="3290205"/>
          </a:xfrm>
          <a:prstGeom prst="rect">
            <a:avLst/>
          </a:prstGeom>
        </p:spPr>
      </p:pic>
      <p:sp>
        <p:nvSpPr>
          <p:cNvPr id="12" name="Slide Number Placeholder 11">
            <a:extLst>
              <a:ext uri="{FF2B5EF4-FFF2-40B4-BE49-F238E27FC236}">
                <a16:creationId xmlns:a16="http://schemas.microsoft.com/office/drawing/2014/main" id="{61E46DB4-E503-0CA6-A257-1ADFD7B2BC03}"/>
              </a:ext>
            </a:extLst>
          </p:cNvPr>
          <p:cNvSpPr>
            <a:spLocks noGrp="1"/>
          </p:cNvSpPr>
          <p:nvPr>
            <p:ph type="sldNum" sz="quarter" idx="7"/>
          </p:nvPr>
        </p:nvSpPr>
        <p:spPr/>
        <p:txBody>
          <a:bodyPr/>
          <a:lstStyle/>
          <a:p>
            <a:fld id="{B6F15528-21DE-4FAA-801E-634DDDAF4B2B}" type="slidenum">
              <a:rPr lang="en-IN" smtClean="0"/>
              <a:t>55</a:t>
            </a:fld>
            <a:endParaRPr lang="en-IN"/>
          </a:p>
        </p:txBody>
      </p:sp>
      <p:pic>
        <p:nvPicPr>
          <p:cNvPr id="13" name="Picture 2" descr="E:\NIET\Project\xLogo11.png.pagespeed.ic.pydHLuCQEZ.png">
            <a:extLst>
              <a:ext uri="{FF2B5EF4-FFF2-40B4-BE49-F238E27FC236}">
                <a16:creationId xmlns:a16="http://schemas.microsoft.com/office/drawing/2014/main" id="{DAA89274-E0BD-F0E5-CC32-DF3BDAD715D2}"/>
              </a:ext>
            </a:extLst>
          </p:cNvPr>
          <p:cNvPicPr>
            <a:picLocks noChangeAspect="1" noChangeArrowheads="1"/>
          </p:cNvPicPr>
          <p:nvPr/>
        </p:nvPicPr>
        <p:blipFill>
          <a:blip r:embed="rId8" cstate="print"/>
          <a:srcRect/>
          <a:stretch>
            <a:fillRect/>
          </a:stretch>
        </p:blipFill>
        <p:spPr bwMode="auto">
          <a:xfrm>
            <a:off x="0" y="15548"/>
            <a:ext cx="1447800" cy="817163"/>
          </a:xfrm>
          <a:prstGeom prst="rect">
            <a:avLst/>
          </a:prstGeom>
          <a:noFill/>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1A77EAD-8D69-0E2F-033F-8D0A1B5111F4}"/>
              </a:ext>
            </a:extLst>
          </p:cNvPr>
          <p:cNvSpPr txBox="1"/>
          <p:nvPr/>
        </p:nvSpPr>
        <p:spPr>
          <a:xfrm>
            <a:off x="195309" y="485558"/>
            <a:ext cx="8748943" cy="2031325"/>
          </a:xfrm>
          <a:prstGeom prst="rect">
            <a:avLst/>
          </a:prstGeom>
          <a:noFill/>
        </p:spPr>
        <p:txBody>
          <a:bodyPr wrap="square">
            <a:spAutoFit/>
          </a:bodyPr>
          <a:lstStyle/>
          <a:p>
            <a:pPr algn="just"/>
            <a:r>
              <a:rPr lang="en-US" b="0" i="0" dirty="0">
                <a:solidFill>
                  <a:srgbClr val="222222"/>
                </a:solidFill>
                <a:effectLst/>
                <a:latin typeface="Lato" panose="020F0502020204030203" pitchFamily="34" charset="0"/>
              </a:rPr>
              <a:t> </a:t>
            </a:r>
            <a:r>
              <a:rPr lang="en-US" b="0" i="0" u="none" strike="noStrike" dirty="0">
                <a:solidFill>
                  <a:srgbClr val="007BFF"/>
                </a:solidFill>
                <a:effectLst/>
                <a:latin typeface="Lato" panose="020F0502020204030203" pitchFamily="34" charset="0"/>
                <a:hlinkClick r:id="rId2"/>
              </a:rPr>
              <a:t>Gradient-Based Learning Applied to Document Recognition</a:t>
            </a:r>
            <a:r>
              <a:rPr lang="en-US" b="0" i="0" dirty="0">
                <a:solidFill>
                  <a:srgbClr val="222222"/>
                </a:solidFill>
                <a:effectLst/>
                <a:latin typeface="Lato" panose="020F0502020204030203" pitchFamily="34" charset="0"/>
              </a:rPr>
              <a:t>. They used this architecture for recognizing the handwritten and machine-printed characters.</a:t>
            </a:r>
          </a:p>
          <a:p>
            <a:pPr algn="just"/>
            <a:r>
              <a:rPr lang="en-US" b="0" i="0" dirty="0">
                <a:solidFill>
                  <a:srgbClr val="222222"/>
                </a:solidFill>
                <a:effectLst/>
                <a:latin typeface="Lato" panose="020F0502020204030203" pitchFamily="34" charset="0"/>
              </a:rPr>
              <a:t>The main reason behind the popularity of this model was its simple and straightforward architecture. It is a multi-layer convolution neural network for image classification. Three sets of convolution layers with a combination of average pooling. After the convolution and average pooling layers, we have two fully connected layers. At last, a </a:t>
            </a:r>
            <a:r>
              <a:rPr lang="en-US" b="0" i="0" dirty="0" err="1">
                <a:solidFill>
                  <a:srgbClr val="222222"/>
                </a:solidFill>
                <a:effectLst/>
                <a:latin typeface="Lato" panose="020F0502020204030203" pitchFamily="34" charset="0"/>
              </a:rPr>
              <a:t>Softmax</a:t>
            </a:r>
            <a:r>
              <a:rPr lang="en-US" b="0" i="0" dirty="0">
                <a:solidFill>
                  <a:srgbClr val="222222"/>
                </a:solidFill>
                <a:effectLst/>
                <a:latin typeface="Lato" panose="020F0502020204030203" pitchFamily="34" charset="0"/>
              </a:rPr>
              <a:t> classifier which classifies the images into respective class.</a:t>
            </a:r>
          </a:p>
        </p:txBody>
      </p:sp>
      <p:sp>
        <p:nvSpPr>
          <p:cNvPr id="6" name="TextBox 5">
            <a:extLst>
              <a:ext uri="{FF2B5EF4-FFF2-40B4-BE49-F238E27FC236}">
                <a16:creationId xmlns:a16="http://schemas.microsoft.com/office/drawing/2014/main" id="{2065D062-FF47-C637-ECAE-AEE340863985}"/>
              </a:ext>
            </a:extLst>
          </p:cNvPr>
          <p:cNvSpPr txBox="1"/>
          <p:nvPr/>
        </p:nvSpPr>
        <p:spPr>
          <a:xfrm>
            <a:off x="3049479" y="2831055"/>
            <a:ext cx="8748943" cy="2585323"/>
          </a:xfrm>
          <a:prstGeom prst="rect">
            <a:avLst/>
          </a:prstGeom>
          <a:noFill/>
        </p:spPr>
        <p:txBody>
          <a:bodyPr wrap="square">
            <a:spAutoFit/>
          </a:bodyPr>
          <a:lstStyle/>
          <a:p>
            <a:pPr algn="just"/>
            <a:r>
              <a:rPr lang="en-US" b="0" i="0" dirty="0">
                <a:solidFill>
                  <a:srgbClr val="222222"/>
                </a:solidFill>
                <a:effectLst/>
                <a:latin typeface="Lato" panose="020F0502020204030203" pitchFamily="34" charset="0"/>
              </a:rPr>
              <a:t>The input to this model is a 32 X 32 grayscale image hence the number of channels is one. After the first pooling operation, we apply the average pooling and the size of the feature map is reduced by half. Note that, the number of channels is intact. Next, we have a convolution layer with sixteen filters of size 5X5. Again the feature map changed it is 10X10X16. The output size is calculated in a similar manner. After this, we again applied an average pooling or subsampling layer, which again reduce the size of the feature map by half </a:t>
            </a:r>
            <a:r>
              <a:rPr lang="en-US" b="0" i="0" dirty="0" err="1">
                <a:solidFill>
                  <a:srgbClr val="222222"/>
                </a:solidFill>
                <a:effectLst/>
                <a:latin typeface="Lato" panose="020F0502020204030203" pitchFamily="34" charset="0"/>
              </a:rPr>
              <a:t>i.e</a:t>
            </a:r>
            <a:r>
              <a:rPr lang="en-US" b="0" i="0" dirty="0">
                <a:solidFill>
                  <a:srgbClr val="222222"/>
                </a:solidFill>
                <a:effectLst/>
                <a:latin typeface="Lato" panose="020F0502020204030203" pitchFamily="34" charset="0"/>
              </a:rPr>
              <a:t> 5X5X16.</a:t>
            </a:r>
          </a:p>
          <a:p>
            <a:br>
              <a:rPr lang="en-US" b="0" i="0" dirty="0">
                <a:solidFill>
                  <a:srgbClr val="222222"/>
                </a:solidFill>
                <a:effectLst/>
                <a:latin typeface="Lato" panose="020F0502020204030203" pitchFamily="34" charset="0"/>
              </a:rPr>
            </a:br>
            <a:endParaRPr lang="en-IN" dirty="0"/>
          </a:p>
        </p:txBody>
      </p:sp>
      <p:pic>
        <p:nvPicPr>
          <p:cNvPr id="7" name="Picture 6">
            <a:extLst>
              <a:ext uri="{FF2B5EF4-FFF2-40B4-BE49-F238E27FC236}">
                <a16:creationId xmlns:a16="http://schemas.microsoft.com/office/drawing/2014/main" id="{27D8D363-32EF-80AE-0BEF-45F81F0DBEBA}"/>
              </a:ext>
            </a:extLst>
          </p:cNvPr>
          <p:cNvPicPr>
            <a:picLocks noChangeAspect="1"/>
          </p:cNvPicPr>
          <p:nvPr/>
        </p:nvPicPr>
        <p:blipFill>
          <a:blip r:embed="rId3"/>
          <a:stretch>
            <a:fillRect/>
          </a:stretch>
        </p:blipFill>
        <p:spPr>
          <a:xfrm>
            <a:off x="533400" y="3986933"/>
            <a:ext cx="5562600" cy="2152650"/>
          </a:xfrm>
          <a:prstGeom prst="rect">
            <a:avLst/>
          </a:prstGeom>
        </p:spPr>
      </p:pic>
      <p:sp>
        <p:nvSpPr>
          <p:cNvPr id="8" name="AutoShape 6" descr="Lenet-5 - first convolution operation">
            <a:extLst>
              <a:ext uri="{FF2B5EF4-FFF2-40B4-BE49-F238E27FC236}">
                <a16:creationId xmlns:a16="http://schemas.microsoft.com/office/drawing/2014/main" id="{4A3B0FDC-A596-5AAE-D311-18882D53DCF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1032" name="Picture 8" descr="Lenet-5 size 5X5">
            <a:extLst>
              <a:ext uri="{FF2B5EF4-FFF2-40B4-BE49-F238E27FC236}">
                <a16:creationId xmlns:a16="http://schemas.microsoft.com/office/drawing/2014/main" id="{777A38DA-2893-F715-C8D0-0AA2A073C7D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76316" y="4737278"/>
            <a:ext cx="5343525" cy="2419350"/>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9570CD2E-E662-A077-31D3-D53E36C5210F}"/>
              </a:ext>
            </a:extLst>
          </p:cNvPr>
          <p:cNvSpPr>
            <a:spLocks noGrp="1"/>
          </p:cNvSpPr>
          <p:nvPr>
            <p:ph type="sldNum" sz="quarter" idx="7"/>
          </p:nvPr>
        </p:nvSpPr>
        <p:spPr/>
        <p:txBody>
          <a:bodyPr/>
          <a:lstStyle/>
          <a:p>
            <a:fld id="{B6F15528-21DE-4FAA-801E-634DDDAF4B2B}" type="slidenum">
              <a:rPr lang="en-IN" smtClean="0"/>
              <a:t>56</a:t>
            </a:fld>
            <a:endParaRPr lang="en-IN"/>
          </a:p>
        </p:txBody>
      </p:sp>
      <p:pic>
        <p:nvPicPr>
          <p:cNvPr id="5" name="Picture 2" descr="E:\NIET\Project\xLogo11.png.pagespeed.ic.pydHLuCQEZ.png">
            <a:extLst>
              <a:ext uri="{FF2B5EF4-FFF2-40B4-BE49-F238E27FC236}">
                <a16:creationId xmlns:a16="http://schemas.microsoft.com/office/drawing/2014/main" id="{5CC1659A-CF73-10BB-972E-00012EBF8B6D}"/>
              </a:ext>
            </a:extLst>
          </p:cNvPr>
          <p:cNvPicPr>
            <a:picLocks noChangeAspect="1" noChangeArrowheads="1"/>
          </p:cNvPicPr>
          <p:nvPr/>
        </p:nvPicPr>
        <p:blipFill>
          <a:blip r:embed="rId5" cstate="print"/>
          <a:srcRect/>
          <a:stretch>
            <a:fillRect/>
          </a:stretch>
        </p:blipFill>
        <p:spPr bwMode="auto">
          <a:xfrm>
            <a:off x="0" y="15548"/>
            <a:ext cx="1447800" cy="817163"/>
          </a:xfrm>
          <a:prstGeom prst="rect">
            <a:avLst/>
          </a:prstGeom>
          <a:noFill/>
        </p:spPr>
      </p:pic>
    </p:spTree>
    <p:extLst>
      <p:ext uri="{BB962C8B-B14F-4D97-AF65-F5344CB8AC3E}">
        <p14:creationId xmlns:p14="http://schemas.microsoft.com/office/powerpoint/2010/main" val="355901286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7BB49C4-9368-F4B6-F085-A87CA11C90AB}"/>
              </a:ext>
            </a:extLst>
          </p:cNvPr>
          <p:cNvSpPr>
            <a:spLocks noGrp="1"/>
          </p:cNvSpPr>
          <p:nvPr>
            <p:ph type="sldNum" sz="quarter" idx="7"/>
          </p:nvPr>
        </p:nvSpPr>
        <p:spPr/>
        <p:txBody>
          <a:bodyPr/>
          <a:lstStyle/>
          <a:p>
            <a:fld id="{B6F15528-21DE-4FAA-801E-634DDDAF4B2B}" type="slidenum">
              <a:rPr lang="en-IN" smtClean="0"/>
              <a:t>57</a:t>
            </a:fld>
            <a:endParaRPr lang="en-IN"/>
          </a:p>
        </p:txBody>
      </p:sp>
      <p:sp>
        <p:nvSpPr>
          <p:cNvPr id="5" name="TextBox 4">
            <a:extLst>
              <a:ext uri="{FF2B5EF4-FFF2-40B4-BE49-F238E27FC236}">
                <a16:creationId xmlns:a16="http://schemas.microsoft.com/office/drawing/2014/main" id="{C941E195-A7FC-872B-6AD6-F11B00F7081E}"/>
              </a:ext>
            </a:extLst>
          </p:cNvPr>
          <p:cNvSpPr txBox="1"/>
          <p:nvPr/>
        </p:nvSpPr>
        <p:spPr>
          <a:xfrm>
            <a:off x="-1" y="309602"/>
            <a:ext cx="12192001" cy="6093976"/>
          </a:xfrm>
          <a:prstGeom prst="rect">
            <a:avLst/>
          </a:prstGeom>
          <a:noFill/>
        </p:spPr>
        <p:txBody>
          <a:bodyPr wrap="square">
            <a:spAutoFit/>
          </a:bodyPr>
          <a:lstStyle/>
          <a:p>
            <a:pPr algn="l"/>
            <a:r>
              <a:rPr lang="en-US" b="0" i="0" dirty="0">
                <a:solidFill>
                  <a:srgbClr val="202122"/>
                </a:solidFill>
                <a:effectLst/>
                <a:latin typeface="Arial" panose="020B0604020202020204" pitchFamily="34" charset="0"/>
              </a:rPr>
              <a:t>As a representative of the early convolutional neural network, </a:t>
            </a:r>
            <a:r>
              <a:rPr lang="en-US" b="0" i="0" dirty="0" err="1">
                <a:solidFill>
                  <a:srgbClr val="202122"/>
                </a:solidFill>
                <a:effectLst/>
                <a:latin typeface="Arial" panose="020B0604020202020204" pitchFamily="34" charset="0"/>
              </a:rPr>
              <a:t>LeNet</a:t>
            </a:r>
            <a:r>
              <a:rPr lang="en-US" b="0" i="0" dirty="0">
                <a:solidFill>
                  <a:srgbClr val="202122"/>
                </a:solidFill>
                <a:effectLst/>
                <a:latin typeface="Arial" panose="020B0604020202020204" pitchFamily="34" charset="0"/>
              </a:rPr>
              <a:t> possesses the basic units of convolutional neural network, such as convolutional layer, pooling layer and full connection layer, laying a foundation for the future development of convolutional neural network. As shown in the figure (input image data with 32*32 pixels) : LeNet-5 consists of seven layers. In addition to input, every other layer can </a:t>
            </a:r>
            <a:r>
              <a:rPr lang="en-US" b="0" i="0" u="none" strike="noStrike" dirty="0">
                <a:solidFill>
                  <a:srgbClr val="3366CC"/>
                </a:solidFill>
                <a:effectLst/>
                <a:latin typeface="Arial" panose="020B0604020202020204" pitchFamily="34" charset="0"/>
                <a:hlinkClick r:id="rId2" tooltip="Train parameter"/>
              </a:rPr>
              <a:t>train parameters</a:t>
            </a:r>
            <a:r>
              <a:rPr lang="en-US" b="0" i="0" dirty="0">
                <a:solidFill>
                  <a:srgbClr val="202122"/>
                </a:solidFill>
                <a:effectLst/>
                <a:latin typeface="Arial" panose="020B0604020202020204" pitchFamily="34" charset="0"/>
              </a:rPr>
              <a:t>. In the figure, </a:t>
            </a:r>
            <a:r>
              <a:rPr lang="en-US" b="0" i="0" dirty="0" err="1">
                <a:solidFill>
                  <a:srgbClr val="202122"/>
                </a:solidFill>
                <a:effectLst/>
                <a:latin typeface="Arial" panose="020B0604020202020204" pitchFamily="34" charset="0"/>
              </a:rPr>
              <a:t>Cx</a:t>
            </a:r>
            <a:r>
              <a:rPr lang="en-US" b="0" i="0" dirty="0">
                <a:solidFill>
                  <a:srgbClr val="202122"/>
                </a:solidFill>
                <a:effectLst/>
                <a:latin typeface="Arial" panose="020B0604020202020204" pitchFamily="34" charset="0"/>
              </a:rPr>
              <a:t> represents convolution layer, </a:t>
            </a:r>
            <a:r>
              <a:rPr lang="en-US" b="0" i="0" dirty="0" err="1">
                <a:solidFill>
                  <a:srgbClr val="202122"/>
                </a:solidFill>
                <a:effectLst/>
                <a:latin typeface="Arial" panose="020B0604020202020204" pitchFamily="34" charset="0"/>
              </a:rPr>
              <a:t>Sx</a:t>
            </a:r>
            <a:r>
              <a:rPr lang="en-US" b="0" i="0" dirty="0">
                <a:solidFill>
                  <a:srgbClr val="202122"/>
                </a:solidFill>
                <a:effectLst/>
                <a:latin typeface="Arial" panose="020B0604020202020204" pitchFamily="34" charset="0"/>
              </a:rPr>
              <a:t> represents sub-sampling layer, </a:t>
            </a:r>
            <a:r>
              <a:rPr lang="en-US" b="0" i="0" dirty="0" err="1">
                <a:solidFill>
                  <a:srgbClr val="202122"/>
                </a:solidFill>
                <a:effectLst/>
                <a:latin typeface="Arial" panose="020B0604020202020204" pitchFamily="34" charset="0"/>
              </a:rPr>
              <a:t>Fx</a:t>
            </a:r>
            <a:r>
              <a:rPr lang="en-US" b="0" i="0" dirty="0">
                <a:solidFill>
                  <a:srgbClr val="202122"/>
                </a:solidFill>
                <a:effectLst/>
                <a:latin typeface="Arial" panose="020B0604020202020204" pitchFamily="34" charset="0"/>
              </a:rPr>
              <a:t> represents complete connection layer, and x represents layer index.</a:t>
            </a:r>
            <a:r>
              <a:rPr lang="en-US" b="0" i="0" u="none" strike="noStrike" baseline="30000" dirty="0">
                <a:solidFill>
                  <a:srgbClr val="3366CC"/>
                </a:solidFill>
                <a:effectLst/>
                <a:latin typeface="Arial" panose="020B0604020202020204" pitchFamily="34" charset="0"/>
                <a:hlinkClick r:id="rId3"/>
              </a:rPr>
              <a:t>[2]</a:t>
            </a:r>
            <a:r>
              <a:rPr lang="en-US" b="0" i="0" u="none" strike="noStrike" baseline="30000" dirty="0">
                <a:solidFill>
                  <a:srgbClr val="3366CC"/>
                </a:solidFill>
                <a:effectLst/>
                <a:latin typeface="Arial" panose="020B0604020202020204" pitchFamily="34" charset="0"/>
                <a:hlinkClick r:id="rId4"/>
              </a:rPr>
              <a:t>[7]</a:t>
            </a:r>
            <a:r>
              <a:rPr lang="en-US" b="0" i="0" u="none" strike="noStrike" baseline="30000" dirty="0">
                <a:solidFill>
                  <a:srgbClr val="3366CC"/>
                </a:solidFill>
                <a:effectLst/>
                <a:latin typeface="Arial" panose="020B0604020202020204" pitchFamily="34" charset="0"/>
                <a:hlinkClick r:id="rId5"/>
              </a:rPr>
              <a:t>[8]</a:t>
            </a:r>
            <a:endParaRPr lang="en-US" b="0" i="0" u="none" strike="noStrike" baseline="30000" dirty="0">
              <a:solidFill>
                <a:srgbClr val="3366CC"/>
              </a:solidFill>
              <a:effectLst/>
              <a:latin typeface="Arial" panose="020B0604020202020204" pitchFamily="34" charset="0"/>
            </a:endParaRPr>
          </a:p>
          <a:p>
            <a:pPr algn="l"/>
            <a:endParaRPr lang="en-US" baseline="30000" dirty="0">
              <a:solidFill>
                <a:srgbClr val="3366CC"/>
              </a:solidFill>
              <a:latin typeface="Arial" panose="020B0604020202020204" pitchFamily="34" charset="0"/>
            </a:endParaRPr>
          </a:p>
          <a:p>
            <a:pPr algn="l"/>
            <a:r>
              <a:rPr lang="en-US" b="0" i="0" dirty="0">
                <a:solidFill>
                  <a:srgbClr val="202122"/>
                </a:solidFill>
                <a:effectLst/>
                <a:latin typeface="Arial" panose="020B0604020202020204" pitchFamily="34" charset="0"/>
              </a:rPr>
              <a:t>Layer C1 is a </a:t>
            </a:r>
            <a:r>
              <a:rPr lang="en-US" b="0" i="0" u="none" strike="noStrike" dirty="0">
                <a:solidFill>
                  <a:srgbClr val="3366CC"/>
                </a:solidFill>
                <a:effectLst/>
                <a:latin typeface="Arial" panose="020B0604020202020204" pitchFamily="34" charset="0"/>
                <a:hlinkClick r:id="rId6" tooltip="Convolution"/>
              </a:rPr>
              <a:t>convolution layer</a:t>
            </a:r>
            <a:r>
              <a:rPr lang="en-US" b="0" i="0" dirty="0">
                <a:solidFill>
                  <a:srgbClr val="202122"/>
                </a:solidFill>
                <a:effectLst/>
                <a:latin typeface="Arial" panose="020B0604020202020204" pitchFamily="34" charset="0"/>
              </a:rPr>
              <a:t> with six convolution kernels of 5x5 and the size of feature mapping is 28x28, which can prevent the information of the input image from falling out of the boundary of convolution kernel.</a:t>
            </a:r>
          </a:p>
          <a:p>
            <a:pPr algn="l"/>
            <a:r>
              <a:rPr lang="en-US" b="0" i="0" dirty="0">
                <a:solidFill>
                  <a:srgbClr val="202122"/>
                </a:solidFill>
                <a:effectLst/>
                <a:latin typeface="Arial" panose="020B0604020202020204" pitchFamily="34" charset="0"/>
              </a:rPr>
              <a:t>Layer S2 is the subsampling/pooling layer that outputs 6 feature graphs of size 14x14. Each cell in each feature map is connected to 2x2 neighborhoods in the corresponding feature map in C1.</a:t>
            </a:r>
          </a:p>
          <a:p>
            <a:pPr algn="l"/>
            <a:r>
              <a:rPr lang="en-US" b="0" i="0" dirty="0">
                <a:solidFill>
                  <a:srgbClr val="202122"/>
                </a:solidFill>
                <a:effectLst/>
                <a:latin typeface="Arial" panose="020B0604020202020204" pitchFamily="34" charset="0"/>
              </a:rPr>
              <a:t>Layer C3 is a convolution layer with 16 5-5 convolution kernels. </a:t>
            </a:r>
          </a:p>
          <a:p>
            <a:pPr algn="l"/>
            <a:endParaRPr lang="en-US" dirty="0">
              <a:solidFill>
                <a:srgbClr val="202122"/>
              </a:solidFill>
              <a:latin typeface="Arial" panose="020B0604020202020204" pitchFamily="34" charset="0"/>
            </a:endParaRPr>
          </a:p>
          <a:p>
            <a:pPr algn="l"/>
            <a:r>
              <a:rPr lang="en-US" b="0" i="0" dirty="0">
                <a:solidFill>
                  <a:srgbClr val="202122"/>
                </a:solidFill>
                <a:effectLst/>
                <a:latin typeface="Arial" panose="020B0604020202020204" pitchFamily="34" charset="0"/>
              </a:rPr>
              <a:t>The input of the first six C3 feature maps is each continuous subset of the three feature maps in S2, the input of the next six feature maps comes from the input of the four continuous subsets, and the input of the next three feature maps comes from the four discontinuous subsets. Finally, the input for the last feature graph comes from all feature graphs of S2.</a:t>
            </a:r>
          </a:p>
          <a:p>
            <a:pPr algn="l"/>
            <a:r>
              <a:rPr lang="en-US" b="0" i="0" dirty="0">
                <a:solidFill>
                  <a:srgbClr val="202122"/>
                </a:solidFill>
                <a:effectLst/>
                <a:latin typeface="Arial" panose="020B0604020202020204" pitchFamily="34" charset="0"/>
              </a:rPr>
              <a:t>Layer S4 is similar to S2, with size of 2x2 and output of 16 5x5 feature graphs. Layer C5 is a convolution layer with 120 convolution kernels of size 5x5. Each cell is connected to the 5*5 neighborhood on all 16 feature graphs of S4. Here, since the feature graph size of S4 is also 5x5, the output size of C5 is 1*1. So S4 and C5 are completely connected. C5 is labeled as a convolutional layer instead of a fully connected layer, because if LeNet-5 input becomes larger and its structure remains unchanged, its output size will be greater than 1x1, i.e. not a fully connected layer.</a:t>
            </a:r>
          </a:p>
        </p:txBody>
      </p:sp>
    </p:spTree>
    <p:extLst>
      <p:ext uri="{BB962C8B-B14F-4D97-AF65-F5344CB8AC3E}">
        <p14:creationId xmlns:p14="http://schemas.microsoft.com/office/powerpoint/2010/main" val="322131955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txBox="1">
            <a:spLocks noGrp="1"/>
          </p:cNvSpPr>
          <p:nvPr>
            <p:ph type="title" idx="4294967295"/>
          </p:nvPr>
        </p:nvSpPr>
        <p:spPr>
          <a:xfrm>
            <a:off x="9879013" y="396875"/>
            <a:ext cx="2312987" cy="635000"/>
          </a:xfrm>
          <a:prstGeom prst="rect">
            <a:avLst/>
          </a:prstGeom>
        </p:spPr>
        <p:txBody>
          <a:bodyPr vert="horz" wrap="square" lIns="0" tIns="12065" rIns="0" bIns="0" rtlCol="0">
            <a:spAutoFit/>
          </a:bodyPr>
          <a:lstStyle/>
          <a:p>
            <a:pPr marL="12700">
              <a:lnSpc>
                <a:spcPct val="100000"/>
              </a:lnSpc>
              <a:spcBef>
                <a:spcPts val="95"/>
              </a:spcBef>
            </a:pPr>
            <a:r>
              <a:rPr spc="220" dirty="0"/>
              <a:t>Histor</a:t>
            </a:r>
            <a:r>
              <a:rPr spc="235" dirty="0"/>
              <a:t>y</a:t>
            </a:r>
            <a:r>
              <a:rPr spc="-5" dirty="0"/>
              <a:t>…</a:t>
            </a:r>
          </a:p>
        </p:txBody>
      </p:sp>
      <p:sp>
        <p:nvSpPr>
          <p:cNvPr id="6" name="Slide Number Placeholder 5">
            <a:extLst>
              <a:ext uri="{FF2B5EF4-FFF2-40B4-BE49-F238E27FC236}">
                <a16:creationId xmlns:a16="http://schemas.microsoft.com/office/drawing/2014/main" id="{E60AF4E0-D938-9E67-E776-5F71ACCD9CB2}"/>
              </a:ext>
            </a:extLst>
          </p:cNvPr>
          <p:cNvSpPr>
            <a:spLocks noGrp="1"/>
          </p:cNvSpPr>
          <p:nvPr>
            <p:ph type="sldNum" sz="quarter" idx="7"/>
          </p:nvPr>
        </p:nvSpPr>
        <p:spPr/>
        <p:txBody>
          <a:bodyPr/>
          <a:lstStyle/>
          <a:p>
            <a:fld id="{B6F15528-21DE-4FAA-801E-634DDDAF4B2B}" type="slidenum">
              <a:rPr lang="en-IN" smtClean="0"/>
              <a:t>58</a:t>
            </a:fld>
            <a:endParaRPr lang="en-IN"/>
          </a:p>
        </p:txBody>
      </p:sp>
      <p:pic>
        <p:nvPicPr>
          <p:cNvPr id="7" name="Picture 2" descr="E:\NIET\Project\xLogo11.png.pagespeed.ic.pydHLuCQEZ.png">
            <a:extLst>
              <a:ext uri="{FF2B5EF4-FFF2-40B4-BE49-F238E27FC236}">
                <a16:creationId xmlns:a16="http://schemas.microsoft.com/office/drawing/2014/main" id="{C15CF295-F815-EF9D-7F23-8CB04999F315}"/>
              </a:ext>
            </a:extLst>
          </p:cNvPr>
          <p:cNvPicPr>
            <a:picLocks noChangeAspect="1" noChangeArrowheads="1"/>
          </p:cNvPicPr>
          <p:nvPr/>
        </p:nvPicPr>
        <p:blipFill>
          <a:blip r:embed="rId2" cstate="print"/>
          <a:srcRect/>
          <a:stretch>
            <a:fillRect/>
          </a:stretch>
        </p:blipFill>
        <p:spPr bwMode="auto">
          <a:xfrm>
            <a:off x="0" y="15548"/>
            <a:ext cx="1447800" cy="817163"/>
          </a:xfrm>
          <a:prstGeom prst="rect">
            <a:avLst/>
          </a:prstGeom>
          <a:noFill/>
        </p:spPr>
      </p:pic>
      <p:pic>
        <p:nvPicPr>
          <p:cNvPr id="8" name="Picture 7">
            <a:extLst>
              <a:ext uri="{FF2B5EF4-FFF2-40B4-BE49-F238E27FC236}">
                <a16:creationId xmlns:a16="http://schemas.microsoft.com/office/drawing/2014/main" id="{871B970A-32F2-F201-1E9C-2A3BAF4C4D93}"/>
              </a:ext>
            </a:extLst>
          </p:cNvPr>
          <p:cNvPicPr>
            <a:picLocks noChangeAspect="1"/>
          </p:cNvPicPr>
          <p:nvPr/>
        </p:nvPicPr>
        <p:blipFill>
          <a:blip r:embed="rId3"/>
          <a:stretch>
            <a:fillRect/>
          </a:stretch>
        </p:blipFill>
        <p:spPr>
          <a:xfrm>
            <a:off x="0" y="1282470"/>
            <a:ext cx="11896078" cy="5372469"/>
          </a:xfrm>
          <a:prstGeom prst="rect">
            <a:avLst/>
          </a:prstGeom>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8672FF4-EE0F-ABF2-4CD4-5A01C6397E13}"/>
              </a:ext>
            </a:extLst>
          </p:cNvPr>
          <p:cNvSpPr>
            <a:spLocks noGrp="1"/>
          </p:cNvSpPr>
          <p:nvPr>
            <p:ph type="dt" sz="half" idx="6"/>
          </p:nvPr>
        </p:nvSpPr>
        <p:spPr/>
        <p:txBody>
          <a:bodyPr/>
          <a:lstStyle/>
          <a:p>
            <a:r>
              <a:rPr lang="en-US"/>
              <a:t>1/5/2020</a:t>
            </a:r>
          </a:p>
        </p:txBody>
      </p:sp>
      <p:sp>
        <p:nvSpPr>
          <p:cNvPr id="3" name="Slide Number Placeholder 2">
            <a:extLst>
              <a:ext uri="{FF2B5EF4-FFF2-40B4-BE49-F238E27FC236}">
                <a16:creationId xmlns:a16="http://schemas.microsoft.com/office/drawing/2014/main" id="{BB94F3EC-CE45-C6C5-51CD-E5B888CB5AB3}"/>
              </a:ext>
            </a:extLst>
          </p:cNvPr>
          <p:cNvSpPr>
            <a:spLocks noGrp="1"/>
          </p:cNvSpPr>
          <p:nvPr>
            <p:ph type="sldNum" sz="quarter" idx="7"/>
          </p:nvPr>
        </p:nvSpPr>
        <p:spPr/>
        <p:txBody>
          <a:bodyPr/>
          <a:lstStyle/>
          <a:p>
            <a:fld id="{B6F15528-21DE-4FAA-801E-634DDDAF4B2B}" type="slidenum">
              <a:rPr lang="en-IN" smtClean="0"/>
              <a:t>59</a:t>
            </a:fld>
            <a:endParaRPr lang="en-IN"/>
          </a:p>
        </p:txBody>
      </p:sp>
      <p:sp>
        <p:nvSpPr>
          <p:cNvPr id="5" name="TextBox 4">
            <a:extLst>
              <a:ext uri="{FF2B5EF4-FFF2-40B4-BE49-F238E27FC236}">
                <a16:creationId xmlns:a16="http://schemas.microsoft.com/office/drawing/2014/main" id="{AACC182C-1FEB-0850-8497-F53C5B67F3AC}"/>
              </a:ext>
            </a:extLst>
          </p:cNvPr>
          <p:cNvSpPr txBox="1"/>
          <p:nvPr/>
        </p:nvSpPr>
        <p:spPr>
          <a:xfrm>
            <a:off x="0" y="2631736"/>
            <a:ext cx="11904955" cy="3970318"/>
          </a:xfrm>
          <a:prstGeom prst="rect">
            <a:avLst/>
          </a:prstGeom>
          <a:noFill/>
        </p:spPr>
        <p:txBody>
          <a:bodyPr wrap="square">
            <a:spAutoFit/>
          </a:bodyPr>
          <a:lstStyle/>
          <a:p>
            <a:r>
              <a:rPr lang="en-US" b="0" i="0" dirty="0">
                <a:solidFill>
                  <a:srgbClr val="202122"/>
                </a:solidFill>
                <a:effectLst/>
                <a:latin typeface="Arial" panose="020B0604020202020204" pitchFamily="34" charset="0"/>
              </a:rPr>
              <a:t>Comparison of the </a:t>
            </a:r>
            <a:r>
              <a:rPr lang="en-US" b="0" i="0" dirty="0" err="1">
                <a:solidFill>
                  <a:srgbClr val="202122"/>
                </a:solidFill>
                <a:effectLst/>
                <a:latin typeface="Arial" panose="020B0604020202020204" pitchFamily="34" charset="0"/>
              </a:rPr>
              <a:t>LeNet</a:t>
            </a:r>
            <a:r>
              <a:rPr lang="en-US" b="0" i="0" dirty="0">
                <a:solidFill>
                  <a:srgbClr val="202122"/>
                </a:solidFill>
                <a:effectLst/>
                <a:latin typeface="Arial" panose="020B0604020202020204" pitchFamily="34" charset="0"/>
              </a:rPr>
              <a:t> and </a:t>
            </a:r>
            <a:r>
              <a:rPr lang="en-US" b="0" i="0" dirty="0" err="1">
                <a:solidFill>
                  <a:srgbClr val="202122"/>
                </a:solidFill>
                <a:effectLst/>
                <a:latin typeface="Arial" panose="020B0604020202020204" pitchFamily="34" charset="0"/>
              </a:rPr>
              <a:t>AlexNet</a:t>
            </a:r>
            <a:r>
              <a:rPr lang="en-US" b="0" i="0" dirty="0">
                <a:solidFill>
                  <a:srgbClr val="202122"/>
                </a:solidFill>
                <a:effectLst/>
                <a:latin typeface="Arial" panose="020B0604020202020204" pitchFamily="34" charset="0"/>
              </a:rPr>
              <a:t> convolution, pooling, and dense layers</a:t>
            </a:r>
            <a:br>
              <a:rPr lang="en-US" dirty="0"/>
            </a:br>
            <a:r>
              <a:rPr lang="en-US" b="0" i="0" dirty="0">
                <a:solidFill>
                  <a:srgbClr val="202122"/>
                </a:solidFill>
                <a:effectLst/>
                <a:latin typeface="Arial" panose="020B0604020202020204" pitchFamily="34" charset="0"/>
              </a:rPr>
              <a:t>(</a:t>
            </a:r>
            <a:r>
              <a:rPr lang="en-US" b="0" i="0" dirty="0" err="1">
                <a:solidFill>
                  <a:srgbClr val="202122"/>
                </a:solidFill>
                <a:effectLst/>
                <a:latin typeface="Arial" panose="020B0604020202020204" pitchFamily="34" charset="0"/>
              </a:rPr>
              <a:t>AlexNet</a:t>
            </a:r>
            <a:r>
              <a:rPr lang="en-US" b="0" i="0" dirty="0">
                <a:solidFill>
                  <a:srgbClr val="202122"/>
                </a:solidFill>
                <a:effectLst/>
                <a:latin typeface="Arial" panose="020B0604020202020204" pitchFamily="34" charset="0"/>
              </a:rPr>
              <a:t> image size should be 227×227×3, instead of 224×224×3, so the math will come out right. </a:t>
            </a:r>
          </a:p>
          <a:p>
            <a:endParaRPr lang="en-US" dirty="0">
              <a:solidFill>
                <a:srgbClr val="202122"/>
              </a:solidFill>
              <a:latin typeface="Arial" panose="020B0604020202020204" pitchFamily="34" charset="0"/>
            </a:endParaRPr>
          </a:p>
          <a:p>
            <a:endParaRPr lang="en-US" b="0" i="0" dirty="0">
              <a:solidFill>
                <a:srgbClr val="202122"/>
              </a:solidFill>
              <a:effectLst/>
              <a:latin typeface="Arial" panose="020B0604020202020204" pitchFamily="34" charset="0"/>
            </a:endParaRPr>
          </a:p>
          <a:p>
            <a:r>
              <a:rPr lang="en-US" b="0" i="0" dirty="0">
                <a:solidFill>
                  <a:srgbClr val="202122"/>
                </a:solidFill>
                <a:effectLst/>
                <a:latin typeface="Arial" panose="020B0604020202020204" pitchFamily="34" charset="0"/>
              </a:rPr>
              <a:t> original paper said different numbers, but Andrej </a:t>
            </a:r>
            <a:r>
              <a:rPr lang="en-US" b="0" i="0" dirty="0" err="1">
                <a:solidFill>
                  <a:srgbClr val="202122"/>
                </a:solidFill>
                <a:effectLst/>
                <a:latin typeface="Arial" panose="020B0604020202020204" pitchFamily="34" charset="0"/>
              </a:rPr>
              <a:t>Karpathy</a:t>
            </a:r>
            <a:r>
              <a:rPr lang="en-US" b="0" i="0" dirty="0">
                <a:solidFill>
                  <a:srgbClr val="202122"/>
                </a:solidFill>
                <a:effectLst/>
                <a:latin typeface="Arial" panose="020B0604020202020204" pitchFamily="34" charset="0"/>
              </a:rPr>
              <a:t>, the former head of computer vision at Tesla, said it should be 227×227×3 (he said Alex didn't describe why he put 224×224×3). </a:t>
            </a:r>
          </a:p>
          <a:p>
            <a:endParaRPr lang="en-US" dirty="0">
              <a:solidFill>
                <a:srgbClr val="202122"/>
              </a:solidFill>
              <a:latin typeface="Arial" panose="020B0604020202020204" pitchFamily="34" charset="0"/>
            </a:endParaRPr>
          </a:p>
          <a:p>
            <a:endParaRPr lang="en-US" b="0" i="0" dirty="0">
              <a:solidFill>
                <a:srgbClr val="202122"/>
              </a:solidFill>
              <a:effectLst/>
              <a:latin typeface="Arial" panose="020B0604020202020204" pitchFamily="34" charset="0"/>
            </a:endParaRPr>
          </a:p>
          <a:p>
            <a:endParaRPr lang="en-US" dirty="0">
              <a:solidFill>
                <a:srgbClr val="202122"/>
              </a:solidFill>
              <a:latin typeface="Arial" panose="020B0604020202020204" pitchFamily="34" charset="0"/>
            </a:endParaRPr>
          </a:p>
          <a:p>
            <a:r>
              <a:rPr lang="en-US" b="0" i="0" dirty="0">
                <a:solidFill>
                  <a:srgbClr val="202122"/>
                </a:solidFill>
                <a:effectLst/>
                <a:latin typeface="Arial" panose="020B0604020202020204" pitchFamily="34" charset="0"/>
              </a:rPr>
              <a:t>The next convolution should be 11×11 with stride 4: 55×55×96 (instead of 54×54×96). It would be calculated, for example, as: [(input width 227 - kernel width 11) / stride 4] + 1 = [(227 - 11) / 4] + 1 = 55. </a:t>
            </a:r>
          </a:p>
          <a:p>
            <a:endParaRPr lang="en-US" dirty="0">
              <a:solidFill>
                <a:srgbClr val="202122"/>
              </a:solidFill>
              <a:latin typeface="Arial" panose="020B0604020202020204" pitchFamily="34" charset="0"/>
            </a:endParaRPr>
          </a:p>
          <a:p>
            <a:endParaRPr lang="en-US" b="0" i="0" dirty="0">
              <a:solidFill>
                <a:srgbClr val="202122"/>
              </a:solidFill>
              <a:effectLst/>
              <a:latin typeface="Arial" panose="020B0604020202020204" pitchFamily="34" charset="0"/>
            </a:endParaRPr>
          </a:p>
          <a:p>
            <a:r>
              <a:rPr lang="en-US" b="0" i="0" dirty="0">
                <a:solidFill>
                  <a:srgbClr val="202122"/>
                </a:solidFill>
                <a:effectLst/>
                <a:latin typeface="Arial" panose="020B0604020202020204" pitchFamily="34" charset="0"/>
              </a:rPr>
              <a:t>Since the kernel output is the same length as width, its area is 55×55.)</a:t>
            </a:r>
            <a:endParaRPr lang="en-IN" dirty="0"/>
          </a:p>
        </p:txBody>
      </p:sp>
      <p:sp>
        <p:nvSpPr>
          <p:cNvPr id="6" name="object 4">
            <a:extLst>
              <a:ext uri="{FF2B5EF4-FFF2-40B4-BE49-F238E27FC236}">
                <a16:creationId xmlns:a16="http://schemas.microsoft.com/office/drawing/2014/main" id="{75D94B13-7A7D-F919-90A6-33B7E6A2D23A}"/>
              </a:ext>
            </a:extLst>
          </p:cNvPr>
          <p:cNvSpPr txBox="1"/>
          <p:nvPr/>
        </p:nvSpPr>
        <p:spPr>
          <a:xfrm>
            <a:off x="287046" y="399696"/>
            <a:ext cx="10807700" cy="1531620"/>
          </a:xfrm>
          <a:prstGeom prst="rect">
            <a:avLst/>
          </a:prstGeom>
        </p:spPr>
        <p:txBody>
          <a:bodyPr vert="horz" wrap="square" lIns="0" tIns="113030" rIns="0" bIns="0" rtlCol="0">
            <a:spAutoFit/>
          </a:bodyPr>
          <a:lstStyle/>
          <a:p>
            <a:pPr marL="355600" indent="-342900">
              <a:lnSpc>
                <a:spcPct val="100000"/>
              </a:lnSpc>
              <a:spcBef>
                <a:spcPts val="890"/>
              </a:spcBef>
              <a:buClr>
                <a:srgbClr val="6A6AFF"/>
              </a:buClr>
              <a:buFont typeface="Wingdings"/>
              <a:buChar char=""/>
              <a:tabLst>
                <a:tab pos="355600" algn="l"/>
              </a:tabLst>
            </a:pPr>
            <a:r>
              <a:rPr sz="3200" spc="-5" dirty="0">
                <a:latin typeface="Arial MT"/>
                <a:cs typeface="Arial MT"/>
              </a:rPr>
              <a:t>Major Breakthrough</a:t>
            </a:r>
            <a:r>
              <a:rPr sz="3200" spc="-45" dirty="0">
                <a:latin typeface="Arial MT"/>
                <a:cs typeface="Arial MT"/>
              </a:rPr>
              <a:t> </a:t>
            </a:r>
            <a:r>
              <a:rPr sz="3200" dirty="0">
                <a:latin typeface="Arial MT"/>
                <a:cs typeface="Arial MT"/>
              </a:rPr>
              <a:t>~</a:t>
            </a:r>
            <a:r>
              <a:rPr sz="3200" spc="10" dirty="0">
                <a:latin typeface="Arial MT"/>
                <a:cs typeface="Arial MT"/>
              </a:rPr>
              <a:t> </a:t>
            </a:r>
            <a:r>
              <a:rPr sz="3200" spc="-5" dirty="0">
                <a:latin typeface="Arial MT"/>
                <a:cs typeface="Arial MT"/>
              </a:rPr>
              <a:t>2012</a:t>
            </a:r>
            <a:r>
              <a:rPr sz="3200" spc="-10" dirty="0">
                <a:latin typeface="Arial MT"/>
                <a:cs typeface="Arial MT"/>
              </a:rPr>
              <a:t> </a:t>
            </a:r>
            <a:r>
              <a:rPr sz="3200" spc="-5" dirty="0">
                <a:latin typeface="Arial MT"/>
                <a:cs typeface="Arial MT"/>
              </a:rPr>
              <a:t>–AlexNet</a:t>
            </a:r>
            <a:endParaRPr sz="3200" dirty="0">
              <a:latin typeface="Arial MT"/>
              <a:cs typeface="Arial MT"/>
            </a:endParaRPr>
          </a:p>
          <a:p>
            <a:pPr marL="775970" lvl="1" indent="-306705">
              <a:lnSpc>
                <a:spcPct val="100000"/>
              </a:lnSpc>
              <a:spcBef>
                <a:spcPts val="670"/>
              </a:spcBef>
              <a:buClr>
                <a:srgbClr val="6A6AFF"/>
              </a:buClr>
              <a:buSzPct val="96296"/>
              <a:buFont typeface="Wingdings"/>
              <a:buChar char=""/>
              <a:tabLst>
                <a:tab pos="776605" algn="l"/>
              </a:tabLst>
            </a:pPr>
            <a:r>
              <a:rPr sz="2700" spc="-5" dirty="0">
                <a:latin typeface="Arial MT"/>
                <a:cs typeface="Arial MT"/>
              </a:rPr>
              <a:t>ImageNet</a:t>
            </a:r>
            <a:r>
              <a:rPr sz="2700" spc="10" dirty="0">
                <a:latin typeface="Arial MT"/>
                <a:cs typeface="Arial MT"/>
              </a:rPr>
              <a:t> </a:t>
            </a:r>
            <a:r>
              <a:rPr sz="2700" dirty="0">
                <a:latin typeface="Arial MT"/>
                <a:cs typeface="Arial MT"/>
              </a:rPr>
              <a:t>Classification</a:t>
            </a:r>
            <a:r>
              <a:rPr sz="2700" spc="-25" dirty="0">
                <a:latin typeface="Arial MT"/>
                <a:cs typeface="Arial MT"/>
              </a:rPr>
              <a:t> </a:t>
            </a:r>
            <a:r>
              <a:rPr sz="2700" dirty="0">
                <a:latin typeface="Arial MT"/>
                <a:cs typeface="Arial MT"/>
              </a:rPr>
              <a:t>with</a:t>
            </a:r>
            <a:r>
              <a:rPr sz="2700" spc="10" dirty="0">
                <a:latin typeface="Arial MT"/>
                <a:cs typeface="Arial MT"/>
              </a:rPr>
              <a:t> </a:t>
            </a:r>
            <a:r>
              <a:rPr sz="2700" spc="-5" dirty="0">
                <a:latin typeface="Arial MT"/>
                <a:cs typeface="Arial MT"/>
              </a:rPr>
              <a:t>Deep</a:t>
            </a:r>
            <a:r>
              <a:rPr sz="2700" spc="5" dirty="0">
                <a:latin typeface="Arial MT"/>
                <a:cs typeface="Arial MT"/>
              </a:rPr>
              <a:t> </a:t>
            </a:r>
            <a:r>
              <a:rPr sz="2700" spc="-5" dirty="0">
                <a:latin typeface="Arial MT"/>
                <a:cs typeface="Arial MT"/>
              </a:rPr>
              <a:t>Convolutional Neural</a:t>
            </a:r>
            <a:r>
              <a:rPr sz="2700" spc="10" dirty="0">
                <a:latin typeface="Arial MT"/>
                <a:cs typeface="Arial MT"/>
              </a:rPr>
              <a:t> </a:t>
            </a:r>
            <a:r>
              <a:rPr sz="2700" spc="-5" dirty="0">
                <a:latin typeface="Arial MT"/>
                <a:cs typeface="Arial MT"/>
              </a:rPr>
              <a:t>Networks</a:t>
            </a:r>
            <a:endParaRPr sz="2700" dirty="0">
              <a:latin typeface="Arial MT"/>
              <a:cs typeface="Arial MT"/>
            </a:endParaRPr>
          </a:p>
          <a:p>
            <a:pPr marL="1155700" lvl="2" indent="-229235">
              <a:lnSpc>
                <a:spcPct val="100000"/>
              </a:lnSpc>
              <a:spcBef>
                <a:spcPts val="560"/>
              </a:spcBef>
              <a:buClr>
                <a:srgbClr val="6A6AFF"/>
              </a:buClr>
              <a:buSzPct val="95652"/>
              <a:buFont typeface="Wingdings"/>
              <a:buChar char=""/>
              <a:tabLst>
                <a:tab pos="1156335" algn="l"/>
              </a:tabLst>
            </a:pPr>
            <a:r>
              <a:rPr sz="2300" dirty="0">
                <a:latin typeface="Arial MT"/>
                <a:cs typeface="Arial MT"/>
              </a:rPr>
              <a:t>[Krizhevsky,</a:t>
            </a:r>
            <a:r>
              <a:rPr sz="2300" spc="-50" dirty="0">
                <a:latin typeface="Arial MT"/>
                <a:cs typeface="Arial MT"/>
              </a:rPr>
              <a:t> </a:t>
            </a:r>
            <a:r>
              <a:rPr sz="2300" dirty="0">
                <a:latin typeface="Arial MT"/>
                <a:cs typeface="Arial MT"/>
              </a:rPr>
              <a:t>Sutskever,</a:t>
            </a:r>
            <a:r>
              <a:rPr sz="2300" spc="-35" dirty="0">
                <a:latin typeface="Arial MT"/>
                <a:cs typeface="Arial MT"/>
              </a:rPr>
              <a:t> </a:t>
            </a:r>
            <a:r>
              <a:rPr sz="2300" dirty="0">
                <a:latin typeface="Arial MT"/>
                <a:cs typeface="Arial MT"/>
              </a:rPr>
              <a:t>Hinton,</a:t>
            </a:r>
            <a:r>
              <a:rPr sz="2300" spc="-50" dirty="0">
                <a:latin typeface="Arial MT"/>
                <a:cs typeface="Arial MT"/>
              </a:rPr>
              <a:t> </a:t>
            </a:r>
            <a:r>
              <a:rPr sz="2300" dirty="0">
                <a:latin typeface="Arial MT"/>
                <a:cs typeface="Arial MT"/>
              </a:rPr>
              <a:t>2012]</a:t>
            </a:r>
          </a:p>
        </p:txBody>
      </p:sp>
      <p:pic>
        <p:nvPicPr>
          <p:cNvPr id="7" name="object 2">
            <a:extLst>
              <a:ext uri="{FF2B5EF4-FFF2-40B4-BE49-F238E27FC236}">
                <a16:creationId xmlns:a16="http://schemas.microsoft.com/office/drawing/2014/main" id="{04B7F2FA-2D9C-6E45-03F3-DC69E167C51D}"/>
              </a:ext>
            </a:extLst>
          </p:cNvPr>
          <p:cNvPicPr/>
          <p:nvPr/>
        </p:nvPicPr>
        <p:blipFill>
          <a:blip r:embed="rId2" cstate="print"/>
          <a:stretch>
            <a:fillRect/>
          </a:stretch>
        </p:blipFill>
        <p:spPr>
          <a:xfrm>
            <a:off x="4909241" y="0"/>
            <a:ext cx="2237510" cy="516284"/>
          </a:xfrm>
          <a:prstGeom prst="rect">
            <a:avLst/>
          </a:prstGeom>
          <a:solidFill>
            <a:srgbClr val="00B0F0"/>
          </a:solidFill>
        </p:spPr>
      </p:pic>
    </p:spTree>
    <p:extLst>
      <p:ext uri="{BB962C8B-B14F-4D97-AF65-F5344CB8AC3E}">
        <p14:creationId xmlns:p14="http://schemas.microsoft.com/office/powerpoint/2010/main" val="36421860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B6F15528-21DE-4FAA-801E-634DDDAF4B2B}" type="slidenum">
              <a:rPr lang="en-US" smtClean="0"/>
              <a:pPr/>
              <a:t>6</a:t>
            </a:fld>
            <a:endParaRPr lang="en-US" dirty="0"/>
          </a:p>
        </p:txBody>
      </p:sp>
      <p:sp>
        <p:nvSpPr>
          <p:cNvPr id="9" name="Title 1"/>
          <p:cNvSpPr txBox="1">
            <a:spLocks/>
          </p:cNvSpPr>
          <p:nvPr/>
        </p:nvSpPr>
        <p:spPr>
          <a:xfrm>
            <a:off x="3124200" y="2"/>
            <a:ext cx="7543800" cy="685799"/>
          </a:xfrm>
          <a:prstGeom prst="rect">
            <a:avLst/>
          </a:prstGeom>
          <a:solidFill>
            <a:schemeClr val="accent2">
              <a:lumMod val="40000"/>
              <a:lumOff val="60000"/>
            </a:schemeClr>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IN" sz="3200" b="1" dirty="0"/>
              <a:t>UNIT-IV</a:t>
            </a:r>
            <a:endParaRPr lang="en-US" sz="3200" b="1" dirty="0">
              <a:solidFill>
                <a:schemeClr val="tx1"/>
              </a:solidFill>
              <a:latin typeface="Times New Roman" panose="02020603050405020304" pitchFamily="18" charset="0"/>
              <a:cs typeface="Times New Roman" panose="02020603050405020304" pitchFamily="18" charset="0"/>
            </a:endParaRPr>
          </a:p>
        </p:txBody>
      </p:sp>
      <p:pic>
        <p:nvPicPr>
          <p:cNvPr id="11" name="Picture 10">
            <a:extLst>
              <a:ext uri="{FF2B5EF4-FFF2-40B4-BE49-F238E27FC236}">
                <a16:creationId xmlns:a16="http://schemas.microsoft.com/office/drawing/2014/main" id="{7A9FF7AF-256B-4FAE-8C83-E5E9D30A5C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104044"/>
            <a:ext cx="1327052" cy="581757"/>
          </a:xfrm>
          <a:prstGeom prst="rect">
            <a:avLst/>
          </a:prstGeom>
        </p:spPr>
      </p:pic>
      <p:sp>
        <p:nvSpPr>
          <p:cNvPr id="8" name="TextBox 7">
            <a:extLst>
              <a:ext uri="{FF2B5EF4-FFF2-40B4-BE49-F238E27FC236}">
                <a16:creationId xmlns:a16="http://schemas.microsoft.com/office/drawing/2014/main" id="{067567D3-B65B-4752-8952-9BA2BB96D648}"/>
              </a:ext>
            </a:extLst>
          </p:cNvPr>
          <p:cNvSpPr txBox="1"/>
          <p:nvPr/>
        </p:nvSpPr>
        <p:spPr>
          <a:xfrm>
            <a:off x="2987040" y="1067772"/>
            <a:ext cx="7071360" cy="477054"/>
          </a:xfrm>
          <a:prstGeom prst="rect">
            <a:avLst/>
          </a:prstGeom>
          <a:gradFill>
            <a:gsLst>
              <a:gs pos="0">
                <a:schemeClr val="accent6">
                  <a:shade val="51000"/>
                  <a:satMod val="130000"/>
                  <a:lumMod val="95000"/>
                </a:schemeClr>
              </a:gs>
              <a:gs pos="80000">
                <a:schemeClr val="accent6">
                  <a:shade val="93000"/>
                  <a:satMod val="130000"/>
                </a:schemeClr>
              </a:gs>
              <a:gs pos="100000">
                <a:schemeClr val="accent6">
                  <a:shade val="94000"/>
                  <a:satMod val="135000"/>
                </a:schemeClr>
              </a:gs>
            </a:gsLst>
          </a:gradFill>
          <a:ln/>
          <a:effectLst>
            <a:outerShdw blurRad="40000" dist="23000" dir="5400000" rotWithShape="0">
              <a:srgbClr val="000000">
                <a:alpha val="35000"/>
              </a:srgbClr>
            </a:outerShdw>
            <a:softEdge rad="76200"/>
          </a:effectLst>
        </p:spPr>
        <p:style>
          <a:lnRef idx="0">
            <a:schemeClr val="accent6"/>
          </a:lnRef>
          <a:fillRef idx="3">
            <a:schemeClr val="accent6"/>
          </a:fillRef>
          <a:effectRef idx="3">
            <a:schemeClr val="accent6"/>
          </a:effectRef>
          <a:fontRef idx="minor">
            <a:schemeClr val="lt1"/>
          </a:fontRef>
        </p:style>
        <p:txBody>
          <a:bodyPr wrap="square">
            <a:spAutoFit/>
          </a:bodyPr>
          <a:lstStyle/>
          <a:p>
            <a:pPr fontAlgn="base"/>
            <a:r>
              <a:rPr lang="en-IN" sz="2500" b="1" dirty="0"/>
              <a:t>UNIT-I: </a:t>
            </a:r>
            <a:r>
              <a:rPr lang="en-US" sz="2500" b="1" dirty="0"/>
              <a:t> </a:t>
            </a:r>
            <a:r>
              <a:rPr lang="en-GB" sz="2500" b="1" dirty="0"/>
              <a:t>Architectures</a:t>
            </a:r>
            <a:r>
              <a:rPr lang="en-GB" sz="2500" dirty="0"/>
              <a:t>  </a:t>
            </a:r>
            <a:endParaRPr lang="en-IN" sz="2500" dirty="0"/>
          </a:p>
        </p:txBody>
      </p:sp>
      <p:graphicFrame>
        <p:nvGraphicFramePr>
          <p:cNvPr id="10" name="Diagram 9">
            <a:extLst>
              <a:ext uri="{FF2B5EF4-FFF2-40B4-BE49-F238E27FC236}">
                <a16:creationId xmlns:a16="http://schemas.microsoft.com/office/drawing/2014/main" id="{5BD0C95D-4009-4941-AFEE-6336F152559B}"/>
              </a:ext>
            </a:extLst>
          </p:cNvPr>
          <p:cNvGraphicFramePr/>
          <p:nvPr/>
        </p:nvGraphicFramePr>
        <p:xfrm>
          <a:off x="1752600" y="2133600"/>
          <a:ext cx="8839200" cy="319400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280940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Graphic spid="10" grpId="0">
        <p:bldAsOne/>
      </p:bldGraphic>
    </p:bldLst>
  </p:timing>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3513861" y="257556"/>
            <a:ext cx="5650865" cy="1119505"/>
            <a:chOff x="3513861" y="257556"/>
            <a:chExt cx="5650865" cy="1119505"/>
          </a:xfrm>
          <a:solidFill>
            <a:srgbClr val="00B0F0"/>
          </a:solidFill>
        </p:grpSpPr>
        <p:pic>
          <p:nvPicPr>
            <p:cNvPr id="3" name="object 3"/>
            <p:cNvPicPr/>
            <p:nvPr/>
          </p:nvPicPr>
          <p:blipFill>
            <a:blip r:embed="rId2" cstate="print"/>
            <a:stretch>
              <a:fillRect/>
            </a:stretch>
          </p:blipFill>
          <p:spPr>
            <a:xfrm>
              <a:off x="3513861" y="545396"/>
              <a:ext cx="1967646" cy="415768"/>
            </a:xfrm>
            <a:prstGeom prst="rect">
              <a:avLst/>
            </a:prstGeom>
            <a:grpFill/>
          </p:spPr>
        </p:pic>
        <p:pic>
          <p:nvPicPr>
            <p:cNvPr id="4" name="object 4"/>
            <p:cNvPicPr/>
            <p:nvPr/>
          </p:nvPicPr>
          <p:blipFill>
            <a:blip r:embed="rId3" cstate="print"/>
            <a:stretch>
              <a:fillRect/>
            </a:stretch>
          </p:blipFill>
          <p:spPr>
            <a:xfrm>
              <a:off x="5248655" y="257556"/>
              <a:ext cx="3915917" cy="1119378"/>
            </a:xfrm>
            <a:prstGeom prst="rect">
              <a:avLst/>
            </a:prstGeom>
            <a:grpFill/>
          </p:spPr>
        </p:pic>
      </p:grpSp>
      <p:sp>
        <p:nvSpPr>
          <p:cNvPr id="10" name="object 10"/>
          <p:cNvSpPr txBox="1">
            <a:spLocks noGrp="1"/>
          </p:cNvSpPr>
          <p:nvPr>
            <p:ph type="dt" sz="half" idx="6"/>
          </p:nvPr>
        </p:nvSpPr>
        <p:spPr>
          <a:prstGeom prst="rect">
            <a:avLst/>
          </a:prstGeom>
        </p:spPr>
        <p:txBody>
          <a:bodyPr vert="horz" wrap="square" lIns="0" tIns="0" rIns="0" bIns="0" rtlCol="0">
            <a:spAutoFit/>
          </a:bodyPr>
          <a:lstStyle/>
          <a:p>
            <a:pPr marL="12700">
              <a:lnSpc>
                <a:spcPct val="100000"/>
              </a:lnSpc>
            </a:pPr>
            <a:endParaRPr spc="-10" dirty="0"/>
          </a:p>
        </p:txBody>
      </p:sp>
      <p:sp>
        <p:nvSpPr>
          <p:cNvPr id="5" name="object 5"/>
          <p:cNvSpPr txBox="1">
            <a:spLocks noGrp="1"/>
          </p:cNvSpPr>
          <p:nvPr>
            <p:ph type="title" idx="4294967295"/>
          </p:nvPr>
        </p:nvSpPr>
        <p:spPr>
          <a:xfrm>
            <a:off x="6143878" y="5324398"/>
            <a:ext cx="5214938" cy="635000"/>
          </a:xfrm>
          <a:prstGeom prst="rect">
            <a:avLst/>
          </a:prstGeom>
        </p:spPr>
        <p:txBody>
          <a:bodyPr vert="horz" wrap="square" lIns="0" tIns="12065" rIns="0" bIns="0" rtlCol="0">
            <a:spAutoFit/>
          </a:bodyPr>
          <a:lstStyle/>
          <a:p>
            <a:pPr marL="12700">
              <a:lnSpc>
                <a:spcPct val="100000"/>
              </a:lnSpc>
              <a:spcBef>
                <a:spcPts val="95"/>
              </a:spcBef>
            </a:pPr>
            <a:r>
              <a:rPr spc="170" dirty="0"/>
              <a:t>AlexNet</a:t>
            </a:r>
            <a:r>
              <a:rPr spc="-175" dirty="0"/>
              <a:t> </a:t>
            </a:r>
            <a:r>
              <a:rPr spc="270" dirty="0"/>
              <a:t>Architecture</a:t>
            </a:r>
          </a:p>
        </p:txBody>
      </p:sp>
      <p:sp>
        <p:nvSpPr>
          <p:cNvPr id="6" name="object 6"/>
          <p:cNvSpPr txBox="1"/>
          <p:nvPr/>
        </p:nvSpPr>
        <p:spPr>
          <a:xfrm>
            <a:off x="1180591" y="1024788"/>
            <a:ext cx="1979930" cy="5257165"/>
          </a:xfrm>
          <a:prstGeom prst="rect">
            <a:avLst/>
          </a:prstGeom>
        </p:spPr>
        <p:txBody>
          <a:bodyPr vert="horz" wrap="square" lIns="0" tIns="79375" rIns="0" bIns="0" rtlCol="0">
            <a:spAutoFit/>
          </a:bodyPr>
          <a:lstStyle/>
          <a:p>
            <a:pPr marL="355600" indent="-342900">
              <a:lnSpc>
                <a:spcPct val="100000"/>
              </a:lnSpc>
              <a:spcBef>
                <a:spcPts val="625"/>
              </a:spcBef>
              <a:buClr>
                <a:srgbClr val="6A6AFF"/>
              </a:buClr>
              <a:buFont typeface="Wingdings"/>
              <a:buChar char=""/>
              <a:tabLst>
                <a:tab pos="354965" algn="l"/>
                <a:tab pos="355600" algn="l"/>
              </a:tabLst>
            </a:pPr>
            <a:r>
              <a:rPr sz="2200" spc="-5" dirty="0">
                <a:latin typeface="Arial MT"/>
                <a:cs typeface="Arial MT"/>
              </a:rPr>
              <a:t>CONV1</a:t>
            </a:r>
            <a:endParaRPr sz="2200">
              <a:latin typeface="Arial MT"/>
              <a:cs typeface="Arial MT"/>
            </a:endParaRPr>
          </a:p>
          <a:p>
            <a:pPr marL="355600" indent="-342900">
              <a:lnSpc>
                <a:spcPct val="100000"/>
              </a:lnSpc>
              <a:spcBef>
                <a:spcPts val="530"/>
              </a:spcBef>
              <a:buClr>
                <a:srgbClr val="6A6AFF"/>
              </a:buClr>
              <a:buFont typeface="Wingdings"/>
              <a:buChar char=""/>
              <a:tabLst>
                <a:tab pos="354965" algn="l"/>
                <a:tab pos="355600" algn="l"/>
              </a:tabLst>
            </a:pPr>
            <a:r>
              <a:rPr sz="2200" spc="-5" dirty="0">
                <a:latin typeface="Arial MT"/>
                <a:cs typeface="Arial MT"/>
              </a:rPr>
              <a:t>MAX</a:t>
            </a:r>
            <a:r>
              <a:rPr sz="2200" spc="-80" dirty="0">
                <a:latin typeface="Arial MT"/>
                <a:cs typeface="Arial MT"/>
              </a:rPr>
              <a:t> </a:t>
            </a:r>
            <a:r>
              <a:rPr sz="2200" spc="-5" dirty="0">
                <a:latin typeface="Arial MT"/>
                <a:cs typeface="Arial MT"/>
              </a:rPr>
              <a:t>POOL1</a:t>
            </a:r>
            <a:endParaRPr sz="2200">
              <a:latin typeface="Arial MT"/>
              <a:cs typeface="Arial MT"/>
            </a:endParaRPr>
          </a:p>
          <a:p>
            <a:pPr marL="355600" indent="-342900">
              <a:lnSpc>
                <a:spcPct val="100000"/>
              </a:lnSpc>
              <a:spcBef>
                <a:spcPts val="530"/>
              </a:spcBef>
              <a:buClr>
                <a:srgbClr val="6A6AFF"/>
              </a:buClr>
              <a:buFont typeface="Wingdings"/>
              <a:buChar char=""/>
              <a:tabLst>
                <a:tab pos="354965" algn="l"/>
                <a:tab pos="355600" algn="l"/>
              </a:tabLst>
            </a:pPr>
            <a:r>
              <a:rPr sz="2200" spc="-10" dirty="0">
                <a:latin typeface="Arial MT"/>
                <a:cs typeface="Arial MT"/>
              </a:rPr>
              <a:t>NORM1</a:t>
            </a:r>
            <a:endParaRPr sz="2200">
              <a:latin typeface="Arial MT"/>
              <a:cs typeface="Arial MT"/>
            </a:endParaRPr>
          </a:p>
          <a:p>
            <a:pPr marL="355600" indent="-342900">
              <a:lnSpc>
                <a:spcPct val="100000"/>
              </a:lnSpc>
              <a:spcBef>
                <a:spcPts val="530"/>
              </a:spcBef>
              <a:buClr>
                <a:srgbClr val="6A6AFF"/>
              </a:buClr>
              <a:buFont typeface="Wingdings"/>
              <a:buChar char=""/>
              <a:tabLst>
                <a:tab pos="354965" algn="l"/>
                <a:tab pos="355600" algn="l"/>
              </a:tabLst>
            </a:pPr>
            <a:r>
              <a:rPr sz="2200" spc="-5" dirty="0">
                <a:latin typeface="Arial MT"/>
                <a:cs typeface="Arial MT"/>
              </a:rPr>
              <a:t>CONV2</a:t>
            </a:r>
            <a:endParaRPr sz="2200">
              <a:latin typeface="Arial MT"/>
              <a:cs typeface="Arial MT"/>
            </a:endParaRPr>
          </a:p>
          <a:p>
            <a:pPr marL="355600" indent="-342900">
              <a:lnSpc>
                <a:spcPct val="100000"/>
              </a:lnSpc>
              <a:spcBef>
                <a:spcPts val="525"/>
              </a:spcBef>
              <a:buClr>
                <a:srgbClr val="6A6AFF"/>
              </a:buClr>
              <a:buFont typeface="Wingdings"/>
              <a:buChar char=""/>
              <a:tabLst>
                <a:tab pos="354965" algn="l"/>
                <a:tab pos="355600" algn="l"/>
              </a:tabLst>
            </a:pPr>
            <a:r>
              <a:rPr sz="2200" spc="-5" dirty="0">
                <a:latin typeface="Arial MT"/>
                <a:cs typeface="Arial MT"/>
              </a:rPr>
              <a:t>MAX</a:t>
            </a:r>
            <a:r>
              <a:rPr sz="2200" spc="-80" dirty="0">
                <a:latin typeface="Arial MT"/>
                <a:cs typeface="Arial MT"/>
              </a:rPr>
              <a:t> </a:t>
            </a:r>
            <a:r>
              <a:rPr sz="2200" spc="-5" dirty="0">
                <a:latin typeface="Arial MT"/>
                <a:cs typeface="Arial MT"/>
              </a:rPr>
              <a:t>POOL2</a:t>
            </a:r>
            <a:endParaRPr sz="2200">
              <a:latin typeface="Arial MT"/>
              <a:cs typeface="Arial MT"/>
            </a:endParaRPr>
          </a:p>
          <a:p>
            <a:pPr marL="355600" indent="-342900">
              <a:lnSpc>
                <a:spcPct val="100000"/>
              </a:lnSpc>
              <a:spcBef>
                <a:spcPts val="530"/>
              </a:spcBef>
              <a:buClr>
                <a:srgbClr val="6A6AFF"/>
              </a:buClr>
              <a:buFont typeface="Wingdings"/>
              <a:buChar char=""/>
              <a:tabLst>
                <a:tab pos="354965" algn="l"/>
                <a:tab pos="355600" algn="l"/>
              </a:tabLst>
            </a:pPr>
            <a:r>
              <a:rPr sz="2200" spc="-5" dirty="0">
                <a:latin typeface="Arial MT"/>
                <a:cs typeface="Arial MT"/>
              </a:rPr>
              <a:t>NORM2</a:t>
            </a:r>
            <a:endParaRPr sz="2200">
              <a:latin typeface="Arial MT"/>
              <a:cs typeface="Arial MT"/>
            </a:endParaRPr>
          </a:p>
          <a:p>
            <a:pPr marL="355600" indent="-342900">
              <a:lnSpc>
                <a:spcPct val="100000"/>
              </a:lnSpc>
              <a:spcBef>
                <a:spcPts val="530"/>
              </a:spcBef>
              <a:buClr>
                <a:srgbClr val="6A6AFF"/>
              </a:buClr>
              <a:buFont typeface="Wingdings"/>
              <a:buChar char=""/>
              <a:tabLst>
                <a:tab pos="354965" algn="l"/>
                <a:tab pos="355600" algn="l"/>
              </a:tabLst>
            </a:pPr>
            <a:r>
              <a:rPr sz="2200" spc="-5" dirty="0">
                <a:latin typeface="Arial MT"/>
                <a:cs typeface="Arial MT"/>
              </a:rPr>
              <a:t>CONV3</a:t>
            </a:r>
            <a:endParaRPr sz="2200">
              <a:latin typeface="Arial MT"/>
              <a:cs typeface="Arial MT"/>
            </a:endParaRPr>
          </a:p>
          <a:p>
            <a:pPr marL="355600" indent="-342900">
              <a:lnSpc>
                <a:spcPct val="100000"/>
              </a:lnSpc>
              <a:spcBef>
                <a:spcPts val="530"/>
              </a:spcBef>
              <a:buClr>
                <a:srgbClr val="6A6AFF"/>
              </a:buClr>
              <a:buFont typeface="Wingdings"/>
              <a:buChar char=""/>
              <a:tabLst>
                <a:tab pos="354965" algn="l"/>
                <a:tab pos="355600" algn="l"/>
              </a:tabLst>
            </a:pPr>
            <a:r>
              <a:rPr sz="2200" spc="-5" dirty="0">
                <a:latin typeface="Arial MT"/>
                <a:cs typeface="Arial MT"/>
              </a:rPr>
              <a:t>CONV4</a:t>
            </a:r>
            <a:endParaRPr sz="2200">
              <a:latin typeface="Arial MT"/>
              <a:cs typeface="Arial MT"/>
            </a:endParaRPr>
          </a:p>
          <a:p>
            <a:pPr marL="355600" indent="-342900">
              <a:lnSpc>
                <a:spcPct val="100000"/>
              </a:lnSpc>
              <a:spcBef>
                <a:spcPts val="525"/>
              </a:spcBef>
              <a:buClr>
                <a:srgbClr val="6A6AFF"/>
              </a:buClr>
              <a:buFont typeface="Wingdings"/>
              <a:buChar char=""/>
              <a:tabLst>
                <a:tab pos="354965" algn="l"/>
                <a:tab pos="355600" algn="l"/>
              </a:tabLst>
            </a:pPr>
            <a:r>
              <a:rPr sz="2200" spc="-5" dirty="0">
                <a:latin typeface="Arial MT"/>
                <a:cs typeface="Arial MT"/>
              </a:rPr>
              <a:t>CONV5</a:t>
            </a:r>
            <a:endParaRPr sz="2200">
              <a:latin typeface="Arial MT"/>
              <a:cs typeface="Arial MT"/>
            </a:endParaRPr>
          </a:p>
          <a:p>
            <a:pPr marL="355600" indent="-342900">
              <a:lnSpc>
                <a:spcPct val="100000"/>
              </a:lnSpc>
              <a:spcBef>
                <a:spcPts val="530"/>
              </a:spcBef>
              <a:buClr>
                <a:srgbClr val="6A6AFF"/>
              </a:buClr>
              <a:buFont typeface="Wingdings"/>
              <a:buChar char=""/>
              <a:tabLst>
                <a:tab pos="354965" algn="l"/>
                <a:tab pos="355600" algn="l"/>
              </a:tabLst>
            </a:pPr>
            <a:r>
              <a:rPr sz="2200" spc="-5" dirty="0">
                <a:latin typeface="Arial MT"/>
                <a:cs typeface="Arial MT"/>
              </a:rPr>
              <a:t>Max</a:t>
            </a:r>
            <a:r>
              <a:rPr sz="2200" spc="-35" dirty="0">
                <a:latin typeface="Arial MT"/>
                <a:cs typeface="Arial MT"/>
              </a:rPr>
              <a:t> </a:t>
            </a:r>
            <a:r>
              <a:rPr sz="2200" spc="-5" dirty="0">
                <a:latin typeface="Arial MT"/>
                <a:cs typeface="Arial MT"/>
              </a:rPr>
              <a:t>POOL3</a:t>
            </a:r>
            <a:endParaRPr sz="2200">
              <a:latin typeface="Arial MT"/>
              <a:cs typeface="Arial MT"/>
            </a:endParaRPr>
          </a:p>
          <a:p>
            <a:pPr marL="355600" indent="-342900">
              <a:lnSpc>
                <a:spcPct val="100000"/>
              </a:lnSpc>
              <a:spcBef>
                <a:spcPts val="530"/>
              </a:spcBef>
              <a:buClr>
                <a:srgbClr val="6A6AFF"/>
              </a:buClr>
              <a:buFont typeface="Wingdings"/>
              <a:buChar char=""/>
              <a:tabLst>
                <a:tab pos="354965" algn="l"/>
                <a:tab pos="355600" algn="l"/>
              </a:tabLst>
            </a:pPr>
            <a:r>
              <a:rPr sz="2200" spc="-5" dirty="0">
                <a:latin typeface="Arial MT"/>
                <a:cs typeface="Arial MT"/>
              </a:rPr>
              <a:t>FC6</a:t>
            </a:r>
            <a:endParaRPr sz="2200">
              <a:latin typeface="Arial MT"/>
              <a:cs typeface="Arial MT"/>
            </a:endParaRPr>
          </a:p>
          <a:p>
            <a:pPr marL="355600" indent="-342900">
              <a:lnSpc>
                <a:spcPct val="100000"/>
              </a:lnSpc>
              <a:spcBef>
                <a:spcPts val="530"/>
              </a:spcBef>
              <a:buClr>
                <a:srgbClr val="6A6AFF"/>
              </a:buClr>
              <a:buFont typeface="Wingdings"/>
              <a:buChar char=""/>
              <a:tabLst>
                <a:tab pos="354965" algn="l"/>
                <a:tab pos="355600" algn="l"/>
              </a:tabLst>
            </a:pPr>
            <a:r>
              <a:rPr sz="2200" spc="-5" dirty="0">
                <a:latin typeface="Arial MT"/>
                <a:cs typeface="Arial MT"/>
              </a:rPr>
              <a:t>FC7</a:t>
            </a:r>
            <a:endParaRPr sz="2200">
              <a:latin typeface="Arial MT"/>
              <a:cs typeface="Arial MT"/>
            </a:endParaRPr>
          </a:p>
          <a:p>
            <a:pPr marL="355600" indent="-342900">
              <a:lnSpc>
                <a:spcPct val="100000"/>
              </a:lnSpc>
              <a:spcBef>
                <a:spcPts val="525"/>
              </a:spcBef>
              <a:buClr>
                <a:srgbClr val="6A6AFF"/>
              </a:buClr>
              <a:buFont typeface="Wingdings"/>
              <a:buChar char=""/>
              <a:tabLst>
                <a:tab pos="354965" algn="l"/>
                <a:tab pos="355600" algn="l"/>
              </a:tabLst>
            </a:pPr>
            <a:r>
              <a:rPr sz="2200" spc="-5" dirty="0">
                <a:latin typeface="Arial MT"/>
                <a:cs typeface="Arial MT"/>
              </a:rPr>
              <a:t>FC8</a:t>
            </a:r>
            <a:endParaRPr sz="2200">
              <a:latin typeface="Arial MT"/>
              <a:cs typeface="Arial MT"/>
            </a:endParaRPr>
          </a:p>
        </p:txBody>
      </p:sp>
      <p:grpSp>
        <p:nvGrpSpPr>
          <p:cNvPr id="7" name="object 7"/>
          <p:cNvGrpSpPr/>
          <p:nvPr/>
        </p:nvGrpSpPr>
        <p:grpSpPr>
          <a:xfrm>
            <a:off x="3352800" y="1671827"/>
            <a:ext cx="8350250" cy="3081655"/>
            <a:chOff x="3352800" y="1671827"/>
            <a:chExt cx="8350250" cy="3081655"/>
          </a:xfrm>
        </p:grpSpPr>
        <p:pic>
          <p:nvPicPr>
            <p:cNvPr id="8" name="object 8"/>
            <p:cNvPicPr/>
            <p:nvPr/>
          </p:nvPicPr>
          <p:blipFill>
            <a:blip r:embed="rId4" cstate="print"/>
            <a:stretch>
              <a:fillRect/>
            </a:stretch>
          </p:blipFill>
          <p:spPr>
            <a:xfrm>
              <a:off x="3352800" y="1671827"/>
              <a:ext cx="8349996" cy="3000756"/>
            </a:xfrm>
            <a:prstGeom prst="rect">
              <a:avLst/>
            </a:prstGeom>
          </p:spPr>
        </p:pic>
        <p:pic>
          <p:nvPicPr>
            <p:cNvPr id="9" name="object 9"/>
            <p:cNvPicPr/>
            <p:nvPr/>
          </p:nvPicPr>
          <p:blipFill>
            <a:blip r:embed="rId5" cstate="print"/>
            <a:stretch>
              <a:fillRect/>
            </a:stretch>
          </p:blipFill>
          <p:spPr>
            <a:xfrm>
              <a:off x="4267200" y="4448555"/>
              <a:ext cx="6048756" cy="304800"/>
            </a:xfrm>
            <a:prstGeom prst="rect">
              <a:avLst/>
            </a:prstGeom>
          </p:spPr>
        </p:pic>
      </p:grpSp>
      <p:sp>
        <p:nvSpPr>
          <p:cNvPr id="11" name="Slide Number Placeholder 10">
            <a:extLst>
              <a:ext uri="{FF2B5EF4-FFF2-40B4-BE49-F238E27FC236}">
                <a16:creationId xmlns:a16="http://schemas.microsoft.com/office/drawing/2014/main" id="{2F3056ED-71EE-2790-DF29-1806479B5567}"/>
              </a:ext>
            </a:extLst>
          </p:cNvPr>
          <p:cNvSpPr>
            <a:spLocks noGrp="1"/>
          </p:cNvSpPr>
          <p:nvPr>
            <p:ph type="sldNum" sz="quarter" idx="7"/>
          </p:nvPr>
        </p:nvSpPr>
        <p:spPr/>
        <p:txBody>
          <a:bodyPr/>
          <a:lstStyle/>
          <a:p>
            <a:fld id="{B6F15528-21DE-4FAA-801E-634DDDAF4B2B}" type="slidenum">
              <a:rPr lang="en-IN" smtClean="0"/>
              <a:t>60</a:t>
            </a:fld>
            <a:endParaRPr lang="en-IN"/>
          </a:p>
        </p:txBody>
      </p:sp>
      <p:pic>
        <p:nvPicPr>
          <p:cNvPr id="12" name="Picture 2" descr="E:\NIET\Project\xLogo11.png.pagespeed.ic.pydHLuCQEZ.png">
            <a:extLst>
              <a:ext uri="{FF2B5EF4-FFF2-40B4-BE49-F238E27FC236}">
                <a16:creationId xmlns:a16="http://schemas.microsoft.com/office/drawing/2014/main" id="{5E0B0B6C-93EC-6769-397F-BC66FE8195F4}"/>
              </a:ext>
            </a:extLst>
          </p:cNvPr>
          <p:cNvPicPr>
            <a:picLocks noChangeAspect="1" noChangeArrowheads="1"/>
          </p:cNvPicPr>
          <p:nvPr/>
        </p:nvPicPr>
        <p:blipFill>
          <a:blip r:embed="rId6" cstate="print"/>
          <a:srcRect/>
          <a:stretch>
            <a:fillRect/>
          </a:stretch>
        </p:blipFill>
        <p:spPr bwMode="auto">
          <a:xfrm>
            <a:off x="0" y="15548"/>
            <a:ext cx="1447800" cy="817163"/>
          </a:xfrm>
          <a:prstGeom prst="rect">
            <a:avLst/>
          </a:prstGeom>
          <a:noFill/>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676655" y="0"/>
            <a:ext cx="10998200" cy="6772909"/>
            <a:chOff x="676655" y="0"/>
            <a:chExt cx="10998200" cy="6772909"/>
          </a:xfrm>
        </p:grpSpPr>
        <p:pic>
          <p:nvPicPr>
            <p:cNvPr id="3" name="object 3"/>
            <p:cNvPicPr/>
            <p:nvPr/>
          </p:nvPicPr>
          <p:blipFill>
            <a:blip r:embed="rId2" cstate="print"/>
            <a:stretch>
              <a:fillRect/>
            </a:stretch>
          </p:blipFill>
          <p:spPr>
            <a:xfrm>
              <a:off x="990599" y="1057654"/>
              <a:ext cx="9881616" cy="5714997"/>
            </a:xfrm>
            <a:prstGeom prst="rect">
              <a:avLst/>
            </a:prstGeom>
          </p:spPr>
        </p:pic>
        <p:pic>
          <p:nvPicPr>
            <p:cNvPr id="4" name="object 4"/>
            <p:cNvPicPr/>
            <p:nvPr/>
          </p:nvPicPr>
          <p:blipFill>
            <a:blip r:embed="rId3" cstate="print"/>
            <a:stretch>
              <a:fillRect/>
            </a:stretch>
          </p:blipFill>
          <p:spPr>
            <a:xfrm>
              <a:off x="676655" y="0"/>
              <a:ext cx="3057906" cy="1072134"/>
            </a:xfrm>
            <a:prstGeom prst="rect">
              <a:avLst/>
            </a:prstGeom>
          </p:spPr>
        </p:pic>
        <p:pic>
          <p:nvPicPr>
            <p:cNvPr id="5" name="object 5"/>
            <p:cNvPicPr/>
            <p:nvPr/>
          </p:nvPicPr>
          <p:blipFill>
            <a:blip r:embed="rId4" cstate="print"/>
            <a:stretch>
              <a:fillRect/>
            </a:stretch>
          </p:blipFill>
          <p:spPr>
            <a:xfrm>
              <a:off x="3198876" y="0"/>
              <a:ext cx="8475726" cy="1072134"/>
            </a:xfrm>
            <a:prstGeom prst="rect">
              <a:avLst/>
            </a:prstGeom>
          </p:spPr>
        </p:pic>
        <p:pic>
          <p:nvPicPr>
            <p:cNvPr id="6" name="object 6"/>
            <p:cNvPicPr/>
            <p:nvPr/>
          </p:nvPicPr>
          <p:blipFill>
            <a:blip r:embed="rId5" cstate="print"/>
            <a:stretch>
              <a:fillRect/>
            </a:stretch>
          </p:blipFill>
          <p:spPr>
            <a:xfrm>
              <a:off x="3346704" y="562355"/>
              <a:ext cx="5529834" cy="1119377"/>
            </a:xfrm>
            <a:prstGeom prst="rect">
              <a:avLst/>
            </a:prstGeom>
          </p:spPr>
        </p:pic>
      </p:grpSp>
      <p:sp>
        <p:nvSpPr>
          <p:cNvPr id="8" name="object 8"/>
          <p:cNvSpPr txBox="1">
            <a:spLocks noGrp="1"/>
          </p:cNvSpPr>
          <p:nvPr>
            <p:ph type="dt" sz="half" idx="6"/>
          </p:nvPr>
        </p:nvSpPr>
        <p:spPr>
          <a:prstGeom prst="rect">
            <a:avLst/>
          </a:prstGeom>
        </p:spPr>
        <p:txBody>
          <a:bodyPr vert="horz" wrap="square" lIns="0" tIns="0" rIns="0" bIns="0" rtlCol="0">
            <a:spAutoFit/>
          </a:bodyPr>
          <a:lstStyle/>
          <a:p>
            <a:pPr marL="12700">
              <a:lnSpc>
                <a:spcPct val="100000"/>
              </a:lnSpc>
            </a:pPr>
            <a:endParaRPr spc="-10" dirty="0"/>
          </a:p>
        </p:txBody>
      </p:sp>
      <p:sp>
        <p:nvSpPr>
          <p:cNvPr id="7" name="object 7"/>
          <p:cNvSpPr txBox="1">
            <a:spLocks noGrp="1"/>
          </p:cNvSpPr>
          <p:nvPr>
            <p:ph type="title" idx="4294967295"/>
          </p:nvPr>
        </p:nvSpPr>
        <p:spPr>
          <a:xfrm>
            <a:off x="1137712" y="2561947"/>
            <a:ext cx="9551003" cy="750847"/>
          </a:xfrm>
          <a:prstGeom prst="rect">
            <a:avLst/>
          </a:prstGeom>
          <a:solidFill>
            <a:srgbClr val="00B0F0"/>
          </a:solidFill>
        </p:spPr>
        <p:txBody>
          <a:bodyPr vert="horz" wrap="square" lIns="0" tIns="12065" rIns="0" bIns="0" rtlCol="0">
            <a:spAutoFit/>
          </a:bodyPr>
          <a:lstStyle/>
          <a:p>
            <a:pPr marL="2682875" marR="5080" indent="-2670810">
              <a:lnSpc>
                <a:spcPct val="100000"/>
              </a:lnSpc>
              <a:spcBef>
                <a:spcPts val="95"/>
              </a:spcBef>
            </a:pPr>
            <a:r>
              <a:rPr spc="190" dirty="0"/>
              <a:t>ImageNet</a:t>
            </a:r>
            <a:r>
              <a:rPr spc="-125" dirty="0"/>
              <a:t> </a:t>
            </a:r>
            <a:r>
              <a:rPr spc="235" dirty="0"/>
              <a:t>Large</a:t>
            </a:r>
            <a:r>
              <a:rPr spc="-120" dirty="0"/>
              <a:t> </a:t>
            </a:r>
            <a:r>
              <a:rPr spc="170" dirty="0"/>
              <a:t>Scale</a:t>
            </a:r>
            <a:r>
              <a:rPr spc="-114" dirty="0"/>
              <a:t> </a:t>
            </a:r>
            <a:r>
              <a:rPr spc="160" dirty="0"/>
              <a:t>Visual</a:t>
            </a:r>
            <a:r>
              <a:rPr spc="-105" dirty="0"/>
              <a:t> </a:t>
            </a:r>
            <a:r>
              <a:rPr spc="195" dirty="0"/>
              <a:t>Recognition </a:t>
            </a:r>
            <a:r>
              <a:rPr spc="-1095" dirty="0"/>
              <a:t> </a:t>
            </a:r>
            <a:r>
              <a:rPr spc="165" dirty="0"/>
              <a:t>Challenge</a:t>
            </a:r>
            <a:r>
              <a:rPr spc="-100" dirty="0"/>
              <a:t> </a:t>
            </a:r>
            <a:r>
              <a:rPr spc="75" dirty="0"/>
              <a:t>(ILSVRC)</a:t>
            </a:r>
          </a:p>
        </p:txBody>
      </p:sp>
      <p:sp>
        <p:nvSpPr>
          <p:cNvPr id="9" name="Slide Number Placeholder 8">
            <a:extLst>
              <a:ext uri="{FF2B5EF4-FFF2-40B4-BE49-F238E27FC236}">
                <a16:creationId xmlns:a16="http://schemas.microsoft.com/office/drawing/2014/main" id="{D9D1047F-6AA7-40F8-3CAD-FD94956C92B7}"/>
              </a:ext>
            </a:extLst>
          </p:cNvPr>
          <p:cNvSpPr>
            <a:spLocks noGrp="1"/>
          </p:cNvSpPr>
          <p:nvPr>
            <p:ph type="sldNum" sz="quarter" idx="7"/>
          </p:nvPr>
        </p:nvSpPr>
        <p:spPr/>
        <p:txBody>
          <a:bodyPr/>
          <a:lstStyle/>
          <a:p>
            <a:fld id="{B6F15528-21DE-4FAA-801E-634DDDAF4B2B}" type="slidenum">
              <a:rPr lang="en-IN" smtClean="0"/>
              <a:t>61</a:t>
            </a:fld>
            <a:endParaRPr lang="en-IN"/>
          </a:p>
        </p:txBody>
      </p:sp>
      <p:pic>
        <p:nvPicPr>
          <p:cNvPr id="10" name="Picture 2" descr="E:\NIET\Project\xLogo11.png.pagespeed.ic.pydHLuCQEZ.png">
            <a:extLst>
              <a:ext uri="{FF2B5EF4-FFF2-40B4-BE49-F238E27FC236}">
                <a16:creationId xmlns:a16="http://schemas.microsoft.com/office/drawing/2014/main" id="{68B30E76-F507-0F86-3117-FDA4320A0575}"/>
              </a:ext>
            </a:extLst>
          </p:cNvPr>
          <p:cNvPicPr>
            <a:picLocks noChangeAspect="1" noChangeArrowheads="1"/>
          </p:cNvPicPr>
          <p:nvPr/>
        </p:nvPicPr>
        <p:blipFill>
          <a:blip r:embed="rId6" cstate="print"/>
          <a:srcRect/>
          <a:stretch>
            <a:fillRect/>
          </a:stretch>
        </p:blipFill>
        <p:spPr bwMode="auto">
          <a:xfrm>
            <a:off x="0" y="15548"/>
            <a:ext cx="1447800" cy="817163"/>
          </a:xfrm>
          <a:prstGeom prst="rect">
            <a:avLst/>
          </a:prstGeom>
          <a:noFill/>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4082DB6-341E-12DD-1BB7-A47B9FD0B5FD}"/>
              </a:ext>
            </a:extLst>
          </p:cNvPr>
          <p:cNvSpPr>
            <a:spLocks noGrp="1"/>
          </p:cNvSpPr>
          <p:nvPr>
            <p:ph type="dt" sz="half" idx="6"/>
          </p:nvPr>
        </p:nvSpPr>
        <p:spPr/>
        <p:txBody>
          <a:bodyPr/>
          <a:lstStyle/>
          <a:p>
            <a:endParaRPr lang="en-US" dirty="0"/>
          </a:p>
        </p:txBody>
      </p:sp>
      <p:sp>
        <p:nvSpPr>
          <p:cNvPr id="3" name="Slide Number Placeholder 2">
            <a:extLst>
              <a:ext uri="{FF2B5EF4-FFF2-40B4-BE49-F238E27FC236}">
                <a16:creationId xmlns:a16="http://schemas.microsoft.com/office/drawing/2014/main" id="{D528C46F-6795-5BFA-BB0E-A7078BD43B2F}"/>
              </a:ext>
            </a:extLst>
          </p:cNvPr>
          <p:cNvSpPr>
            <a:spLocks noGrp="1"/>
          </p:cNvSpPr>
          <p:nvPr>
            <p:ph type="sldNum" sz="quarter" idx="7"/>
          </p:nvPr>
        </p:nvSpPr>
        <p:spPr/>
        <p:txBody>
          <a:bodyPr/>
          <a:lstStyle/>
          <a:p>
            <a:fld id="{B6F15528-21DE-4FAA-801E-634DDDAF4B2B}" type="slidenum">
              <a:rPr lang="en-IN" smtClean="0"/>
              <a:t>62</a:t>
            </a:fld>
            <a:endParaRPr lang="en-IN"/>
          </a:p>
        </p:txBody>
      </p:sp>
      <p:sp>
        <p:nvSpPr>
          <p:cNvPr id="5" name="TextBox 4">
            <a:extLst>
              <a:ext uri="{FF2B5EF4-FFF2-40B4-BE49-F238E27FC236}">
                <a16:creationId xmlns:a16="http://schemas.microsoft.com/office/drawing/2014/main" id="{8A62FC6F-15AC-F775-7A6F-E4D3FF77392D}"/>
              </a:ext>
            </a:extLst>
          </p:cNvPr>
          <p:cNvSpPr txBox="1"/>
          <p:nvPr/>
        </p:nvSpPr>
        <p:spPr>
          <a:xfrm>
            <a:off x="-1" y="1307561"/>
            <a:ext cx="12073631" cy="3970318"/>
          </a:xfrm>
          <a:prstGeom prst="rect">
            <a:avLst/>
          </a:prstGeom>
          <a:noFill/>
        </p:spPr>
        <p:txBody>
          <a:bodyPr wrap="square">
            <a:spAutoFit/>
          </a:bodyPr>
          <a:lstStyle/>
          <a:p>
            <a:pPr algn="l"/>
            <a:r>
              <a:rPr lang="en-US" b="0" i="0" dirty="0">
                <a:solidFill>
                  <a:srgbClr val="242424"/>
                </a:solidFill>
                <a:effectLst/>
                <a:latin typeface="source-serif-pro"/>
              </a:rPr>
              <a:t>The </a:t>
            </a:r>
            <a:r>
              <a:rPr lang="en-US" b="1" i="0" dirty="0" err="1">
                <a:solidFill>
                  <a:srgbClr val="242424"/>
                </a:solidFill>
                <a:effectLst/>
                <a:latin typeface="source-serif-pro"/>
              </a:rPr>
              <a:t>AlexNet</a:t>
            </a:r>
            <a:r>
              <a:rPr lang="en-US" b="1" i="0" dirty="0">
                <a:solidFill>
                  <a:srgbClr val="242424"/>
                </a:solidFill>
                <a:effectLst/>
                <a:latin typeface="source-serif-pro"/>
              </a:rPr>
              <a:t> contains 8 layers</a:t>
            </a:r>
            <a:r>
              <a:rPr lang="en-US" b="0" i="0" dirty="0">
                <a:solidFill>
                  <a:srgbClr val="242424"/>
                </a:solidFill>
                <a:effectLst/>
                <a:latin typeface="source-serif-pro"/>
              </a:rPr>
              <a:t> with weights;</a:t>
            </a:r>
          </a:p>
          <a:p>
            <a:pPr algn="l"/>
            <a:r>
              <a:rPr lang="en-US" b="1" i="0" dirty="0">
                <a:solidFill>
                  <a:srgbClr val="242424"/>
                </a:solidFill>
                <a:effectLst/>
                <a:latin typeface="source-serif-pro"/>
              </a:rPr>
              <a:t>5 convolutional layers</a:t>
            </a:r>
            <a:endParaRPr lang="en-US" b="0" i="0" dirty="0">
              <a:solidFill>
                <a:srgbClr val="242424"/>
              </a:solidFill>
              <a:effectLst/>
              <a:latin typeface="source-serif-pro"/>
            </a:endParaRPr>
          </a:p>
          <a:p>
            <a:pPr algn="l"/>
            <a:r>
              <a:rPr lang="en-US" b="1" i="0" dirty="0">
                <a:solidFill>
                  <a:srgbClr val="242424"/>
                </a:solidFill>
                <a:effectLst/>
                <a:latin typeface="source-serif-pro"/>
              </a:rPr>
              <a:t>3 fully connected layers</a:t>
            </a:r>
            <a:r>
              <a:rPr lang="en-US" b="0" i="0" dirty="0">
                <a:solidFill>
                  <a:srgbClr val="242424"/>
                </a:solidFill>
                <a:effectLst/>
                <a:latin typeface="source-serif-pro"/>
              </a:rPr>
              <a:t>.</a:t>
            </a:r>
          </a:p>
          <a:p>
            <a:pPr algn="l"/>
            <a:r>
              <a:rPr lang="en-US" b="0" i="0" dirty="0">
                <a:solidFill>
                  <a:srgbClr val="242424"/>
                </a:solidFill>
                <a:effectLst/>
                <a:latin typeface="source-serif-pro"/>
              </a:rPr>
              <a:t>At the end of each layer, </a:t>
            </a:r>
            <a:r>
              <a:rPr lang="en-US" b="0" i="0" dirty="0" err="1">
                <a:solidFill>
                  <a:srgbClr val="242424"/>
                </a:solidFill>
                <a:effectLst/>
                <a:latin typeface="source-serif-pro"/>
              </a:rPr>
              <a:t>ReLu</a:t>
            </a:r>
            <a:r>
              <a:rPr lang="en-US" b="0" i="0" dirty="0">
                <a:solidFill>
                  <a:srgbClr val="242424"/>
                </a:solidFill>
                <a:effectLst/>
                <a:latin typeface="source-serif-pro"/>
              </a:rPr>
              <a:t> activation is performed except for the last one, which outputs with a </a:t>
            </a:r>
            <a:r>
              <a:rPr lang="en-US" b="0" i="0" dirty="0" err="1">
                <a:solidFill>
                  <a:srgbClr val="242424"/>
                </a:solidFill>
                <a:effectLst/>
                <a:latin typeface="source-serif-pro"/>
              </a:rPr>
              <a:t>softmax</a:t>
            </a:r>
            <a:r>
              <a:rPr lang="en-US" b="0" i="0" dirty="0">
                <a:solidFill>
                  <a:srgbClr val="242424"/>
                </a:solidFill>
                <a:effectLst/>
                <a:latin typeface="source-serif-pro"/>
              </a:rPr>
              <a:t> with a distribution over the 1000 class labels. Dropout is applied in the first two fully connected layers. As the figure above shows also applies Max-pooling after the first, second, and fifth convolutional layers. The kernels of the second, fourth, and fifth convolutional layers are connected only to those kernel maps in the previous layer, which reside on the same GPU. The kernels of the third convolutional layer are connected to all kernel maps in the second layer. The neurons in the fully connected layers are connected to all neurons in the previous layer. The second technique that </a:t>
            </a:r>
            <a:r>
              <a:rPr lang="en-US" b="0" i="0" dirty="0" err="1">
                <a:solidFill>
                  <a:srgbClr val="242424"/>
                </a:solidFill>
                <a:effectLst/>
                <a:latin typeface="source-serif-pro"/>
              </a:rPr>
              <a:t>AlexNet</a:t>
            </a:r>
            <a:r>
              <a:rPr lang="en-US" b="0" i="0" dirty="0">
                <a:solidFill>
                  <a:srgbClr val="242424"/>
                </a:solidFill>
                <a:effectLst/>
                <a:latin typeface="source-serif-pro"/>
              </a:rPr>
              <a:t> used to avoid overfitting was a dropout. It consists of setting to zero the output of each hidden neuron with a probability of 0.5. The neurons which are “dropped out” in this way do not contribute to the forward pass and do not participate in </a:t>
            </a:r>
            <a:r>
              <a:rPr lang="en-US" b="1" i="0" dirty="0">
                <a:solidFill>
                  <a:srgbClr val="242424"/>
                </a:solidFill>
                <a:effectLst/>
                <a:latin typeface="source-serif-pro"/>
              </a:rPr>
              <a:t>backpropagation</a:t>
            </a:r>
            <a:r>
              <a:rPr lang="en-US" b="0" i="0" dirty="0">
                <a:solidFill>
                  <a:srgbClr val="242424"/>
                </a:solidFill>
                <a:effectLst/>
                <a:latin typeface="source-serif-pro"/>
              </a:rPr>
              <a:t>. So every time an input is presented, the neural network samples a different architecture. This technique consists of </a:t>
            </a:r>
            <a:r>
              <a:rPr lang="en-US" b="1" i="0" dirty="0">
                <a:solidFill>
                  <a:srgbClr val="242424"/>
                </a:solidFill>
                <a:effectLst/>
                <a:latin typeface="source-serif-pro"/>
              </a:rPr>
              <a:t>turning off </a:t>
            </a:r>
            <a:r>
              <a:rPr lang="en-US" b="0" i="0" dirty="0">
                <a:solidFill>
                  <a:srgbClr val="242424"/>
                </a:solidFill>
                <a:effectLst/>
                <a:latin typeface="source-serif-pro"/>
              </a:rPr>
              <a:t>neurons with a predetermined probability. This means that every iteration, the neurons “turned off” do not contribute to the forward pass and do not participate in backpropagation.</a:t>
            </a:r>
          </a:p>
        </p:txBody>
      </p:sp>
      <p:grpSp>
        <p:nvGrpSpPr>
          <p:cNvPr id="6" name="object 2">
            <a:extLst>
              <a:ext uri="{FF2B5EF4-FFF2-40B4-BE49-F238E27FC236}">
                <a16:creationId xmlns:a16="http://schemas.microsoft.com/office/drawing/2014/main" id="{FCE05FF2-9968-E86E-D872-A8A46E59F046}"/>
              </a:ext>
            </a:extLst>
          </p:cNvPr>
          <p:cNvGrpSpPr/>
          <p:nvPr/>
        </p:nvGrpSpPr>
        <p:grpSpPr>
          <a:xfrm>
            <a:off x="3513861" y="257556"/>
            <a:ext cx="5650865" cy="1119505"/>
            <a:chOff x="3513861" y="257556"/>
            <a:chExt cx="5650865" cy="1119505"/>
          </a:xfrm>
          <a:solidFill>
            <a:srgbClr val="00B0F0"/>
          </a:solidFill>
        </p:grpSpPr>
        <p:pic>
          <p:nvPicPr>
            <p:cNvPr id="7" name="object 3">
              <a:extLst>
                <a:ext uri="{FF2B5EF4-FFF2-40B4-BE49-F238E27FC236}">
                  <a16:creationId xmlns:a16="http://schemas.microsoft.com/office/drawing/2014/main" id="{9E092A95-3177-5E33-28D5-A990ACDDA5FE}"/>
                </a:ext>
              </a:extLst>
            </p:cNvPr>
            <p:cNvPicPr/>
            <p:nvPr/>
          </p:nvPicPr>
          <p:blipFill>
            <a:blip r:embed="rId2" cstate="print"/>
            <a:stretch>
              <a:fillRect/>
            </a:stretch>
          </p:blipFill>
          <p:spPr>
            <a:xfrm>
              <a:off x="3513861" y="545396"/>
              <a:ext cx="1967646" cy="415768"/>
            </a:xfrm>
            <a:prstGeom prst="rect">
              <a:avLst/>
            </a:prstGeom>
            <a:grpFill/>
          </p:spPr>
        </p:pic>
        <p:pic>
          <p:nvPicPr>
            <p:cNvPr id="8" name="object 4">
              <a:extLst>
                <a:ext uri="{FF2B5EF4-FFF2-40B4-BE49-F238E27FC236}">
                  <a16:creationId xmlns:a16="http://schemas.microsoft.com/office/drawing/2014/main" id="{0B5CA1AD-3409-A70C-BEFD-601F56C6E697}"/>
                </a:ext>
              </a:extLst>
            </p:cNvPr>
            <p:cNvPicPr/>
            <p:nvPr/>
          </p:nvPicPr>
          <p:blipFill>
            <a:blip r:embed="rId3" cstate="print"/>
            <a:stretch>
              <a:fillRect/>
            </a:stretch>
          </p:blipFill>
          <p:spPr>
            <a:xfrm>
              <a:off x="5248655" y="257556"/>
              <a:ext cx="3915917" cy="1119378"/>
            </a:xfrm>
            <a:prstGeom prst="rect">
              <a:avLst/>
            </a:prstGeom>
            <a:grpFill/>
          </p:spPr>
        </p:pic>
      </p:grpSp>
    </p:spTree>
    <p:extLst>
      <p:ext uri="{BB962C8B-B14F-4D97-AF65-F5344CB8AC3E}">
        <p14:creationId xmlns:p14="http://schemas.microsoft.com/office/powerpoint/2010/main" val="320777580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9BAA9B5-D8BF-245C-DCEF-05F9D67C5D8A}"/>
              </a:ext>
            </a:extLst>
          </p:cNvPr>
          <p:cNvSpPr>
            <a:spLocks noGrp="1"/>
          </p:cNvSpPr>
          <p:nvPr>
            <p:ph type="dt" sz="half" idx="6"/>
          </p:nvPr>
        </p:nvSpPr>
        <p:spPr/>
        <p:txBody>
          <a:bodyPr/>
          <a:lstStyle/>
          <a:p>
            <a:endParaRPr lang="en-US" dirty="0"/>
          </a:p>
        </p:txBody>
      </p:sp>
      <p:sp>
        <p:nvSpPr>
          <p:cNvPr id="3" name="Slide Number Placeholder 2">
            <a:extLst>
              <a:ext uri="{FF2B5EF4-FFF2-40B4-BE49-F238E27FC236}">
                <a16:creationId xmlns:a16="http://schemas.microsoft.com/office/drawing/2014/main" id="{C3E0A3E7-2038-EC91-D5EF-0C076E448C8F}"/>
              </a:ext>
            </a:extLst>
          </p:cNvPr>
          <p:cNvSpPr>
            <a:spLocks noGrp="1"/>
          </p:cNvSpPr>
          <p:nvPr>
            <p:ph type="sldNum" sz="quarter" idx="7"/>
          </p:nvPr>
        </p:nvSpPr>
        <p:spPr/>
        <p:txBody>
          <a:bodyPr/>
          <a:lstStyle/>
          <a:p>
            <a:fld id="{B6F15528-21DE-4FAA-801E-634DDDAF4B2B}" type="slidenum">
              <a:rPr lang="en-IN" smtClean="0"/>
              <a:t>63</a:t>
            </a:fld>
            <a:endParaRPr lang="en-IN"/>
          </a:p>
        </p:txBody>
      </p:sp>
      <p:sp>
        <p:nvSpPr>
          <p:cNvPr id="5" name="TextBox 4">
            <a:extLst>
              <a:ext uri="{FF2B5EF4-FFF2-40B4-BE49-F238E27FC236}">
                <a16:creationId xmlns:a16="http://schemas.microsoft.com/office/drawing/2014/main" id="{25101491-2F5E-AD23-918C-F41148D560B5}"/>
              </a:ext>
            </a:extLst>
          </p:cNvPr>
          <p:cNvSpPr txBox="1"/>
          <p:nvPr/>
        </p:nvSpPr>
        <p:spPr>
          <a:xfrm>
            <a:off x="115409" y="639983"/>
            <a:ext cx="11913833" cy="5355312"/>
          </a:xfrm>
          <a:prstGeom prst="rect">
            <a:avLst/>
          </a:prstGeom>
          <a:noFill/>
        </p:spPr>
        <p:txBody>
          <a:bodyPr wrap="square">
            <a:spAutoFit/>
          </a:bodyPr>
          <a:lstStyle/>
          <a:p>
            <a:pPr algn="l"/>
            <a:endParaRPr lang="en-IN" b="1" i="0" dirty="0">
              <a:solidFill>
                <a:srgbClr val="242424"/>
              </a:solidFill>
              <a:effectLst/>
              <a:latin typeface="sohne"/>
            </a:endParaRPr>
          </a:p>
          <a:p>
            <a:pPr algn="l"/>
            <a:endParaRPr lang="en-IN" b="1" dirty="0">
              <a:solidFill>
                <a:srgbClr val="242424"/>
              </a:solidFill>
              <a:latin typeface="sohne"/>
            </a:endParaRPr>
          </a:p>
          <a:p>
            <a:pPr algn="l"/>
            <a:r>
              <a:rPr lang="en-IN" b="1" i="0" dirty="0">
                <a:solidFill>
                  <a:srgbClr val="242424"/>
                </a:solidFill>
                <a:effectLst/>
                <a:latin typeface="sohne"/>
              </a:rPr>
              <a:t>Pros of </a:t>
            </a:r>
            <a:r>
              <a:rPr lang="en-IN" b="1" i="0" dirty="0" err="1">
                <a:solidFill>
                  <a:srgbClr val="242424"/>
                </a:solidFill>
                <a:effectLst/>
                <a:latin typeface="sohne"/>
              </a:rPr>
              <a:t>AlexNet</a:t>
            </a:r>
            <a:endParaRPr lang="en-IN" b="1" i="0" dirty="0">
              <a:solidFill>
                <a:srgbClr val="242424"/>
              </a:solidFill>
              <a:effectLst/>
              <a:latin typeface="sohne"/>
            </a:endParaRPr>
          </a:p>
          <a:p>
            <a:pPr algn="l">
              <a:buFont typeface="+mj-lt"/>
              <a:buAutoNum type="arabicPeriod"/>
            </a:pPr>
            <a:r>
              <a:rPr lang="en-IN" b="0" i="0" dirty="0" err="1">
                <a:solidFill>
                  <a:srgbClr val="242424"/>
                </a:solidFill>
                <a:effectLst/>
                <a:latin typeface="source-serif-pro"/>
              </a:rPr>
              <a:t>AlexNet</a:t>
            </a:r>
            <a:r>
              <a:rPr lang="en-IN" b="0" i="0" dirty="0">
                <a:solidFill>
                  <a:srgbClr val="242424"/>
                </a:solidFill>
                <a:effectLst/>
                <a:latin typeface="source-serif-pro"/>
              </a:rPr>
              <a:t> is considered as the milestone of CNN </a:t>
            </a:r>
            <a:r>
              <a:rPr lang="en-IN" b="0" i="0" dirty="0" err="1">
                <a:solidFill>
                  <a:srgbClr val="242424"/>
                </a:solidFill>
                <a:effectLst/>
                <a:latin typeface="source-serif-pro"/>
              </a:rPr>
              <a:t>forimage</a:t>
            </a:r>
            <a:r>
              <a:rPr lang="en-IN" b="0" i="0" dirty="0">
                <a:solidFill>
                  <a:srgbClr val="242424"/>
                </a:solidFill>
                <a:effectLst/>
                <a:latin typeface="source-serif-pro"/>
              </a:rPr>
              <a:t> classification.</a:t>
            </a:r>
          </a:p>
          <a:p>
            <a:pPr algn="l">
              <a:buFont typeface="+mj-lt"/>
              <a:buAutoNum type="arabicPeriod"/>
            </a:pPr>
            <a:r>
              <a:rPr lang="en-IN" b="0" i="0" dirty="0">
                <a:solidFill>
                  <a:srgbClr val="242424"/>
                </a:solidFill>
                <a:effectLst/>
                <a:latin typeface="source-serif-pro"/>
              </a:rPr>
              <a:t>Many methods, such as the </a:t>
            </a:r>
            <a:r>
              <a:rPr lang="en-IN" b="0" i="0" dirty="0" err="1">
                <a:solidFill>
                  <a:srgbClr val="242424"/>
                </a:solidFill>
                <a:effectLst/>
                <a:latin typeface="source-serif-pro"/>
              </a:rPr>
              <a:t>conv+pooling</a:t>
            </a:r>
            <a:r>
              <a:rPr lang="en-IN" b="0" i="0" dirty="0">
                <a:solidFill>
                  <a:srgbClr val="242424"/>
                </a:solidFill>
                <a:effectLst/>
                <a:latin typeface="source-serif-pro"/>
              </a:rPr>
              <a:t> design, dropout, GPU, parallel computing, </a:t>
            </a:r>
            <a:r>
              <a:rPr lang="en-IN" b="0" i="0" dirty="0" err="1">
                <a:solidFill>
                  <a:srgbClr val="242424"/>
                </a:solidFill>
                <a:effectLst/>
                <a:latin typeface="source-serif-pro"/>
              </a:rPr>
              <a:t>ReLU</a:t>
            </a:r>
            <a:r>
              <a:rPr lang="en-IN" b="0" i="0" dirty="0">
                <a:solidFill>
                  <a:srgbClr val="242424"/>
                </a:solidFill>
                <a:effectLst/>
                <a:latin typeface="source-serif-pro"/>
              </a:rPr>
              <a:t>, are still the industrial standard for computer vision.</a:t>
            </a:r>
          </a:p>
          <a:p>
            <a:pPr algn="l">
              <a:buFont typeface="+mj-lt"/>
              <a:buAutoNum type="arabicPeriod"/>
            </a:pPr>
            <a:r>
              <a:rPr lang="en-IN" b="0" i="0" dirty="0">
                <a:solidFill>
                  <a:srgbClr val="242424"/>
                </a:solidFill>
                <a:effectLst/>
                <a:latin typeface="source-serif-pro"/>
              </a:rPr>
              <a:t>The unique advantage of </a:t>
            </a:r>
            <a:r>
              <a:rPr lang="en-IN" b="0" i="0" dirty="0" err="1">
                <a:solidFill>
                  <a:srgbClr val="242424"/>
                </a:solidFill>
                <a:effectLst/>
                <a:latin typeface="source-serif-pro"/>
              </a:rPr>
              <a:t>AlexNet</a:t>
            </a:r>
            <a:r>
              <a:rPr lang="en-IN" b="0" i="0" dirty="0">
                <a:solidFill>
                  <a:srgbClr val="242424"/>
                </a:solidFill>
                <a:effectLst/>
                <a:latin typeface="source-serif-pro"/>
              </a:rPr>
              <a:t> is the direct image input to the classification model.</a:t>
            </a:r>
          </a:p>
          <a:p>
            <a:pPr algn="l">
              <a:buFont typeface="+mj-lt"/>
              <a:buAutoNum type="arabicPeriod"/>
            </a:pPr>
            <a:r>
              <a:rPr lang="en-IN" b="0" i="0" dirty="0">
                <a:solidFill>
                  <a:srgbClr val="242424"/>
                </a:solidFill>
                <a:effectLst/>
                <a:latin typeface="source-serif-pro"/>
              </a:rPr>
              <a:t>The convolution layers can automatically extract the edges of the images and fully connected layers learning these features</a:t>
            </a:r>
          </a:p>
          <a:p>
            <a:pPr algn="l">
              <a:buFont typeface="+mj-lt"/>
              <a:buAutoNum type="arabicPeriod"/>
            </a:pPr>
            <a:r>
              <a:rPr lang="en-IN" b="0" i="0" dirty="0">
                <a:solidFill>
                  <a:srgbClr val="242424"/>
                </a:solidFill>
                <a:effectLst/>
                <a:latin typeface="source-serif-pro"/>
              </a:rPr>
              <a:t>Theoreticallythecomplexityofvisualpatternscanbeeffectiveextractedbyaddingmoreconvlayer</a:t>
            </a:r>
          </a:p>
          <a:p>
            <a:pPr algn="l"/>
            <a:endParaRPr lang="en-US" b="1" i="0" dirty="0">
              <a:solidFill>
                <a:srgbClr val="242424"/>
              </a:solidFill>
              <a:effectLst/>
              <a:latin typeface="sohne"/>
            </a:endParaRPr>
          </a:p>
          <a:p>
            <a:pPr algn="l"/>
            <a:endParaRPr lang="en-US" b="1" dirty="0">
              <a:solidFill>
                <a:srgbClr val="242424"/>
              </a:solidFill>
              <a:latin typeface="sohne"/>
            </a:endParaRPr>
          </a:p>
          <a:p>
            <a:pPr algn="l"/>
            <a:endParaRPr lang="en-US" b="1" i="0" dirty="0">
              <a:solidFill>
                <a:srgbClr val="242424"/>
              </a:solidFill>
              <a:effectLst/>
              <a:latin typeface="sohne"/>
            </a:endParaRPr>
          </a:p>
          <a:p>
            <a:pPr algn="l"/>
            <a:r>
              <a:rPr lang="en-US" b="1" i="0" dirty="0">
                <a:solidFill>
                  <a:srgbClr val="242424"/>
                </a:solidFill>
                <a:effectLst/>
                <a:latin typeface="sohne"/>
              </a:rPr>
              <a:t>Cons of </a:t>
            </a:r>
            <a:r>
              <a:rPr lang="en-US" b="1" i="0" dirty="0" err="1">
                <a:solidFill>
                  <a:srgbClr val="242424"/>
                </a:solidFill>
                <a:effectLst/>
                <a:latin typeface="sohne"/>
              </a:rPr>
              <a:t>AlexNet</a:t>
            </a:r>
            <a:endParaRPr lang="en-US" b="1" i="0" dirty="0">
              <a:solidFill>
                <a:srgbClr val="242424"/>
              </a:solidFill>
              <a:effectLst/>
              <a:latin typeface="sohne"/>
            </a:endParaRPr>
          </a:p>
          <a:p>
            <a:pPr algn="l">
              <a:buFont typeface="+mj-lt"/>
              <a:buAutoNum type="arabicPeriod"/>
            </a:pPr>
            <a:r>
              <a:rPr lang="en-US" b="0" i="0" dirty="0" err="1">
                <a:solidFill>
                  <a:srgbClr val="242424"/>
                </a:solidFill>
                <a:effectLst/>
                <a:latin typeface="source-serif-pro"/>
              </a:rPr>
              <a:t>AlexNet</a:t>
            </a:r>
            <a:r>
              <a:rPr lang="en-US" b="0" i="0" dirty="0">
                <a:solidFill>
                  <a:srgbClr val="242424"/>
                </a:solidFill>
                <a:effectLst/>
                <a:latin typeface="source-serif-pro"/>
              </a:rPr>
              <a:t> is NOT deep enough compared to the later model, such as </a:t>
            </a:r>
            <a:r>
              <a:rPr lang="en-US" b="0" i="0" dirty="0" err="1">
                <a:solidFill>
                  <a:srgbClr val="242424"/>
                </a:solidFill>
                <a:effectLst/>
                <a:latin typeface="source-serif-pro"/>
              </a:rPr>
              <a:t>VGGNet</a:t>
            </a:r>
            <a:r>
              <a:rPr lang="en-US" b="0" i="0" dirty="0">
                <a:solidFill>
                  <a:srgbClr val="242424"/>
                </a:solidFill>
                <a:effectLst/>
                <a:latin typeface="source-serif-pro"/>
              </a:rPr>
              <a:t>, </a:t>
            </a:r>
            <a:r>
              <a:rPr lang="en-US" b="0" i="0" dirty="0" err="1">
                <a:solidFill>
                  <a:srgbClr val="242424"/>
                </a:solidFill>
                <a:effectLst/>
                <a:latin typeface="source-serif-pro"/>
              </a:rPr>
              <a:t>GoogLENet</a:t>
            </a:r>
            <a:r>
              <a:rPr lang="en-US" b="0" i="0" dirty="0">
                <a:solidFill>
                  <a:srgbClr val="242424"/>
                </a:solidFill>
                <a:effectLst/>
                <a:latin typeface="source-serif-pro"/>
              </a:rPr>
              <a:t>, and </a:t>
            </a:r>
            <a:r>
              <a:rPr lang="en-US" b="0" i="0" dirty="0" err="1">
                <a:solidFill>
                  <a:srgbClr val="242424"/>
                </a:solidFill>
                <a:effectLst/>
                <a:latin typeface="source-serif-pro"/>
              </a:rPr>
              <a:t>ResNet</a:t>
            </a:r>
            <a:r>
              <a:rPr lang="en-US" b="0" i="0" dirty="0">
                <a:solidFill>
                  <a:srgbClr val="242424"/>
                </a:solidFill>
                <a:effectLst/>
                <a:latin typeface="source-serif-pro"/>
              </a:rPr>
              <a:t>.</a:t>
            </a:r>
          </a:p>
          <a:p>
            <a:pPr algn="l">
              <a:buFont typeface="+mj-lt"/>
              <a:buAutoNum type="arabicPeriod"/>
            </a:pPr>
            <a:r>
              <a:rPr lang="en-US" b="0" i="0" dirty="0">
                <a:solidFill>
                  <a:srgbClr val="242424"/>
                </a:solidFill>
                <a:effectLst/>
                <a:latin typeface="source-serif-pro"/>
              </a:rPr>
              <a:t>The use of large convolution filters (5*5) is not encouraged shortly after that.</a:t>
            </a:r>
          </a:p>
          <a:p>
            <a:pPr algn="l">
              <a:buFont typeface="+mj-lt"/>
              <a:buAutoNum type="arabicPeriod"/>
            </a:pPr>
            <a:r>
              <a:rPr lang="en-US" b="0" i="0" dirty="0">
                <a:solidFill>
                  <a:srgbClr val="242424"/>
                </a:solidFill>
                <a:effectLst/>
                <a:latin typeface="source-serif-pro"/>
              </a:rPr>
              <a:t>Use normal distribution to initiate the weights in the neural networks, can not effectively solve the problem of gradient vanishing, replaced by the Xavier method later.</a:t>
            </a:r>
          </a:p>
          <a:p>
            <a:pPr algn="l">
              <a:buFont typeface="+mj-lt"/>
              <a:buAutoNum type="arabicPeriod"/>
            </a:pPr>
            <a:r>
              <a:rPr lang="en-US" b="0" i="0" dirty="0">
                <a:solidFill>
                  <a:srgbClr val="242424"/>
                </a:solidFill>
                <a:effectLst/>
                <a:latin typeface="source-serif-pro"/>
              </a:rPr>
              <a:t>The performance is surpassed by more complex models such as </a:t>
            </a:r>
            <a:r>
              <a:rPr lang="en-US" b="0" i="0" dirty="0" err="1">
                <a:solidFill>
                  <a:srgbClr val="242424"/>
                </a:solidFill>
                <a:effectLst/>
                <a:latin typeface="source-serif-pro"/>
              </a:rPr>
              <a:t>GoogLENet</a:t>
            </a:r>
            <a:r>
              <a:rPr lang="en-US" b="0" i="0" dirty="0">
                <a:solidFill>
                  <a:srgbClr val="242424"/>
                </a:solidFill>
                <a:effectLst/>
                <a:latin typeface="source-serif-pro"/>
              </a:rPr>
              <a:t> (6.7%), and </a:t>
            </a:r>
            <a:r>
              <a:rPr lang="en-US" b="0" i="0" dirty="0" err="1">
                <a:solidFill>
                  <a:srgbClr val="242424"/>
                </a:solidFill>
                <a:effectLst/>
                <a:latin typeface="source-serif-pro"/>
              </a:rPr>
              <a:t>ResNet</a:t>
            </a:r>
            <a:r>
              <a:rPr lang="en-US" b="0" i="0" dirty="0">
                <a:solidFill>
                  <a:srgbClr val="242424"/>
                </a:solidFill>
                <a:effectLst/>
                <a:latin typeface="source-serif-pro"/>
              </a:rPr>
              <a:t> (3.6%)</a:t>
            </a:r>
          </a:p>
          <a:p>
            <a:pPr algn="l">
              <a:buFont typeface="+mj-lt"/>
              <a:buAutoNum type="arabicPeriod"/>
            </a:pPr>
            <a:endParaRPr lang="en-IN" b="0" i="0" dirty="0">
              <a:solidFill>
                <a:srgbClr val="242424"/>
              </a:solidFill>
              <a:effectLst/>
              <a:latin typeface="source-serif-pro"/>
            </a:endParaRPr>
          </a:p>
        </p:txBody>
      </p:sp>
      <p:grpSp>
        <p:nvGrpSpPr>
          <p:cNvPr id="6" name="object 2">
            <a:extLst>
              <a:ext uri="{FF2B5EF4-FFF2-40B4-BE49-F238E27FC236}">
                <a16:creationId xmlns:a16="http://schemas.microsoft.com/office/drawing/2014/main" id="{14F04540-9E4A-C882-9428-90767DE9461A}"/>
              </a:ext>
            </a:extLst>
          </p:cNvPr>
          <p:cNvGrpSpPr/>
          <p:nvPr/>
        </p:nvGrpSpPr>
        <p:grpSpPr>
          <a:xfrm>
            <a:off x="3513861" y="257556"/>
            <a:ext cx="5650865" cy="1119505"/>
            <a:chOff x="3513861" y="257556"/>
            <a:chExt cx="5650865" cy="1119505"/>
          </a:xfrm>
          <a:solidFill>
            <a:srgbClr val="00B0F0"/>
          </a:solidFill>
        </p:grpSpPr>
        <p:pic>
          <p:nvPicPr>
            <p:cNvPr id="7" name="object 3">
              <a:extLst>
                <a:ext uri="{FF2B5EF4-FFF2-40B4-BE49-F238E27FC236}">
                  <a16:creationId xmlns:a16="http://schemas.microsoft.com/office/drawing/2014/main" id="{B99DB1DE-D235-816B-ECCB-E04EDC852E49}"/>
                </a:ext>
              </a:extLst>
            </p:cNvPr>
            <p:cNvPicPr/>
            <p:nvPr/>
          </p:nvPicPr>
          <p:blipFill>
            <a:blip r:embed="rId2" cstate="print"/>
            <a:stretch>
              <a:fillRect/>
            </a:stretch>
          </p:blipFill>
          <p:spPr>
            <a:xfrm>
              <a:off x="3513861" y="545396"/>
              <a:ext cx="1967646" cy="415768"/>
            </a:xfrm>
            <a:prstGeom prst="rect">
              <a:avLst/>
            </a:prstGeom>
            <a:grpFill/>
          </p:spPr>
        </p:pic>
        <p:pic>
          <p:nvPicPr>
            <p:cNvPr id="8" name="object 4">
              <a:extLst>
                <a:ext uri="{FF2B5EF4-FFF2-40B4-BE49-F238E27FC236}">
                  <a16:creationId xmlns:a16="http://schemas.microsoft.com/office/drawing/2014/main" id="{D4EDC190-F066-ED43-9C80-15DFFC13D474}"/>
                </a:ext>
              </a:extLst>
            </p:cNvPr>
            <p:cNvPicPr/>
            <p:nvPr/>
          </p:nvPicPr>
          <p:blipFill>
            <a:blip r:embed="rId3" cstate="print"/>
            <a:stretch>
              <a:fillRect/>
            </a:stretch>
          </p:blipFill>
          <p:spPr>
            <a:xfrm>
              <a:off x="5248655" y="257556"/>
              <a:ext cx="3915917" cy="1119378"/>
            </a:xfrm>
            <a:prstGeom prst="rect">
              <a:avLst/>
            </a:prstGeom>
            <a:grpFill/>
          </p:spPr>
        </p:pic>
      </p:grpSp>
    </p:spTree>
    <p:extLst>
      <p:ext uri="{BB962C8B-B14F-4D97-AF65-F5344CB8AC3E}">
        <p14:creationId xmlns:p14="http://schemas.microsoft.com/office/powerpoint/2010/main" val="186032444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6230593" y="141716"/>
            <a:ext cx="4664759" cy="415768"/>
          </a:xfrm>
          <a:prstGeom prst="rect">
            <a:avLst/>
          </a:prstGeom>
          <a:solidFill>
            <a:srgbClr val="00B0F0"/>
          </a:solidFill>
        </p:spPr>
      </p:pic>
      <p:sp>
        <p:nvSpPr>
          <p:cNvPr id="5" name="object 5"/>
          <p:cNvSpPr txBox="1">
            <a:spLocks noGrp="1"/>
          </p:cNvSpPr>
          <p:nvPr>
            <p:ph type="dt" sz="half" idx="6"/>
          </p:nvPr>
        </p:nvSpPr>
        <p:spPr>
          <a:prstGeom prst="rect">
            <a:avLst/>
          </a:prstGeom>
        </p:spPr>
        <p:txBody>
          <a:bodyPr vert="horz" wrap="square" lIns="0" tIns="0" rIns="0" bIns="0" rtlCol="0">
            <a:spAutoFit/>
          </a:bodyPr>
          <a:lstStyle/>
          <a:p>
            <a:pPr marL="12700">
              <a:lnSpc>
                <a:spcPct val="100000"/>
              </a:lnSpc>
            </a:pPr>
            <a:endParaRPr spc="-10" dirty="0"/>
          </a:p>
        </p:txBody>
      </p:sp>
      <p:sp>
        <p:nvSpPr>
          <p:cNvPr id="3" name="object 3"/>
          <p:cNvSpPr txBox="1">
            <a:spLocks noGrp="1"/>
          </p:cNvSpPr>
          <p:nvPr>
            <p:ph type="title" idx="4294967295"/>
          </p:nvPr>
        </p:nvSpPr>
        <p:spPr>
          <a:xfrm>
            <a:off x="7162800" y="5665516"/>
            <a:ext cx="4700588" cy="635000"/>
          </a:xfrm>
          <a:prstGeom prst="rect">
            <a:avLst/>
          </a:prstGeom>
        </p:spPr>
        <p:txBody>
          <a:bodyPr vert="horz" wrap="square" lIns="0" tIns="12065" rIns="0" bIns="0" rtlCol="0">
            <a:spAutoFit/>
          </a:bodyPr>
          <a:lstStyle/>
          <a:p>
            <a:pPr marL="12700">
              <a:lnSpc>
                <a:spcPct val="100000"/>
              </a:lnSpc>
              <a:spcBef>
                <a:spcPts val="95"/>
              </a:spcBef>
            </a:pPr>
            <a:r>
              <a:rPr spc="114" dirty="0"/>
              <a:t>CNN</a:t>
            </a:r>
            <a:r>
              <a:rPr spc="-155" dirty="0"/>
              <a:t> </a:t>
            </a:r>
            <a:r>
              <a:rPr spc="260" dirty="0"/>
              <a:t>Architectures</a:t>
            </a:r>
          </a:p>
        </p:txBody>
      </p:sp>
      <p:sp>
        <p:nvSpPr>
          <p:cNvPr id="4" name="object 4"/>
          <p:cNvSpPr txBox="1"/>
          <p:nvPr/>
        </p:nvSpPr>
        <p:spPr>
          <a:xfrm>
            <a:off x="916939" y="1081315"/>
            <a:ext cx="7646034" cy="4781550"/>
          </a:xfrm>
          <a:prstGeom prst="rect">
            <a:avLst/>
          </a:prstGeom>
        </p:spPr>
        <p:txBody>
          <a:bodyPr vert="horz" wrap="square" lIns="0" tIns="97790" rIns="0" bIns="0" rtlCol="0">
            <a:spAutoFit/>
          </a:bodyPr>
          <a:lstStyle/>
          <a:p>
            <a:pPr marL="355600" indent="-342900">
              <a:lnSpc>
                <a:spcPct val="100000"/>
              </a:lnSpc>
              <a:spcBef>
                <a:spcPts val="770"/>
              </a:spcBef>
              <a:buClr>
                <a:srgbClr val="6A6AFF"/>
              </a:buClr>
              <a:buFont typeface="Wingdings"/>
              <a:buChar char=""/>
              <a:tabLst>
                <a:tab pos="355600" algn="l"/>
              </a:tabLst>
            </a:pPr>
            <a:r>
              <a:rPr sz="2800" spc="-5" dirty="0">
                <a:latin typeface="Arial MT"/>
                <a:cs typeface="Arial MT"/>
              </a:rPr>
              <a:t>AlexNet</a:t>
            </a:r>
            <a:r>
              <a:rPr sz="2800" dirty="0">
                <a:latin typeface="Arial MT"/>
                <a:cs typeface="Arial MT"/>
              </a:rPr>
              <a:t> </a:t>
            </a:r>
            <a:r>
              <a:rPr sz="2800" spc="-5" dirty="0">
                <a:latin typeface="Arial MT"/>
                <a:cs typeface="Arial MT"/>
              </a:rPr>
              <a:t>-</a:t>
            </a:r>
            <a:r>
              <a:rPr sz="2800" spc="5" dirty="0">
                <a:latin typeface="Arial MT"/>
                <a:cs typeface="Arial MT"/>
              </a:rPr>
              <a:t> </a:t>
            </a:r>
            <a:r>
              <a:rPr sz="2800" dirty="0">
                <a:latin typeface="Arial MT"/>
                <a:cs typeface="Arial MT"/>
              </a:rPr>
              <a:t>Krizhevsky,</a:t>
            </a:r>
            <a:r>
              <a:rPr sz="2800" spc="-20" dirty="0">
                <a:latin typeface="Arial MT"/>
                <a:cs typeface="Arial MT"/>
              </a:rPr>
              <a:t> </a:t>
            </a:r>
            <a:r>
              <a:rPr sz="2800" dirty="0">
                <a:latin typeface="Arial MT"/>
                <a:cs typeface="Arial MT"/>
              </a:rPr>
              <a:t>Sutskever,</a:t>
            </a:r>
            <a:r>
              <a:rPr sz="2800" spc="-5" dirty="0">
                <a:latin typeface="Arial MT"/>
                <a:cs typeface="Arial MT"/>
              </a:rPr>
              <a:t> Hinton, 2012</a:t>
            </a:r>
            <a:endParaRPr sz="2800" dirty="0">
              <a:latin typeface="Arial MT"/>
              <a:cs typeface="Arial MT"/>
            </a:endParaRPr>
          </a:p>
          <a:p>
            <a:pPr marL="756285" lvl="1" indent="-287020">
              <a:lnSpc>
                <a:spcPct val="100000"/>
              </a:lnSpc>
              <a:spcBef>
                <a:spcPts val="560"/>
              </a:spcBef>
              <a:buClr>
                <a:srgbClr val="6A6AFF"/>
              </a:buClr>
              <a:buFont typeface="Wingdings"/>
              <a:buChar char=""/>
              <a:tabLst>
                <a:tab pos="756920" algn="l"/>
              </a:tabLst>
            </a:pPr>
            <a:r>
              <a:rPr sz="2300" dirty="0">
                <a:latin typeface="Arial MT"/>
                <a:cs typeface="Arial MT"/>
              </a:rPr>
              <a:t>8</a:t>
            </a:r>
            <a:r>
              <a:rPr sz="2300" spc="-55" dirty="0">
                <a:latin typeface="Arial MT"/>
                <a:cs typeface="Arial MT"/>
              </a:rPr>
              <a:t> </a:t>
            </a:r>
            <a:r>
              <a:rPr sz="2300" dirty="0">
                <a:latin typeface="Arial MT"/>
                <a:cs typeface="Arial MT"/>
              </a:rPr>
              <a:t>layers</a:t>
            </a:r>
          </a:p>
          <a:p>
            <a:pPr marL="355600" indent="-342900">
              <a:lnSpc>
                <a:spcPct val="100000"/>
              </a:lnSpc>
              <a:spcBef>
                <a:spcPts val="665"/>
              </a:spcBef>
              <a:buClr>
                <a:srgbClr val="6A6AFF"/>
              </a:buClr>
              <a:buFont typeface="Wingdings"/>
              <a:buChar char=""/>
              <a:tabLst>
                <a:tab pos="355600" algn="l"/>
                <a:tab pos="1341755" algn="l"/>
              </a:tabLst>
            </a:pPr>
            <a:r>
              <a:rPr sz="2800" spc="-5" dirty="0">
                <a:latin typeface="Arial MT"/>
                <a:cs typeface="Arial MT"/>
              </a:rPr>
              <a:t>VGG	-</a:t>
            </a:r>
            <a:r>
              <a:rPr sz="2800" spc="5" dirty="0">
                <a:latin typeface="Arial MT"/>
                <a:cs typeface="Arial MT"/>
              </a:rPr>
              <a:t> </a:t>
            </a:r>
            <a:r>
              <a:rPr sz="2800" spc="-5" dirty="0">
                <a:latin typeface="Arial MT"/>
                <a:cs typeface="Arial MT"/>
              </a:rPr>
              <a:t>Simonyan</a:t>
            </a:r>
            <a:r>
              <a:rPr sz="2800" spc="30" dirty="0">
                <a:latin typeface="Arial MT"/>
                <a:cs typeface="Arial MT"/>
              </a:rPr>
              <a:t> </a:t>
            </a:r>
            <a:r>
              <a:rPr sz="2800" spc="-5" dirty="0">
                <a:latin typeface="Arial MT"/>
                <a:cs typeface="Arial MT"/>
              </a:rPr>
              <a:t>and</a:t>
            </a:r>
            <a:r>
              <a:rPr sz="2800" dirty="0">
                <a:latin typeface="Arial MT"/>
                <a:cs typeface="Arial MT"/>
              </a:rPr>
              <a:t> </a:t>
            </a:r>
            <a:r>
              <a:rPr sz="2800" spc="-5" dirty="0">
                <a:latin typeface="Arial MT"/>
                <a:cs typeface="Arial MT"/>
              </a:rPr>
              <a:t>Zisserman,</a:t>
            </a:r>
            <a:r>
              <a:rPr sz="2800" spc="15" dirty="0">
                <a:latin typeface="Arial MT"/>
                <a:cs typeface="Arial MT"/>
              </a:rPr>
              <a:t> </a:t>
            </a:r>
            <a:r>
              <a:rPr sz="2800" spc="-5" dirty="0">
                <a:latin typeface="Arial MT"/>
                <a:cs typeface="Arial MT"/>
              </a:rPr>
              <a:t>2014</a:t>
            </a:r>
            <a:endParaRPr sz="2800" dirty="0">
              <a:latin typeface="Arial MT"/>
              <a:cs typeface="Arial MT"/>
            </a:endParaRPr>
          </a:p>
          <a:p>
            <a:pPr marL="756285" lvl="1" indent="-287020">
              <a:lnSpc>
                <a:spcPct val="100000"/>
              </a:lnSpc>
              <a:spcBef>
                <a:spcPts val="560"/>
              </a:spcBef>
              <a:buClr>
                <a:srgbClr val="6A6AFF"/>
              </a:buClr>
              <a:buFont typeface="Wingdings"/>
              <a:buChar char=""/>
              <a:tabLst>
                <a:tab pos="756920" algn="l"/>
              </a:tabLst>
            </a:pPr>
            <a:r>
              <a:rPr sz="2300" dirty="0">
                <a:latin typeface="Arial MT"/>
                <a:cs typeface="Arial MT"/>
              </a:rPr>
              <a:t>16-19</a:t>
            </a:r>
            <a:r>
              <a:rPr sz="2300" spc="-75" dirty="0">
                <a:latin typeface="Arial MT"/>
                <a:cs typeface="Arial MT"/>
              </a:rPr>
              <a:t> </a:t>
            </a:r>
            <a:r>
              <a:rPr sz="2300" dirty="0">
                <a:latin typeface="Arial MT"/>
                <a:cs typeface="Arial MT"/>
              </a:rPr>
              <a:t>layers</a:t>
            </a:r>
          </a:p>
          <a:p>
            <a:pPr marL="355600" indent="-342900">
              <a:lnSpc>
                <a:spcPct val="100000"/>
              </a:lnSpc>
              <a:spcBef>
                <a:spcPts val="665"/>
              </a:spcBef>
              <a:buClr>
                <a:srgbClr val="6A6AFF"/>
              </a:buClr>
              <a:buFont typeface="Wingdings"/>
              <a:buChar char=""/>
              <a:tabLst>
                <a:tab pos="355600" algn="l"/>
              </a:tabLst>
            </a:pPr>
            <a:r>
              <a:rPr sz="2800" dirty="0">
                <a:latin typeface="Arial MT"/>
                <a:cs typeface="Arial MT"/>
              </a:rPr>
              <a:t>GoogLeNet </a:t>
            </a:r>
            <a:r>
              <a:rPr sz="2800" spc="-5" dirty="0">
                <a:latin typeface="Arial MT"/>
                <a:cs typeface="Arial MT"/>
              </a:rPr>
              <a:t>-</a:t>
            </a:r>
            <a:r>
              <a:rPr sz="2800" spc="5" dirty="0">
                <a:latin typeface="Arial MT"/>
                <a:cs typeface="Arial MT"/>
              </a:rPr>
              <a:t> </a:t>
            </a:r>
            <a:r>
              <a:rPr sz="2800" spc="-5" dirty="0">
                <a:latin typeface="Arial MT"/>
                <a:cs typeface="Arial MT"/>
              </a:rPr>
              <a:t>Szegedy</a:t>
            </a:r>
            <a:r>
              <a:rPr sz="2800" spc="10" dirty="0">
                <a:latin typeface="Arial MT"/>
                <a:cs typeface="Arial MT"/>
              </a:rPr>
              <a:t> </a:t>
            </a:r>
            <a:r>
              <a:rPr sz="2800" spc="-5" dirty="0">
                <a:latin typeface="Arial MT"/>
                <a:cs typeface="Arial MT"/>
              </a:rPr>
              <a:t>et al.,</a:t>
            </a:r>
            <a:r>
              <a:rPr sz="2800" spc="-10" dirty="0">
                <a:latin typeface="Arial MT"/>
                <a:cs typeface="Arial MT"/>
              </a:rPr>
              <a:t> </a:t>
            </a:r>
            <a:r>
              <a:rPr sz="2800" spc="-5" dirty="0">
                <a:latin typeface="Arial MT"/>
                <a:cs typeface="Arial MT"/>
              </a:rPr>
              <a:t>2014</a:t>
            </a:r>
            <a:endParaRPr sz="2800" dirty="0">
              <a:latin typeface="Arial MT"/>
              <a:cs typeface="Arial MT"/>
            </a:endParaRPr>
          </a:p>
          <a:p>
            <a:pPr marL="756285" lvl="1" indent="-287020">
              <a:lnSpc>
                <a:spcPct val="100000"/>
              </a:lnSpc>
              <a:spcBef>
                <a:spcPts val="560"/>
              </a:spcBef>
              <a:buClr>
                <a:srgbClr val="6A6AFF"/>
              </a:buClr>
              <a:buFont typeface="Wingdings"/>
              <a:buChar char=""/>
              <a:tabLst>
                <a:tab pos="756920" algn="l"/>
              </a:tabLst>
            </a:pPr>
            <a:r>
              <a:rPr sz="2300" dirty="0">
                <a:latin typeface="Arial MT"/>
                <a:cs typeface="Arial MT"/>
              </a:rPr>
              <a:t>22</a:t>
            </a:r>
            <a:r>
              <a:rPr sz="2300" spc="-50" dirty="0">
                <a:latin typeface="Arial MT"/>
                <a:cs typeface="Arial MT"/>
              </a:rPr>
              <a:t> </a:t>
            </a:r>
            <a:r>
              <a:rPr sz="2300" dirty="0">
                <a:latin typeface="Arial MT"/>
                <a:cs typeface="Arial MT"/>
              </a:rPr>
              <a:t>layers</a:t>
            </a:r>
          </a:p>
          <a:p>
            <a:pPr marL="355600" indent="-342900">
              <a:lnSpc>
                <a:spcPct val="100000"/>
              </a:lnSpc>
              <a:spcBef>
                <a:spcPts val="665"/>
              </a:spcBef>
              <a:buClr>
                <a:srgbClr val="6A6AFF"/>
              </a:buClr>
              <a:buFont typeface="Wingdings"/>
              <a:buChar char=""/>
              <a:tabLst>
                <a:tab pos="355600" algn="l"/>
              </a:tabLst>
            </a:pPr>
            <a:r>
              <a:rPr sz="2800" spc="-5" dirty="0">
                <a:latin typeface="Arial MT"/>
                <a:cs typeface="Arial MT"/>
              </a:rPr>
              <a:t>ResNet</a:t>
            </a:r>
            <a:r>
              <a:rPr sz="2800" spc="5" dirty="0">
                <a:latin typeface="Arial MT"/>
                <a:cs typeface="Arial MT"/>
              </a:rPr>
              <a:t> </a:t>
            </a:r>
            <a:r>
              <a:rPr sz="2800" spc="-5" dirty="0">
                <a:latin typeface="Arial MT"/>
                <a:cs typeface="Arial MT"/>
              </a:rPr>
              <a:t>–</a:t>
            </a:r>
            <a:r>
              <a:rPr sz="2800" dirty="0">
                <a:latin typeface="Arial MT"/>
                <a:cs typeface="Arial MT"/>
              </a:rPr>
              <a:t> </a:t>
            </a:r>
            <a:r>
              <a:rPr sz="2800" spc="-5" dirty="0">
                <a:latin typeface="Arial MT"/>
                <a:cs typeface="Arial MT"/>
              </a:rPr>
              <a:t>He</a:t>
            </a:r>
            <a:r>
              <a:rPr sz="2800" spc="-10" dirty="0">
                <a:latin typeface="Arial MT"/>
                <a:cs typeface="Arial MT"/>
              </a:rPr>
              <a:t> </a:t>
            </a:r>
            <a:r>
              <a:rPr sz="2800" dirty="0">
                <a:latin typeface="Arial MT"/>
                <a:cs typeface="Arial MT"/>
              </a:rPr>
              <a:t>et</a:t>
            </a:r>
            <a:r>
              <a:rPr sz="2800" spc="-10" dirty="0">
                <a:latin typeface="Arial MT"/>
                <a:cs typeface="Arial MT"/>
              </a:rPr>
              <a:t> </a:t>
            </a:r>
            <a:r>
              <a:rPr sz="2800" spc="-5" dirty="0">
                <a:latin typeface="Arial MT"/>
                <a:cs typeface="Arial MT"/>
              </a:rPr>
              <a:t>al., 2015</a:t>
            </a:r>
            <a:endParaRPr sz="2800" dirty="0">
              <a:latin typeface="Arial MT"/>
              <a:cs typeface="Arial MT"/>
            </a:endParaRPr>
          </a:p>
          <a:p>
            <a:pPr marL="756285" lvl="1" indent="-287020">
              <a:lnSpc>
                <a:spcPct val="100000"/>
              </a:lnSpc>
              <a:spcBef>
                <a:spcPts val="560"/>
              </a:spcBef>
              <a:buClr>
                <a:srgbClr val="6A6AFF"/>
              </a:buClr>
              <a:buFont typeface="Wingdings"/>
              <a:buChar char=""/>
              <a:tabLst>
                <a:tab pos="756920" algn="l"/>
              </a:tabLst>
            </a:pPr>
            <a:r>
              <a:rPr sz="2300" dirty="0">
                <a:latin typeface="Arial MT"/>
                <a:cs typeface="Arial MT"/>
              </a:rPr>
              <a:t>152-layers</a:t>
            </a:r>
          </a:p>
          <a:p>
            <a:pPr marL="355600" indent="-342900">
              <a:lnSpc>
                <a:spcPct val="100000"/>
              </a:lnSpc>
              <a:spcBef>
                <a:spcPts val="665"/>
              </a:spcBef>
              <a:buClr>
                <a:srgbClr val="6A6AFF"/>
              </a:buClr>
              <a:buFont typeface="Wingdings"/>
              <a:buChar char=""/>
              <a:tabLst>
                <a:tab pos="355600" algn="l"/>
              </a:tabLst>
            </a:pPr>
            <a:r>
              <a:rPr sz="2800" dirty="0">
                <a:latin typeface="Arial MT"/>
                <a:cs typeface="Arial MT"/>
              </a:rPr>
              <a:t>DenseNet,</a:t>
            </a:r>
            <a:r>
              <a:rPr sz="2800" spc="-30" dirty="0">
                <a:latin typeface="Arial MT"/>
                <a:cs typeface="Arial MT"/>
              </a:rPr>
              <a:t> </a:t>
            </a:r>
            <a:r>
              <a:rPr sz="2800" dirty="0">
                <a:latin typeface="Arial MT"/>
                <a:cs typeface="Arial MT"/>
              </a:rPr>
              <a:t>MobileNet,</a:t>
            </a:r>
          </a:p>
          <a:p>
            <a:pPr marL="355600" indent="-342900">
              <a:lnSpc>
                <a:spcPct val="100000"/>
              </a:lnSpc>
              <a:spcBef>
                <a:spcPts val="675"/>
              </a:spcBef>
              <a:buClr>
                <a:srgbClr val="6A6AFF"/>
              </a:buClr>
              <a:buFont typeface="Wingdings"/>
              <a:buChar char=""/>
              <a:tabLst>
                <a:tab pos="355600" algn="l"/>
              </a:tabLst>
            </a:pPr>
            <a:r>
              <a:rPr sz="2800" dirty="0">
                <a:latin typeface="Arial MT"/>
                <a:cs typeface="Arial MT"/>
              </a:rPr>
              <a:t>Architectures</a:t>
            </a:r>
            <a:r>
              <a:rPr sz="2800" spc="-25" dirty="0">
                <a:latin typeface="Arial MT"/>
                <a:cs typeface="Arial MT"/>
              </a:rPr>
              <a:t> </a:t>
            </a:r>
            <a:r>
              <a:rPr sz="2800" dirty="0">
                <a:latin typeface="Arial MT"/>
                <a:cs typeface="Arial MT"/>
              </a:rPr>
              <a:t>for</a:t>
            </a:r>
            <a:r>
              <a:rPr sz="2800" spc="-20" dirty="0">
                <a:latin typeface="Arial MT"/>
                <a:cs typeface="Arial MT"/>
              </a:rPr>
              <a:t> </a:t>
            </a:r>
            <a:r>
              <a:rPr sz="2800" dirty="0">
                <a:latin typeface="Arial MT"/>
                <a:cs typeface="Arial MT"/>
              </a:rPr>
              <a:t>specific</a:t>
            </a:r>
            <a:r>
              <a:rPr sz="2800" spc="-35" dirty="0">
                <a:latin typeface="Arial MT"/>
                <a:cs typeface="Arial MT"/>
              </a:rPr>
              <a:t> </a:t>
            </a:r>
            <a:r>
              <a:rPr sz="2800" dirty="0">
                <a:latin typeface="Arial MT"/>
                <a:cs typeface="Arial MT"/>
              </a:rPr>
              <a:t>applications</a:t>
            </a:r>
          </a:p>
        </p:txBody>
      </p:sp>
      <p:sp>
        <p:nvSpPr>
          <p:cNvPr id="6" name="Slide Number Placeholder 5">
            <a:extLst>
              <a:ext uri="{FF2B5EF4-FFF2-40B4-BE49-F238E27FC236}">
                <a16:creationId xmlns:a16="http://schemas.microsoft.com/office/drawing/2014/main" id="{45B10F43-D939-5A2A-A9E9-BEA53338DA10}"/>
              </a:ext>
            </a:extLst>
          </p:cNvPr>
          <p:cNvSpPr>
            <a:spLocks noGrp="1"/>
          </p:cNvSpPr>
          <p:nvPr>
            <p:ph type="sldNum" sz="quarter" idx="7"/>
          </p:nvPr>
        </p:nvSpPr>
        <p:spPr/>
        <p:txBody>
          <a:bodyPr/>
          <a:lstStyle/>
          <a:p>
            <a:fld id="{B6F15528-21DE-4FAA-801E-634DDDAF4B2B}" type="slidenum">
              <a:rPr lang="en-IN" smtClean="0"/>
              <a:t>64</a:t>
            </a:fld>
            <a:endParaRPr lang="en-IN"/>
          </a:p>
        </p:txBody>
      </p:sp>
      <p:pic>
        <p:nvPicPr>
          <p:cNvPr id="7" name="Picture 2" descr="E:\NIET\Project\xLogo11.png.pagespeed.ic.pydHLuCQEZ.png">
            <a:extLst>
              <a:ext uri="{FF2B5EF4-FFF2-40B4-BE49-F238E27FC236}">
                <a16:creationId xmlns:a16="http://schemas.microsoft.com/office/drawing/2014/main" id="{5708DDC2-B32B-0AD8-05CD-F78A0F9ACA7A}"/>
              </a:ext>
            </a:extLst>
          </p:cNvPr>
          <p:cNvPicPr>
            <a:picLocks noChangeAspect="1" noChangeArrowheads="1"/>
          </p:cNvPicPr>
          <p:nvPr/>
        </p:nvPicPr>
        <p:blipFill>
          <a:blip r:embed="rId3" cstate="print"/>
          <a:srcRect/>
          <a:stretch>
            <a:fillRect/>
          </a:stretch>
        </p:blipFill>
        <p:spPr bwMode="auto">
          <a:xfrm>
            <a:off x="0" y="15548"/>
            <a:ext cx="1447800" cy="817163"/>
          </a:xfrm>
          <a:prstGeom prst="rect">
            <a:avLst/>
          </a:prstGeom>
          <a:noFill/>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5711068" y="281652"/>
            <a:ext cx="2847006" cy="415768"/>
          </a:xfrm>
          <a:prstGeom prst="rect">
            <a:avLst/>
          </a:prstGeom>
          <a:solidFill>
            <a:srgbClr val="00B0F0"/>
          </a:solidFill>
        </p:spPr>
      </p:pic>
      <p:sp>
        <p:nvSpPr>
          <p:cNvPr id="6" name="object 6"/>
          <p:cNvSpPr txBox="1">
            <a:spLocks noGrp="1"/>
          </p:cNvSpPr>
          <p:nvPr>
            <p:ph type="dt" sz="half" idx="6"/>
          </p:nvPr>
        </p:nvSpPr>
        <p:spPr>
          <a:prstGeom prst="rect">
            <a:avLst/>
          </a:prstGeom>
        </p:spPr>
        <p:txBody>
          <a:bodyPr vert="horz" wrap="square" lIns="0" tIns="0" rIns="0" bIns="0" rtlCol="0">
            <a:spAutoFit/>
          </a:bodyPr>
          <a:lstStyle/>
          <a:p>
            <a:pPr marL="12700">
              <a:lnSpc>
                <a:spcPct val="100000"/>
              </a:lnSpc>
            </a:pPr>
            <a:endParaRPr spc="-10" dirty="0"/>
          </a:p>
        </p:txBody>
      </p:sp>
      <p:sp>
        <p:nvSpPr>
          <p:cNvPr id="3" name="object 3"/>
          <p:cNvSpPr txBox="1">
            <a:spLocks noGrp="1"/>
          </p:cNvSpPr>
          <p:nvPr>
            <p:ph type="title" idx="4294967295"/>
          </p:nvPr>
        </p:nvSpPr>
        <p:spPr>
          <a:xfrm>
            <a:off x="0" y="396875"/>
            <a:ext cx="1905000" cy="673902"/>
          </a:xfrm>
          <a:prstGeom prst="rect">
            <a:avLst/>
          </a:prstGeom>
        </p:spPr>
        <p:txBody>
          <a:bodyPr vert="horz" wrap="square" lIns="0" tIns="12065" rIns="0" bIns="0" rtlCol="0">
            <a:spAutoFit/>
          </a:bodyPr>
          <a:lstStyle/>
          <a:p>
            <a:pPr marL="12700">
              <a:lnSpc>
                <a:spcPct val="100000"/>
              </a:lnSpc>
              <a:spcBef>
                <a:spcPts val="95"/>
              </a:spcBef>
            </a:pPr>
            <a:r>
              <a:rPr spc="60" dirty="0"/>
              <a:t>VGG</a:t>
            </a:r>
          </a:p>
        </p:txBody>
      </p:sp>
      <p:sp>
        <p:nvSpPr>
          <p:cNvPr id="4" name="object 4"/>
          <p:cNvSpPr txBox="1"/>
          <p:nvPr/>
        </p:nvSpPr>
        <p:spPr>
          <a:xfrm>
            <a:off x="688340" y="997965"/>
            <a:ext cx="10941050" cy="1004569"/>
          </a:xfrm>
          <a:prstGeom prst="rect">
            <a:avLst/>
          </a:prstGeom>
        </p:spPr>
        <p:txBody>
          <a:bodyPr vert="horz" wrap="square" lIns="0" tIns="13335" rIns="0" bIns="0" rtlCol="0">
            <a:spAutoFit/>
          </a:bodyPr>
          <a:lstStyle/>
          <a:p>
            <a:pPr marL="355600" indent="-342900">
              <a:lnSpc>
                <a:spcPct val="100000"/>
              </a:lnSpc>
              <a:spcBef>
                <a:spcPts val="105"/>
              </a:spcBef>
              <a:buClr>
                <a:srgbClr val="6A6AFF"/>
              </a:buClr>
              <a:buFont typeface="Wingdings"/>
              <a:buChar char=""/>
              <a:tabLst>
                <a:tab pos="355600" algn="l"/>
              </a:tabLst>
            </a:pPr>
            <a:r>
              <a:rPr sz="3200" dirty="0">
                <a:solidFill>
                  <a:srgbClr val="180F00"/>
                </a:solidFill>
                <a:latin typeface="Calibri"/>
                <a:cs typeface="Calibri"/>
              </a:rPr>
              <a:t>K.</a:t>
            </a:r>
            <a:r>
              <a:rPr sz="3200" spc="5" dirty="0">
                <a:solidFill>
                  <a:srgbClr val="180F00"/>
                </a:solidFill>
                <a:latin typeface="Calibri"/>
                <a:cs typeface="Calibri"/>
              </a:rPr>
              <a:t> </a:t>
            </a:r>
            <a:r>
              <a:rPr sz="3200" spc="-5" dirty="0">
                <a:solidFill>
                  <a:srgbClr val="180F00"/>
                </a:solidFill>
                <a:latin typeface="Calibri"/>
                <a:cs typeface="Calibri"/>
              </a:rPr>
              <a:t>Simonyan</a:t>
            </a:r>
            <a:r>
              <a:rPr sz="3200" spc="25" dirty="0">
                <a:solidFill>
                  <a:srgbClr val="180F00"/>
                </a:solidFill>
                <a:latin typeface="Calibri"/>
                <a:cs typeface="Calibri"/>
              </a:rPr>
              <a:t> </a:t>
            </a:r>
            <a:r>
              <a:rPr sz="3200" dirty="0">
                <a:solidFill>
                  <a:srgbClr val="180F00"/>
                </a:solidFill>
                <a:latin typeface="Calibri"/>
                <a:cs typeface="Calibri"/>
              </a:rPr>
              <a:t>and</a:t>
            </a:r>
            <a:r>
              <a:rPr sz="3200" spc="10" dirty="0">
                <a:solidFill>
                  <a:srgbClr val="180F00"/>
                </a:solidFill>
                <a:latin typeface="Calibri"/>
                <a:cs typeface="Calibri"/>
              </a:rPr>
              <a:t> </a:t>
            </a:r>
            <a:r>
              <a:rPr sz="3200" dirty="0">
                <a:solidFill>
                  <a:srgbClr val="180F00"/>
                </a:solidFill>
                <a:latin typeface="Calibri"/>
                <a:cs typeface="Calibri"/>
              </a:rPr>
              <a:t>A.</a:t>
            </a:r>
            <a:r>
              <a:rPr sz="3200" spc="-10" dirty="0">
                <a:solidFill>
                  <a:srgbClr val="180F00"/>
                </a:solidFill>
                <a:latin typeface="Calibri"/>
                <a:cs typeface="Calibri"/>
              </a:rPr>
              <a:t> </a:t>
            </a:r>
            <a:r>
              <a:rPr sz="3200" spc="-5" dirty="0">
                <a:solidFill>
                  <a:srgbClr val="180F00"/>
                </a:solidFill>
                <a:latin typeface="Calibri"/>
                <a:cs typeface="Calibri"/>
              </a:rPr>
              <a:t>Zisserman</a:t>
            </a:r>
            <a:r>
              <a:rPr sz="3200" spc="5" dirty="0">
                <a:solidFill>
                  <a:srgbClr val="180F00"/>
                </a:solidFill>
                <a:latin typeface="Calibri"/>
                <a:cs typeface="Calibri"/>
              </a:rPr>
              <a:t> </a:t>
            </a:r>
            <a:r>
              <a:rPr sz="3200" dirty="0">
                <a:solidFill>
                  <a:srgbClr val="180F00"/>
                </a:solidFill>
                <a:latin typeface="Calibri"/>
                <a:cs typeface="Calibri"/>
              </a:rPr>
              <a:t>(</a:t>
            </a:r>
            <a:r>
              <a:rPr sz="3200" spc="10" dirty="0">
                <a:solidFill>
                  <a:srgbClr val="180F00"/>
                </a:solidFill>
                <a:latin typeface="Calibri"/>
                <a:cs typeface="Calibri"/>
              </a:rPr>
              <a:t> </a:t>
            </a:r>
            <a:r>
              <a:rPr sz="3200" spc="-5" dirty="0">
                <a:solidFill>
                  <a:srgbClr val="180F00"/>
                </a:solidFill>
                <a:latin typeface="Calibri"/>
                <a:cs typeface="Calibri"/>
              </a:rPr>
              <a:t>2014)</a:t>
            </a:r>
            <a:r>
              <a:rPr sz="3200" spc="10" dirty="0">
                <a:solidFill>
                  <a:srgbClr val="180F00"/>
                </a:solidFill>
                <a:latin typeface="Calibri"/>
                <a:cs typeface="Calibri"/>
              </a:rPr>
              <a:t> </a:t>
            </a:r>
            <a:r>
              <a:rPr sz="3200" spc="-5" dirty="0">
                <a:solidFill>
                  <a:srgbClr val="180F00"/>
                </a:solidFill>
                <a:latin typeface="Calibri"/>
                <a:cs typeface="Calibri"/>
              </a:rPr>
              <a:t>“Very</a:t>
            </a:r>
            <a:r>
              <a:rPr sz="3200" spc="-20" dirty="0">
                <a:solidFill>
                  <a:srgbClr val="180F00"/>
                </a:solidFill>
                <a:latin typeface="Calibri"/>
                <a:cs typeface="Calibri"/>
              </a:rPr>
              <a:t> </a:t>
            </a:r>
            <a:r>
              <a:rPr sz="3200" spc="-5" dirty="0">
                <a:solidFill>
                  <a:srgbClr val="180F00"/>
                </a:solidFill>
                <a:latin typeface="Calibri"/>
                <a:cs typeface="Calibri"/>
              </a:rPr>
              <a:t>Deep</a:t>
            </a:r>
            <a:r>
              <a:rPr sz="3200" dirty="0">
                <a:solidFill>
                  <a:srgbClr val="180F00"/>
                </a:solidFill>
                <a:latin typeface="Calibri"/>
                <a:cs typeface="Calibri"/>
              </a:rPr>
              <a:t> </a:t>
            </a:r>
            <a:r>
              <a:rPr sz="3200" spc="-5" dirty="0">
                <a:solidFill>
                  <a:srgbClr val="180F00"/>
                </a:solidFill>
                <a:latin typeface="Calibri"/>
                <a:cs typeface="Calibri"/>
              </a:rPr>
              <a:t>Convolutional</a:t>
            </a:r>
            <a:endParaRPr sz="3200" dirty="0">
              <a:latin typeface="Calibri"/>
              <a:cs typeface="Calibri"/>
            </a:endParaRPr>
          </a:p>
          <a:p>
            <a:pPr marL="355600">
              <a:lnSpc>
                <a:spcPct val="100000"/>
              </a:lnSpc>
              <a:spcBef>
                <a:spcPts val="20"/>
              </a:spcBef>
            </a:pPr>
            <a:r>
              <a:rPr sz="3200" dirty="0">
                <a:solidFill>
                  <a:srgbClr val="180F00"/>
                </a:solidFill>
                <a:latin typeface="Calibri"/>
                <a:cs typeface="Calibri"/>
              </a:rPr>
              <a:t>Networks</a:t>
            </a:r>
            <a:r>
              <a:rPr sz="3200" spc="-35" dirty="0">
                <a:solidFill>
                  <a:srgbClr val="180F00"/>
                </a:solidFill>
                <a:latin typeface="Calibri"/>
                <a:cs typeface="Calibri"/>
              </a:rPr>
              <a:t> </a:t>
            </a:r>
            <a:r>
              <a:rPr sz="3200" spc="-5" dirty="0">
                <a:solidFill>
                  <a:srgbClr val="180F00"/>
                </a:solidFill>
                <a:latin typeface="Calibri"/>
                <a:cs typeface="Calibri"/>
              </a:rPr>
              <a:t>for</a:t>
            </a:r>
            <a:r>
              <a:rPr sz="3200" spc="-15" dirty="0">
                <a:solidFill>
                  <a:srgbClr val="180F00"/>
                </a:solidFill>
                <a:latin typeface="Calibri"/>
                <a:cs typeface="Calibri"/>
              </a:rPr>
              <a:t> </a:t>
            </a:r>
            <a:r>
              <a:rPr sz="3200" spc="-5" dirty="0">
                <a:solidFill>
                  <a:srgbClr val="180F00"/>
                </a:solidFill>
                <a:latin typeface="Calibri"/>
                <a:cs typeface="Calibri"/>
              </a:rPr>
              <a:t>Large-Scale</a:t>
            </a:r>
            <a:r>
              <a:rPr sz="3200" spc="-30" dirty="0">
                <a:solidFill>
                  <a:srgbClr val="180F00"/>
                </a:solidFill>
                <a:latin typeface="Calibri"/>
                <a:cs typeface="Calibri"/>
              </a:rPr>
              <a:t> </a:t>
            </a:r>
            <a:r>
              <a:rPr sz="3200" dirty="0">
                <a:solidFill>
                  <a:srgbClr val="180F00"/>
                </a:solidFill>
                <a:latin typeface="Calibri"/>
                <a:cs typeface="Calibri"/>
              </a:rPr>
              <a:t>Image Recognition”</a:t>
            </a:r>
            <a:endParaRPr sz="3200" dirty="0">
              <a:latin typeface="Calibri"/>
              <a:cs typeface="Calibri"/>
            </a:endParaRPr>
          </a:p>
        </p:txBody>
      </p:sp>
      <p:pic>
        <p:nvPicPr>
          <p:cNvPr id="5" name="object 5"/>
          <p:cNvPicPr/>
          <p:nvPr/>
        </p:nvPicPr>
        <p:blipFill>
          <a:blip r:embed="rId3" cstate="print"/>
          <a:stretch>
            <a:fillRect/>
          </a:stretch>
        </p:blipFill>
        <p:spPr>
          <a:xfrm>
            <a:off x="2362200" y="2132074"/>
            <a:ext cx="8790432" cy="4610100"/>
          </a:xfrm>
          <a:prstGeom prst="rect">
            <a:avLst/>
          </a:prstGeom>
        </p:spPr>
      </p:pic>
      <p:sp>
        <p:nvSpPr>
          <p:cNvPr id="7" name="Slide Number Placeholder 6">
            <a:extLst>
              <a:ext uri="{FF2B5EF4-FFF2-40B4-BE49-F238E27FC236}">
                <a16:creationId xmlns:a16="http://schemas.microsoft.com/office/drawing/2014/main" id="{690B7A59-3F5B-BAE1-0D23-A5DEAE7087AE}"/>
              </a:ext>
            </a:extLst>
          </p:cNvPr>
          <p:cNvSpPr>
            <a:spLocks noGrp="1"/>
          </p:cNvSpPr>
          <p:nvPr>
            <p:ph type="sldNum" sz="quarter" idx="7"/>
          </p:nvPr>
        </p:nvSpPr>
        <p:spPr/>
        <p:txBody>
          <a:bodyPr/>
          <a:lstStyle/>
          <a:p>
            <a:fld id="{B6F15528-21DE-4FAA-801E-634DDDAF4B2B}" type="slidenum">
              <a:rPr lang="en-IN" smtClean="0"/>
              <a:t>65</a:t>
            </a:fld>
            <a:endParaRPr lang="en-IN"/>
          </a:p>
        </p:txBody>
      </p:sp>
      <p:pic>
        <p:nvPicPr>
          <p:cNvPr id="8" name="Picture 2" descr="E:\NIET\Project\xLogo11.png.pagespeed.ic.pydHLuCQEZ.png">
            <a:extLst>
              <a:ext uri="{FF2B5EF4-FFF2-40B4-BE49-F238E27FC236}">
                <a16:creationId xmlns:a16="http://schemas.microsoft.com/office/drawing/2014/main" id="{BC517FC0-D19C-651B-A62A-8C50B6F3A470}"/>
              </a:ext>
            </a:extLst>
          </p:cNvPr>
          <p:cNvPicPr>
            <a:picLocks noChangeAspect="1" noChangeArrowheads="1"/>
          </p:cNvPicPr>
          <p:nvPr/>
        </p:nvPicPr>
        <p:blipFill>
          <a:blip r:embed="rId4" cstate="print"/>
          <a:srcRect/>
          <a:stretch>
            <a:fillRect/>
          </a:stretch>
        </p:blipFill>
        <p:spPr bwMode="auto">
          <a:xfrm>
            <a:off x="0" y="15548"/>
            <a:ext cx="1447800" cy="817163"/>
          </a:xfrm>
          <a:prstGeom prst="rect">
            <a:avLst/>
          </a:prstGeom>
          <a:noFill/>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11E2357-BCED-E94E-D5E0-8652DA1D4424}"/>
              </a:ext>
            </a:extLst>
          </p:cNvPr>
          <p:cNvSpPr>
            <a:spLocks noGrp="1"/>
          </p:cNvSpPr>
          <p:nvPr>
            <p:ph type="dt" sz="half" idx="6"/>
          </p:nvPr>
        </p:nvSpPr>
        <p:spPr/>
        <p:txBody>
          <a:bodyPr/>
          <a:lstStyle/>
          <a:p>
            <a:r>
              <a:rPr lang="en-US"/>
              <a:t>1/5/2020</a:t>
            </a:r>
          </a:p>
        </p:txBody>
      </p:sp>
      <p:sp>
        <p:nvSpPr>
          <p:cNvPr id="3" name="Slide Number Placeholder 2">
            <a:extLst>
              <a:ext uri="{FF2B5EF4-FFF2-40B4-BE49-F238E27FC236}">
                <a16:creationId xmlns:a16="http://schemas.microsoft.com/office/drawing/2014/main" id="{B755FE68-AB4F-5F19-AFE3-8CB052130648}"/>
              </a:ext>
            </a:extLst>
          </p:cNvPr>
          <p:cNvSpPr>
            <a:spLocks noGrp="1"/>
          </p:cNvSpPr>
          <p:nvPr>
            <p:ph type="sldNum" sz="quarter" idx="7"/>
          </p:nvPr>
        </p:nvSpPr>
        <p:spPr/>
        <p:txBody>
          <a:bodyPr/>
          <a:lstStyle/>
          <a:p>
            <a:fld id="{B6F15528-21DE-4FAA-801E-634DDDAF4B2B}" type="slidenum">
              <a:rPr lang="en-IN" smtClean="0"/>
              <a:t>66</a:t>
            </a:fld>
            <a:endParaRPr lang="en-IN"/>
          </a:p>
        </p:txBody>
      </p:sp>
      <p:sp>
        <p:nvSpPr>
          <p:cNvPr id="5" name="TextBox 4">
            <a:extLst>
              <a:ext uri="{FF2B5EF4-FFF2-40B4-BE49-F238E27FC236}">
                <a16:creationId xmlns:a16="http://schemas.microsoft.com/office/drawing/2014/main" id="{F693CE97-5CC1-A47C-2C4B-9448FB9928F6}"/>
              </a:ext>
            </a:extLst>
          </p:cNvPr>
          <p:cNvSpPr txBox="1"/>
          <p:nvPr/>
        </p:nvSpPr>
        <p:spPr>
          <a:xfrm>
            <a:off x="84338" y="0"/>
            <a:ext cx="12107662" cy="7294305"/>
          </a:xfrm>
          <a:prstGeom prst="rect">
            <a:avLst/>
          </a:prstGeom>
          <a:noFill/>
        </p:spPr>
        <p:txBody>
          <a:bodyPr wrap="square">
            <a:spAutoFit/>
          </a:bodyPr>
          <a:lstStyle/>
          <a:p>
            <a:pPr algn="l"/>
            <a:r>
              <a:rPr lang="en-US" b="0" i="0" dirty="0" err="1">
                <a:solidFill>
                  <a:srgbClr val="242424"/>
                </a:solidFill>
                <a:effectLst/>
                <a:latin typeface="source-serif-pro"/>
              </a:rPr>
              <a:t>VGGNet</a:t>
            </a:r>
            <a:r>
              <a:rPr lang="en-US" b="0" i="0" dirty="0">
                <a:solidFill>
                  <a:srgbClr val="242424"/>
                </a:solidFill>
                <a:effectLst/>
                <a:latin typeface="source-serif-pro"/>
              </a:rPr>
              <a:t> is a Convolutional Neural Network architecture proposed by Karen Simonyan and Andrew Zisserman from the University of Oxford in 2014. accuracy. The input to VGG based </a:t>
            </a:r>
            <a:r>
              <a:rPr lang="en-US" b="0" i="0" dirty="0" err="1">
                <a:solidFill>
                  <a:srgbClr val="242424"/>
                </a:solidFill>
                <a:effectLst/>
                <a:latin typeface="source-serif-pro"/>
              </a:rPr>
              <a:t>convNet</a:t>
            </a:r>
            <a:r>
              <a:rPr lang="en-US" b="0" i="0" dirty="0">
                <a:solidFill>
                  <a:srgbClr val="242424"/>
                </a:solidFill>
                <a:effectLst/>
                <a:latin typeface="source-serif-pro"/>
              </a:rPr>
              <a:t> is a 224*224 RGB image. Preprocessing layer takes the RGB image with pixel values in the range of 0–255 and subtracts the mean image values which is calculated over the entire ImageNet training set.</a:t>
            </a:r>
          </a:p>
          <a:p>
            <a:pPr algn="l"/>
            <a:r>
              <a:rPr lang="en-US" b="0" i="0" dirty="0">
                <a:solidFill>
                  <a:srgbClr val="242424"/>
                </a:solidFill>
                <a:effectLst/>
                <a:latin typeface="source-serif-pro"/>
              </a:rPr>
              <a:t>The input images after preprocessing are passed through these weight layers. The training images are passed through a stack of convolution layers. There are total of 13 convolutional layers and 3 fully connected layers in VGG16 architecture. VGG has smaller filters (3*3) with more depth instead of having large filters. It has ended up having the same effective receptive field as if you only have one 7 x 7 convolutional layers.</a:t>
            </a:r>
          </a:p>
          <a:p>
            <a:pPr algn="l"/>
            <a:r>
              <a:rPr lang="en-US" b="0" i="0" dirty="0">
                <a:solidFill>
                  <a:srgbClr val="242424"/>
                </a:solidFill>
                <a:effectLst/>
                <a:latin typeface="source-serif-pro"/>
              </a:rPr>
              <a:t>Another variation of </a:t>
            </a:r>
            <a:r>
              <a:rPr lang="en-US" b="0" i="0" dirty="0" err="1">
                <a:solidFill>
                  <a:srgbClr val="242424"/>
                </a:solidFill>
                <a:effectLst/>
                <a:latin typeface="source-serif-pro"/>
              </a:rPr>
              <a:t>VGGNet</a:t>
            </a:r>
            <a:r>
              <a:rPr lang="en-US" b="0" i="0" dirty="0">
                <a:solidFill>
                  <a:srgbClr val="242424"/>
                </a:solidFill>
                <a:effectLst/>
                <a:latin typeface="source-serif-pro"/>
              </a:rPr>
              <a:t> has 19 weight layers consisting of 16 convolutional layers with 3 fully connected layers and same 5 pooling layers. In both variation of </a:t>
            </a:r>
            <a:r>
              <a:rPr lang="en-US" b="0" i="0" dirty="0" err="1">
                <a:solidFill>
                  <a:srgbClr val="242424"/>
                </a:solidFill>
                <a:effectLst/>
                <a:latin typeface="source-serif-pro"/>
              </a:rPr>
              <a:t>VGGNet</a:t>
            </a:r>
            <a:r>
              <a:rPr lang="en-US" b="0" i="0" dirty="0">
                <a:solidFill>
                  <a:srgbClr val="242424"/>
                </a:solidFill>
                <a:effectLst/>
                <a:latin typeface="source-serif-pro"/>
              </a:rPr>
              <a:t> there consists of two Fully Connected layers with 4096 channels each which is followed by another fully connected layer with 1000 channels to predict 1000 labels. Last fully connected layer uses </a:t>
            </a:r>
            <a:r>
              <a:rPr lang="en-US" b="0" i="0" dirty="0" err="1">
                <a:solidFill>
                  <a:srgbClr val="242424"/>
                </a:solidFill>
                <a:effectLst/>
                <a:latin typeface="source-serif-pro"/>
              </a:rPr>
              <a:t>softmax</a:t>
            </a:r>
            <a:r>
              <a:rPr lang="en-US" b="0" i="0" dirty="0">
                <a:solidFill>
                  <a:srgbClr val="242424"/>
                </a:solidFill>
                <a:effectLst/>
                <a:latin typeface="source-serif-pro"/>
              </a:rPr>
              <a:t> layer for classification purpose.</a:t>
            </a:r>
          </a:p>
          <a:p>
            <a:r>
              <a:rPr lang="en-US" b="1" i="0" dirty="0">
                <a:solidFill>
                  <a:srgbClr val="242424"/>
                </a:solidFill>
                <a:effectLst/>
                <a:latin typeface="source-serif-pro"/>
              </a:rPr>
              <a:t>Architecture walkthrough:</a:t>
            </a:r>
          </a:p>
          <a:p>
            <a:pPr>
              <a:buFont typeface="Arial" panose="020B0604020202020204" pitchFamily="34" charset="0"/>
              <a:buChar char="•"/>
            </a:pPr>
            <a:r>
              <a:rPr lang="en-US" b="0" i="0" dirty="0">
                <a:solidFill>
                  <a:srgbClr val="242424"/>
                </a:solidFill>
                <a:effectLst/>
                <a:latin typeface="source-serif-pro"/>
              </a:rPr>
              <a:t>The first two layers are convolutional layers with 3*3 filters, and first two layers use 64 filters that results in 224*224*64 volume as same convolutions are used. The filters are always 3*3 with stride of 1</a:t>
            </a:r>
          </a:p>
          <a:p>
            <a:pPr>
              <a:buFont typeface="Arial" panose="020B0604020202020204" pitchFamily="34" charset="0"/>
              <a:buChar char="•"/>
            </a:pPr>
            <a:r>
              <a:rPr lang="en-US" b="0" i="0" dirty="0">
                <a:solidFill>
                  <a:srgbClr val="242424"/>
                </a:solidFill>
                <a:effectLst/>
                <a:latin typeface="source-serif-pro"/>
              </a:rPr>
              <a:t>After this, pooling layer was used with max-pool of 2*2 size and stride 2 which reduces height and width of a volume from 224*224*64 to 112*112*64.</a:t>
            </a:r>
          </a:p>
          <a:p>
            <a:pPr>
              <a:buFont typeface="Arial" panose="020B0604020202020204" pitchFamily="34" charset="0"/>
              <a:buChar char="•"/>
            </a:pPr>
            <a:r>
              <a:rPr lang="en-US" b="0" i="0" dirty="0">
                <a:solidFill>
                  <a:srgbClr val="242424"/>
                </a:solidFill>
                <a:effectLst/>
                <a:latin typeface="source-serif-pro"/>
              </a:rPr>
              <a:t>This is followed by 2 more convolution layers with 128 filters. This results in the new dimension of 112*112*128.</a:t>
            </a:r>
          </a:p>
          <a:p>
            <a:pPr>
              <a:buFont typeface="Arial" panose="020B0604020202020204" pitchFamily="34" charset="0"/>
              <a:buChar char="•"/>
            </a:pPr>
            <a:r>
              <a:rPr lang="en-US" b="0" i="0" dirty="0">
                <a:solidFill>
                  <a:srgbClr val="242424"/>
                </a:solidFill>
                <a:effectLst/>
                <a:latin typeface="source-serif-pro"/>
              </a:rPr>
              <a:t>After pooling layer is used, volume is reduced to 56*56*128.</a:t>
            </a:r>
          </a:p>
          <a:p>
            <a:pPr>
              <a:buFont typeface="Arial" panose="020B0604020202020204" pitchFamily="34" charset="0"/>
              <a:buChar char="•"/>
            </a:pPr>
            <a:r>
              <a:rPr lang="en-US" b="0" i="0" dirty="0">
                <a:solidFill>
                  <a:srgbClr val="242424"/>
                </a:solidFill>
                <a:effectLst/>
                <a:latin typeface="source-serif-pro"/>
              </a:rPr>
              <a:t>Two more convolution layers are added with 256 filters each followed by down sampling layer that reduces the size to 28*28*256.</a:t>
            </a:r>
          </a:p>
          <a:p>
            <a:pPr>
              <a:buFont typeface="Arial" panose="020B0604020202020204" pitchFamily="34" charset="0"/>
              <a:buChar char="•"/>
            </a:pPr>
            <a:r>
              <a:rPr lang="en-US" b="0" i="0" dirty="0">
                <a:solidFill>
                  <a:srgbClr val="242424"/>
                </a:solidFill>
                <a:effectLst/>
                <a:latin typeface="source-serif-pro"/>
              </a:rPr>
              <a:t>Two more stack each with 3 convolution layer is separated by a max-pool layer.</a:t>
            </a:r>
          </a:p>
          <a:p>
            <a:pPr>
              <a:buFont typeface="Arial" panose="020B0604020202020204" pitchFamily="34" charset="0"/>
              <a:buChar char="•"/>
            </a:pPr>
            <a:r>
              <a:rPr lang="en-US" b="0" i="0" dirty="0">
                <a:solidFill>
                  <a:srgbClr val="242424"/>
                </a:solidFill>
                <a:effectLst/>
                <a:latin typeface="source-serif-pro"/>
              </a:rPr>
              <a:t>After the final pooling layer, 7*7*512 volume is flattened into Fully Connected (FC)…</a:t>
            </a:r>
          </a:p>
          <a:p>
            <a:br>
              <a:rPr lang="en-US" b="0" i="0" dirty="0">
                <a:effectLst/>
                <a:latin typeface="medium-content-sans-serif-font"/>
              </a:rPr>
            </a:br>
            <a:endParaRPr lang="en-US" b="0" i="0" dirty="0">
              <a:solidFill>
                <a:srgbClr val="242424"/>
              </a:solidFill>
              <a:effectLst/>
              <a:latin typeface="source-serif-pro"/>
            </a:endParaRPr>
          </a:p>
          <a:p>
            <a:endParaRPr lang="en-IN" dirty="0"/>
          </a:p>
        </p:txBody>
      </p:sp>
    </p:spTree>
    <p:extLst>
      <p:ext uri="{BB962C8B-B14F-4D97-AF65-F5344CB8AC3E}">
        <p14:creationId xmlns:p14="http://schemas.microsoft.com/office/powerpoint/2010/main" val="207030015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CF30A2B-6E57-701F-E964-DF21F1883366}"/>
              </a:ext>
            </a:extLst>
          </p:cNvPr>
          <p:cNvSpPr>
            <a:spLocks noGrp="1"/>
          </p:cNvSpPr>
          <p:nvPr>
            <p:ph type="sldNum" sz="quarter" idx="7"/>
          </p:nvPr>
        </p:nvSpPr>
        <p:spPr/>
        <p:txBody>
          <a:bodyPr/>
          <a:lstStyle/>
          <a:p>
            <a:fld id="{B6F15528-21DE-4FAA-801E-634DDDAF4B2B}" type="slidenum">
              <a:rPr lang="en-IN" smtClean="0"/>
              <a:t>67</a:t>
            </a:fld>
            <a:endParaRPr lang="en-IN"/>
          </a:p>
        </p:txBody>
      </p:sp>
      <p:sp>
        <p:nvSpPr>
          <p:cNvPr id="5" name="TextBox 4">
            <a:extLst>
              <a:ext uri="{FF2B5EF4-FFF2-40B4-BE49-F238E27FC236}">
                <a16:creationId xmlns:a16="http://schemas.microsoft.com/office/drawing/2014/main" id="{8D30B6AD-F907-8F2E-5873-3CDD371089E1}"/>
              </a:ext>
            </a:extLst>
          </p:cNvPr>
          <p:cNvSpPr txBox="1"/>
          <p:nvPr/>
        </p:nvSpPr>
        <p:spPr>
          <a:xfrm>
            <a:off x="71020" y="203061"/>
            <a:ext cx="12020365" cy="5355312"/>
          </a:xfrm>
          <a:prstGeom prst="rect">
            <a:avLst/>
          </a:prstGeom>
          <a:noFill/>
        </p:spPr>
        <p:txBody>
          <a:bodyPr wrap="square">
            <a:spAutoFit/>
          </a:bodyPr>
          <a:lstStyle/>
          <a:p>
            <a:pPr algn="l"/>
            <a:r>
              <a:rPr lang="en-US" b="1" i="0" dirty="0">
                <a:solidFill>
                  <a:srgbClr val="000000"/>
                </a:solidFill>
                <a:effectLst/>
                <a:latin typeface="Montserrat" panose="00000500000000000000" pitchFamily="2" charset="0"/>
              </a:rPr>
              <a:t>VGG architecture:</a:t>
            </a:r>
          </a:p>
          <a:p>
            <a:pPr algn="l">
              <a:buFont typeface="Arial" panose="020B0604020202020204" pitchFamily="34" charset="0"/>
              <a:buChar char="•"/>
            </a:pPr>
            <a:r>
              <a:rPr lang="en-US" b="1" i="0" dirty="0">
                <a:solidFill>
                  <a:srgbClr val="000000"/>
                </a:solidFill>
                <a:effectLst/>
                <a:latin typeface="Montserrat" panose="00000500000000000000" pitchFamily="2" charset="0"/>
              </a:rPr>
              <a:t>Input—</a:t>
            </a:r>
            <a:r>
              <a:rPr lang="en-US" b="0" i="0" dirty="0" err="1">
                <a:solidFill>
                  <a:srgbClr val="000000"/>
                </a:solidFill>
                <a:effectLst/>
                <a:latin typeface="Montserrat" panose="00000500000000000000" pitchFamily="2" charset="0"/>
              </a:rPr>
              <a:t>VGGNet</a:t>
            </a:r>
            <a:r>
              <a:rPr lang="en-US" b="0" i="0" dirty="0">
                <a:solidFill>
                  <a:srgbClr val="000000"/>
                </a:solidFill>
                <a:effectLst/>
                <a:latin typeface="Montserrat" panose="00000500000000000000" pitchFamily="2" charset="0"/>
              </a:rPr>
              <a:t> receives a 224×224 image input. In the ImageNet competition, the model’s creators kept the image input size constant by cropping a 224×224 section from the center of each image.</a:t>
            </a:r>
          </a:p>
          <a:p>
            <a:pPr algn="l">
              <a:buFont typeface="Arial" panose="020B0604020202020204" pitchFamily="34" charset="0"/>
              <a:buChar char="•"/>
            </a:pPr>
            <a:r>
              <a:rPr lang="en-US" b="1" i="0" dirty="0">
                <a:solidFill>
                  <a:srgbClr val="000000"/>
                </a:solidFill>
                <a:effectLst/>
                <a:latin typeface="Montserrat" panose="00000500000000000000" pitchFamily="2" charset="0"/>
              </a:rPr>
              <a:t>Convolutional layers—</a:t>
            </a:r>
            <a:r>
              <a:rPr lang="en-US" b="0" i="0" dirty="0">
                <a:solidFill>
                  <a:srgbClr val="000000"/>
                </a:solidFill>
                <a:effectLst/>
                <a:latin typeface="Montserrat" panose="00000500000000000000" pitchFamily="2" charset="0"/>
              </a:rPr>
              <a:t>the convolutional filters of VGG use the smallest possible receptive field of 3×3. VGG also uses a 1×1 convolution filter as the input’s linear transformation. </a:t>
            </a:r>
          </a:p>
          <a:p>
            <a:pPr algn="l">
              <a:buFont typeface="Arial" panose="020B0604020202020204" pitchFamily="34" charset="0"/>
              <a:buChar char="•"/>
            </a:pPr>
            <a:r>
              <a:rPr lang="en-US" b="1" i="0" dirty="0" err="1">
                <a:solidFill>
                  <a:srgbClr val="000000"/>
                </a:solidFill>
                <a:effectLst/>
                <a:latin typeface="Montserrat" panose="00000500000000000000" pitchFamily="2" charset="0"/>
              </a:rPr>
              <a:t>ReLu</a:t>
            </a:r>
            <a:r>
              <a:rPr lang="en-US" b="1" i="0" dirty="0">
                <a:solidFill>
                  <a:srgbClr val="000000"/>
                </a:solidFill>
                <a:effectLst/>
                <a:latin typeface="Montserrat" panose="00000500000000000000" pitchFamily="2" charset="0"/>
              </a:rPr>
              <a:t> activation</a:t>
            </a:r>
            <a:r>
              <a:rPr lang="en-US" b="0" i="0" dirty="0">
                <a:solidFill>
                  <a:srgbClr val="000000"/>
                </a:solidFill>
                <a:effectLst/>
                <a:latin typeface="Montserrat" panose="00000500000000000000" pitchFamily="2" charset="0"/>
              </a:rPr>
              <a:t>—next is the Rectified Linear Unit Activation Function (</a:t>
            </a:r>
            <a:r>
              <a:rPr lang="en-US" b="0" i="0" dirty="0" err="1">
                <a:solidFill>
                  <a:srgbClr val="000000"/>
                </a:solidFill>
                <a:effectLst/>
                <a:latin typeface="Montserrat" panose="00000500000000000000" pitchFamily="2" charset="0"/>
              </a:rPr>
              <a:t>ReLU</a:t>
            </a:r>
            <a:r>
              <a:rPr lang="en-US" b="0" i="0" dirty="0">
                <a:solidFill>
                  <a:srgbClr val="000000"/>
                </a:solidFill>
                <a:effectLst/>
                <a:latin typeface="Montserrat" panose="00000500000000000000" pitchFamily="2" charset="0"/>
              </a:rPr>
              <a:t>) component, </a:t>
            </a:r>
            <a:r>
              <a:rPr lang="en-US" b="0" i="0" dirty="0" err="1">
                <a:solidFill>
                  <a:srgbClr val="000000"/>
                </a:solidFill>
                <a:effectLst/>
                <a:latin typeface="Montserrat" panose="00000500000000000000" pitchFamily="2" charset="0"/>
              </a:rPr>
              <a:t>AlexNet’s</a:t>
            </a:r>
            <a:r>
              <a:rPr lang="en-US" b="0" i="0" dirty="0">
                <a:solidFill>
                  <a:srgbClr val="000000"/>
                </a:solidFill>
                <a:effectLst/>
                <a:latin typeface="Montserrat" panose="00000500000000000000" pitchFamily="2" charset="0"/>
              </a:rPr>
              <a:t> major innovation for reducing training time. </a:t>
            </a:r>
            <a:r>
              <a:rPr lang="en-US" b="0" i="0" dirty="0" err="1">
                <a:solidFill>
                  <a:srgbClr val="000000"/>
                </a:solidFill>
                <a:effectLst/>
                <a:latin typeface="Montserrat" panose="00000500000000000000" pitchFamily="2" charset="0"/>
              </a:rPr>
              <a:t>ReLU</a:t>
            </a:r>
            <a:r>
              <a:rPr lang="en-US" b="0" i="0" dirty="0">
                <a:solidFill>
                  <a:srgbClr val="000000"/>
                </a:solidFill>
                <a:effectLst/>
                <a:latin typeface="Montserrat" panose="00000500000000000000" pitchFamily="2" charset="0"/>
              </a:rPr>
              <a:t> is a linear function that provides a matching output for positive inputs and outputs zero for negative inputs. VGG has a set convolution stride of 1 pixel to preserve the spatial resolution after convolution (the stride value reflects how many pixels the filter “moves” to cover the entire space of the image).</a:t>
            </a:r>
          </a:p>
          <a:p>
            <a:pPr algn="l">
              <a:buFont typeface="Arial" panose="020B0604020202020204" pitchFamily="34" charset="0"/>
              <a:buChar char="•"/>
            </a:pPr>
            <a:r>
              <a:rPr lang="en-US" b="1" i="0" dirty="0">
                <a:solidFill>
                  <a:srgbClr val="000000"/>
                </a:solidFill>
                <a:effectLst/>
                <a:latin typeface="Montserrat" panose="00000500000000000000" pitchFamily="2" charset="0"/>
              </a:rPr>
              <a:t>Hidden layers—</a:t>
            </a:r>
            <a:r>
              <a:rPr lang="en-US" b="0" i="0" dirty="0">
                <a:solidFill>
                  <a:srgbClr val="000000"/>
                </a:solidFill>
                <a:effectLst/>
                <a:latin typeface="Montserrat" panose="00000500000000000000" pitchFamily="2" charset="0"/>
              </a:rPr>
              <a:t>all the VGG network’s hidden layers use </a:t>
            </a:r>
            <a:r>
              <a:rPr lang="en-US" b="0" i="0" dirty="0" err="1">
                <a:solidFill>
                  <a:srgbClr val="000000"/>
                </a:solidFill>
                <a:effectLst/>
                <a:latin typeface="Montserrat" panose="00000500000000000000" pitchFamily="2" charset="0"/>
              </a:rPr>
              <a:t>ReLU</a:t>
            </a:r>
            <a:r>
              <a:rPr lang="en-US" b="0" i="0" dirty="0">
                <a:solidFill>
                  <a:srgbClr val="000000"/>
                </a:solidFill>
                <a:effectLst/>
                <a:latin typeface="Montserrat" panose="00000500000000000000" pitchFamily="2" charset="0"/>
              </a:rPr>
              <a:t> instead of Local Response Normalization like </a:t>
            </a:r>
            <a:r>
              <a:rPr lang="en-US" b="0" i="0" dirty="0" err="1">
                <a:solidFill>
                  <a:srgbClr val="000000"/>
                </a:solidFill>
                <a:effectLst/>
                <a:latin typeface="Montserrat" panose="00000500000000000000" pitchFamily="2" charset="0"/>
              </a:rPr>
              <a:t>AlexNet</a:t>
            </a:r>
            <a:r>
              <a:rPr lang="en-US" b="0" i="0" dirty="0">
                <a:solidFill>
                  <a:srgbClr val="000000"/>
                </a:solidFill>
                <a:effectLst/>
                <a:latin typeface="Montserrat" panose="00000500000000000000" pitchFamily="2" charset="0"/>
              </a:rPr>
              <a:t>. The latter increases training time and memory consumption with little improvement to overall accuracy.</a:t>
            </a:r>
          </a:p>
          <a:p>
            <a:pPr algn="l">
              <a:buFont typeface="Arial" panose="020B0604020202020204" pitchFamily="34" charset="0"/>
              <a:buChar char="•"/>
            </a:pPr>
            <a:r>
              <a:rPr lang="en-US" b="1" i="0" dirty="0">
                <a:solidFill>
                  <a:srgbClr val="000000"/>
                </a:solidFill>
                <a:effectLst/>
                <a:latin typeface="Montserrat" panose="00000500000000000000" pitchFamily="2" charset="0"/>
              </a:rPr>
              <a:t>Pooling layers–</a:t>
            </a:r>
            <a:r>
              <a:rPr lang="en-US" b="0" i="0" dirty="0">
                <a:solidFill>
                  <a:srgbClr val="000000"/>
                </a:solidFill>
                <a:effectLst/>
                <a:latin typeface="Montserrat" panose="00000500000000000000" pitchFamily="2" charset="0"/>
              </a:rPr>
              <a:t>A pooling layer follows several convolutional layers—this helps reduce the dimensionality and the number of parameters of the feature maps created by each convolution step. Pooling is crucial given the rapid growth of the number of available filters from 64 to 128, 256, and eventually 512 in the final layers.</a:t>
            </a:r>
          </a:p>
          <a:p>
            <a:pPr algn="l">
              <a:buFont typeface="Arial" panose="020B0604020202020204" pitchFamily="34" charset="0"/>
              <a:buChar char="•"/>
            </a:pPr>
            <a:r>
              <a:rPr lang="en-US" b="1" i="0" dirty="0">
                <a:solidFill>
                  <a:srgbClr val="000000"/>
                </a:solidFill>
                <a:effectLst/>
                <a:latin typeface="Montserrat" panose="00000500000000000000" pitchFamily="2" charset="0"/>
              </a:rPr>
              <a:t>Fully connected layers—</a:t>
            </a:r>
            <a:r>
              <a:rPr lang="en-US" b="0" i="0" dirty="0" err="1">
                <a:solidFill>
                  <a:srgbClr val="000000"/>
                </a:solidFill>
                <a:effectLst/>
                <a:latin typeface="Montserrat" panose="00000500000000000000" pitchFamily="2" charset="0"/>
              </a:rPr>
              <a:t>VGGNet</a:t>
            </a:r>
            <a:r>
              <a:rPr lang="en-US" b="0" i="0" dirty="0">
                <a:solidFill>
                  <a:srgbClr val="000000"/>
                </a:solidFill>
                <a:effectLst/>
                <a:latin typeface="Montserrat" panose="00000500000000000000" pitchFamily="2" charset="0"/>
              </a:rPr>
              <a:t> includes three fully connected layers. The first two layers each have 4096 channels, and the third layer has 1000 channels, one for every class.</a:t>
            </a:r>
          </a:p>
        </p:txBody>
      </p:sp>
    </p:spTree>
    <p:extLst>
      <p:ext uri="{BB962C8B-B14F-4D97-AF65-F5344CB8AC3E}">
        <p14:creationId xmlns:p14="http://schemas.microsoft.com/office/powerpoint/2010/main" val="332831859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F761891-A73F-9531-B581-1E87842A99AA}"/>
              </a:ext>
            </a:extLst>
          </p:cNvPr>
          <p:cNvSpPr>
            <a:spLocks noGrp="1"/>
          </p:cNvSpPr>
          <p:nvPr>
            <p:ph type="dt" sz="half" idx="6"/>
          </p:nvPr>
        </p:nvSpPr>
        <p:spPr/>
        <p:txBody>
          <a:bodyPr/>
          <a:lstStyle/>
          <a:p>
            <a:endParaRPr lang="en-US" dirty="0"/>
          </a:p>
        </p:txBody>
      </p:sp>
      <p:sp>
        <p:nvSpPr>
          <p:cNvPr id="3" name="Slide Number Placeholder 2">
            <a:extLst>
              <a:ext uri="{FF2B5EF4-FFF2-40B4-BE49-F238E27FC236}">
                <a16:creationId xmlns:a16="http://schemas.microsoft.com/office/drawing/2014/main" id="{9C9F2703-4CB9-8E27-6C4E-90446FF821BA}"/>
              </a:ext>
            </a:extLst>
          </p:cNvPr>
          <p:cNvSpPr>
            <a:spLocks noGrp="1"/>
          </p:cNvSpPr>
          <p:nvPr>
            <p:ph type="sldNum" sz="quarter" idx="7"/>
          </p:nvPr>
        </p:nvSpPr>
        <p:spPr/>
        <p:txBody>
          <a:bodyPr/>
          <a:lstStyle/>
          <a:p>
            <a:fld id="{B6F15528-21DE-4FAA-801E-634DDDAF4B2B}" type="slidenum">
              <a:rPr lang="en-IN" smtClean="0"/>
              <a:t>68</a:t>
            </a:fld>
            <a:endParaRPr lang="en-IN"/>
          </a:p>
        </p:txBody>
      </p:sp>
      <p:sp>
        <p:nvSpPr>
          <p:cNvPr id="5" name="TextBox 4">
            <a:extLst>
              <a:ext uri="{FF2B5EF4-FFF2-40B4-BE49-F238E27FC236}">
                <a16:creationId xmlns:a16="http://schemas.microsoft.com/office/drawing/2014/main" id="{BA44C570-2BC0-4A28-39FA-B4BCDC4EBCE2}"/>
              </a:ext>
            </a:extLst>
          </p:cNvPr>
          <p:cNvSpPr txBox="1"/>
          <p:nvPr/>
        </p:nvSpPr>
        <p:spPr>
          <a:xfrm>
            <a:off x="165716" y="1023396"/>
            <a:ext cx="11860568" cy="3970318"/>
          </a:xfrm>
          <a:prstGeom prst="rect">
            <a:avLst/>
          </a:prstGeom>
          <a:noFill/>
        </p:spPr>
        <p:txBody>
          <a:bodyPr wrap="square">
            <a:spAutoFit/>
          </a:bodyPr>
          <a:lstStyle/>
          <a:p>
            <a:pPr algn="l"/>
            <a:r>
              <a:rPr lang="en-US" b="1" i="0" dirty="0">
                <a:solidFill>
                  <a:srgbClr val="000000"/>
                </a:solidFill>
                <a:effectLst/>
                <a:latin typeface="Montserrat" panose="00000500000000000000" pitchFamily="2" charset="0"/>
              </a:rPr>
              <a:t>VGG16 vs. </a:t>
            </a:r>
            <a:r>
              <a:rPr lang="en-US" b="1" i="0" dirty="0" err="1">
                <a:solidFill>
                  <a:srgbClr val="000000"/>
                </a:solidFill>
                <a:effectLst/>
                <a:latin typeface="Montserrat" panose="00000500000000000000" pitchFamily="2" charset="0"/>
              </a:rPr>
              <a:t>ResNet</a:t>
            </a:r>
            <a:endParaRPr lang="en-US" b="1" i="0" dirty="0">
              <a:solidFill>
                <a:srgbClr val="000000"/>
              </a:solidFill>
              <a:effectLst/>
              <a:latin typeface="Montserrat" panose="00000500000000000000" pitchFamily="2" charset="0"/>
            </a:endParaRPr>
          </a:p>
          <a:p>
            <a:r>
              <a:rPr lang="en-US" b="0" i="0" dirty="0">
                <a:solidFill>
                  <a:srgbClr val="000000"/>
                </a:solidFill>
                <a:effectLst/>
                <a:latin typeface="Montserrat" panose="00000500000000000000" pitchFamily="2" charset="0"/>
              </a:rPr>
              <a:t>VGG introduced the concept of increasing the number of layers to improve accuracy. However,  increasing the number of layers above 20 could prevent the model from converging. The main reason is the vanishing gradient problem—after too many folds, the learning rate is so low that the model’s weights cannot change.</a:t>
            </a:r>
          </a:p>
          <a:p>
            <a:r>
              <a:rPr lang="en-US" b="0" i="0" dirty="0">
                <a:solidFill>
                  <a:srgbClr val="000000"/>
                </a:solidFill>
                <a:effectLst/>
                <a:latin typeface="Montserrat" panose="00000500000000000000" pitchFamily="2" charset="0"/>
              </a:rPr>
              <a:t>Another issue is gradient explosion. A solution is gradient clipping, which involves “clipping” the error derivative to a certain threshold during backward propagation, and using these clipped gradients to update the weights. When the error derivative is rescaled, weights are also rescaled, and this reduces the chance of an overflow or underflow that can lead to gradient explosion..</a:t>
            </a:r>
          </a:p>
          <a:p>
            <a:r>
              <a:rPr lang="en-US" b="0" i="0" dirty="0">
                <a:solidFill>
                  <a:srgbClr val="000000"/>
                </a:solidFill>
                <a:effectLst/>
                <a:latin typeface="Montserrat" panose="00000500000000000000" pitchFamily="2" charset="0"/>
              </a:rPr>
              <a:t>The Residual Network (</a:t>
            </a:r>
            <a:r>
              <a:rPr lang="en-US" b="0" i="0" dirty="0" err="1">
                <a:solidFill>
                  <a:srgbClr val="000000"/>
                </a:solidFill>
                <a:effectLst/>
                <a:latin typeface="Montserrat" panose="00000500000000000000" pitchFamily="2" charset="0"/>
              </a:rPr>
              <a:t>ResNet</a:t>
            </a:r>
            <a:r>
              <a:rPr lang="en-US" b="0" i="0" dirty="0">
                <a:solidFill>
                  <a:srgbClr val="000000"/>
                </a:solidFill>
                <a:effectLst/>
                <a:latin typeface="Montserrat" panose="00000500000000000000" pitchFamily="2" charset="0"/>
              </a:rPr>
              <a:t>) architecture uses the concept of skip connections, allowing inputs to “skip” some convolutional layers. The result is a significant reduction in training time and improved accuracy. After the model learns a given feature, it won’t attempt to learn it again—instead, it will focus on learning the new features. It’s a clever approach that can significantly improve model training.</a:t>
            </a:r>
          </a:p>
        </p:txBody>
      </p:sp>
    </p:spTree>
    <p:extLst>
      <p:ext uri="{BB962C8B-B14F-4D97-AF65-F5344CB8AC3E}">
        <p14:creationId xmlns:p14="http://schemas.microsoft.com/office/powerpoint/2010/main" val="67831971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3024784" y="878993"/>
            <a:ext cx="7649845" cy="1119505"/>
            <a:chOff x="2456613" y="257556"/>
            <a:chExt cx="7649845" cy="1119505"/>
          </a:xfrm>
        </p:grpSpPr>
        <p:pic>
          <p:nvPicPr>
            <p:cNvPr id="3" name="object 3"/>
            <p:cNvPicPr/>
            <p:nvPr/>
          </p:nvPicPr>
          <p:blipFill>
            <a:blip r:embed="rId2" cstate="print"/>
            <a:stretch>
              <a:fillRect/>
            </a:stretch>
          </p:blipFill>
          <p:spPr>
            <a:xfrm>
              <a:off x="2456613" y="545396"/>
              <a:ext cx="2829446" cy="516284"/>
            </a:xfrm>
            <a:prstGeom prst="rect">
              <a:avLst/>
            </a:prstGeom>
          </p:spPr>
        </p:pic>
        <p:pic>
          <p:nvPicPr>
            <p:cNvPr id="4" name="object 4"/>
            <p:cNvPicPr/>
            <p:nvPr/>
          </p:nvPicPr>
          <p:blipFill>
            <a:blip r:embed="rId3" cstate="print"/>
            <a:stretch>
              <a:fillRect/>
            </a:stretch>
          </p:blipFill>
          <p:spPr>
            <a:xfrm>
              <a:off x="4925567" y="257556"/>
              <a:ext cx="5180838" cy="1119378"/>
            </a:xfrm>
            <a:prstGeom prst="rect">
              <a:avLst/>
            </a:prstGeom>
          </p:spPr>
        </p:pic>
      </p:grpSp>
      <p:sp>
        <p:nvSpPr>
          <p:cNvPr id="10" name="Date Placeholder 9"/>
          <p:cNvSpPr>
            <a:spLocks noGrp="1"/>
          </p:cNvSpPr>
          <p:nvPr>
            <p:ph type="dt" sz="half" idx="6"/>
          </p:nvPr>
        </p:nvSpPr>
        <p:spPr/>
        <p:txBody>
          <a:bodyPr/>
          <a:lstStyle/>
          <a:p>
            <a:pPr marL="12700">
              <a:lnSpc>
                <a:spcPct val="100000"/>
              </a:lnSpc>
            </a:pPr>
            <a:endParaRPr lang="en-US" spc="-10" dirty="0"/>
          </a:p>
        </p:txBody>
      </p:sp>
      <p:sp>
        <p:nvSpPr>
          <p:cNvPr id="5" name="object 5"/>
          <p:cNvSpPr txBox="1">
            <a:spLocks noGrp="1"/>
          </p:cNvSpPr>
          <p:nvPr>
            <p:ph type="title" idx="4294967295"/>
          </p:nvPr>
        </p:nvSpPr>
        <p:spPr>
          <a:xfrm>
            <a:off x="4840288" y="396875"/>
            <a:ext cx="7351712" cy="635000"/>
          </a:xfrm>
          <a:prstGeom prst="rect">
            <a:avLst/>
          </a:prstGeom>
          <a:solidFill>
            <a:srgbClr val="00B0F0"/>
          </a:solidFill>
        </p:spPr>
        <p:txBody>
          <a:bodyPr vert="horz" wrap="square" lIns="0" tIns="12065" rIns="0" bIns="0" rtlCol="0">
            <a:spAutoFit/>
          </a:bodyPr>
          <a:lstStyle/>
          <a:p>
            <a:pPr marL="12700">
              <a:lnSpc>
                <a:spcPct val="100000"/>
              </a:lnSpc>
              <a:spcBef>
                <a:spcPts val="95"/>
              </a:spcBef>
            </a:pPr>
            <a:r>
              <a:rPr spc="175" dirty="0"/>
              <a:t>GoogLeNet:</a:t>
            </a:r>
            <a:r>
              <a:rPr spc="-135" dirty="0"/>
              <a:t> </a:t>
            </a:r>
            <a:r>
              <a:rPr spc="220" dirty="0"/>
              <a:t>Inception</a:t>
            </a:r>
            <a:r>
              <a:rPr spc="-130" dirty="0"/>
              <a:t> </a:t>
            </a:r>
            <a:r>
              <a:rPr spc="160" dirty="0"/>
              <a:t>Module</a:t>
            </a:r>
          </a:p>
        </p:txBody>
      </p:sp>
      <p:sp>
        <p:nvSpPr>
          <p:cNvPr id="6" name="object 6"/>
          <p:cNvSpPr txBox="1"/>
          <p:nvPr/>
        </p:nvSpPr>
        <p:spPr>
          <a:xfrm>
            <a:off x="688340" y="1620977"/>
            <a:ext cx="10448925" cy="3343275"/>
          </a:xfrm>
          <a:prstGeom prst="rect">
            <a:avLst/>
          </a:prstGeom>
        </p:spPr>
        <p:txBody>
          <a:bodyPr vert="horz" wrap="square" lIns="0" tIns="13335" rIns="0" bIns="0" rtlCol="0">
            <a:spAutoFit/>
          </a:bodyPr>
          <a:lstStyle/>
          <a:p>
            <a:pPr marL="355600" indent="-342900">
              <a:lnSpc>
                <a:spcPct val="100000"/>
              </a:lnSpc>
              <a:spcBef>
                <a:spcPts val="105"/>
              </a:spcBef>
              <a:buClr>
                <a:srgbClr val="6A6AFF"/>
              </a:buClr>
              <a:buFont typeface="Wingdings"/>
              <a:buChar char=""/>
              <a:tabLst>
                <a:tab pos="355600" algn="l"/>
              </a:tabLst>
            </a:pPr>
            <a:r>
              <a:rPr sz="3200" spc="-5" dirty="0">
                <a:latin typeface="Arial MT"/>
                <a:cs typeface="Arial MT"/>
              </a:rPr>
              <a:t>Inception:</a:t>
            </a:r>
            <a:r>
              <a:rPr sz="3200" spc="-20" dirty="0">
                <a:latin typeface="Arial MT"/>
                <a:cs typeface="Arial MT"/>
              </a:rPr>
              <a:t> </a:t>
            </a:r>
            <a:r>
              <a:rPr sz="3200" spc="-5" dirty="0">
                <a:latin typeface="Arial MT"/>
                <a:cs typeface="Arial MT"/>
              </a:rPr>
              <a:t>Balance</a:t>
            </a:r>
            <a:r>
              <a:rPr sz="3200" spc="5" dirty="0">
                <a:latin typeface="Arial MT"/>
                <a:cs typeface="Arial MT"/>
              </a:rPr>
              <a:t> </a:t>
            </a:r>
            <a:r>
              <a:rPr sz="3200" spc="-5" dirty="0">
                <a:latin typeface="Arial MT"/>
                <a:cs typeface="Arial MT"/>
              </a:rPr>
              <a:t>model</a:t>
            </a:r>
            <a:r>
              <a:rPr sz="3200" dirty="0">
                <a:latin typeface="Arial MT"/>
                <a:cs typeface="Arial MT"/>
              </a:rPr>
              <a:t> size</a:t>
            </a:r>
            <a:r>
              <a:rPr sz="3200" spc="-25" dirty="0">
                <a:latin typeface="Arial MT"/>
                <a:cs typeface="Arial MT"/>
              </a:rPr>
              <a:t> </a:t>
            </a:r>
            <a:r>
              <a:rPr sz="3200" spc="-5" dirty="0">
                <a:latin typeface="Arial MT"/>
                <a:cs typeface="Arial MT"/>
              </a:rPr>
              <a:t>and computation</a:t>
            </a:r>
            <a:r>
              <a:rPr sz="3200" spc="-15" dirty="0">
                <a:latin typeface="Arial MT"/>
                <a:cs typeface="Arial MT"/>
              </a:rPr>
              <a:t> </a:t>
            </a:r>
            <a:r>
              <a:rPr sz="3200" dirty="0">
                <a:latin typeface="Arial MT"/>
                <a:cs typeface="Arial MT"/>
              </a:rPr>
              <a:t>cost.</a:t>
            </a:r>
          </a:p>
          <a:p>
            <a:pPr>
              <a:lnSpc>
                <a:spcPct val="100000"/>
              </a:lnSpc>
              <a:spcBef>
                <a:spcPts val="30"/>
              </a:spcBef>
              <a:buClr>
                <a:srgbClr val="6A6AFF"/>
              </a:buClr>
              <a:buFont typeface="Wingdings"/>
              <a:buChar char=""/>
            </a:pPr>
            <a:endParaRPr sz="4650" dirty="0">
              <a:latin typeface="Arial MT"/>
              <a:cs typeface="Arial MT"/>
            </a:endParaRPr>
          </a:p>
          <a:p>
            <a:pPr marL="355600" marR="5080" indent="-342900">
              <a:lnSpc>
                <a:spcPct val="100000"/>
              </a:lnSpc>
              <a:buClr>
                <a:srgbClr val="6A6AFF"/>
              </a:buClr>
              <a:buFont typeface="Wingdings"/>
              <a:buChar char=""/>
              <a:tabLst>
                <a:tab pos="355600" algn="l"/>
              </a:tabLst>
            </a:pPr>
            <a:r>
              <a:rPr sz="3200" dirty="0">
                <a:latin typeface="Arial MT"/>
                <a:cs typeface="Arial MT"/>
              </a:rPr>
              <a:t>Use</a:t>
            </a:r>
            <a:r>
              <a:rPr sz="3200" spc="-10" dirty="0">
                <a:latin typeface="Arial MT"/>
                <a:cs typeface="Arial MT"/>
              </a:rPr>
              <a:t> </a:t>
            </a:r>
            <a:r>
              <a:rPr sz="3200" spc="-5" dirty="0">
                <a:latin typeface="Arial MT"/>
                <a:cs typeface="Arial MT"/>
              </a:rPr>
              <a:t>different</a:t>
            </a:r>
            <a:r>
              <a:rPr sz="3200" spc="-15" dirty="0">
                <a:latin typeface="Arial MT"/>
                <a:cs typeface="Arial MT"/>
              </a:rPr>
              <a:t> </a:t>
            </a:r>
            <a:r>
              <a:rPr sz="3200" dirty="0">
                <a:latin typeface="Arial MT"/>
                <a:cs typeface="Arial MT"/>
              </a:rPr>
              <a:t>size</a:t>
            </a:r>
            <a:r>
              <a:rPr sz="3200" spc="-10" dirty="0">
                <a:latin typeface="Arial MT"/>
                <a:cs typeface="Arial MT"/>
              </a:rPr>
              <a:t> </a:t>
            </a:r>
            <a:r>
              <a:rPr sz="3200" dirty="0">
                <a:latin typeface="Arial MT"/>
                <a:cs typeface="Arial MT"/>
              </a:rPr>
              <a:t>of </a:t>
            </a:r>
            <a:r>
              <a:rPr sz="3200" spc="-5" dirty="0">
                <a:latin typeface="Arial MT"/>
                <a:cs typeface="Arial MT"/>
              </a:rPr>
              <a:t>filters</a:t>
            </a:r>
            <a:r>
              <a:rPr sz="3200" spc="5" dirty="0">
                <a:latin typeface="Arial MT"/>
                <a:cs typeface="Arial MT"/>
              </a:rPr>
              <a:t> </a:t>
            </a:r>
            <a:r>
              <a:rPr sz="3200" spc="-5" dirty="0">
                <a:latin typeface="Arial MT"/>
                <a:cs typeface="Arial MT"/>
              </a:rPr>
              <a:t>altogether</a:t>
            </a:r>
            <a:r>
              <a:rPr sz="3200" spc="-10" dirty="0">
                <a:latin typeface="Arial MT"/>
                <a:cs typeface="Arial MT"/>
              </a:rPr>
              <a:t> </a:t>
            </a:r>
            <a:r>
              <a:rPr sz="3200" dirty="0">
                <a:latin typeface="Arial MT"/>
                <a:cs typeface="Arial MT"/>
              </a:rPr>
              <a:t>to</a:t>
            </a:r>
            <a:r>
              <a:rPr sz="3200" spc="-5" dirty="0">
                <a:latin typeface="Arial MT"/>
                <a:cs typeface="Arial MT"/>
              </a:rPr>
              <a:t> capture</a:t>
            </a:r>
            <a:r>
              <a:rPr sz="3200" spc="-25" dirty="0">
                <a:latin typeface="Arial MT"/>
                <a:cs typeface="Arial MT"/>
              </a:rPr>
              <a:t> </a:t>
            </a:r>
            <a:r>
              <a:rPr sz="3200" spc="-5" dirty="0">
                <a:latin typeface="Arial MT"/>
                <a:cs typeface="Arial MT"/>
              </a:rPr>
              <a:t>different </a:t>
            </a:r>
            <a:r>
              <a:rPr sz="3200" spc="-875" dirty="0">
                <a:latin typeface="Arial MT"/>
                <a:cs typeface="Arial MT"/>
              </a:rPr>
              <a:t> </a:t>
            </a:r>
            <a:r>
              <a:rPr sz="3200" dirty="0">
                <a:latin typeface="Arial MT"/>
                <a:cs typeface="Arial MT"/>
              </a:rPr>
              <a:t>levels</a:t>
            </a:r>
            <a:r>
              <a:rPr sz="3200" spc="-20" dirty="0">
                <a:latin typeface="Arial MT"/>
                <a:cs typeface="Arial MT"/>
              </a:rPr>
              <a:t> </a:t>
            </a:r>
            <a:r>
              <a:rPr sz="3200" dirty="0">
                <a:latin typeface="Arial MT"/>
                <a:cs typeface="Arial MT"/>
              </a:rPr>
              <a:t>of</a:t>
            </a:r>
            <a:r>
              <a:rPr sz="3200" spc="-10" dirty="0">
                <a:latin typeface="Arial MT"/>
                <a:cs typeface="Arial MT"/>
              </a:rPr>
              <a:t> </a:t>
            </a:r>
            <a:r>
              <a:rPr sz="3200" spc="-5" dirty="0">
                <a:latin typeface="Arial MT"/>
                <a:cs typeface="Arial MT"/>
              </a:rPr>
              <a:t>feature</a:t>
            </a:r>
            <a:r>
              <a:rPr sz="3200" spc="-30" dirty="0">
                <a:latin typeface="Arial MT"/>
                <a:cs typeface="Arial MT"/>
              </a:rPr>
              <a:t> </a:t>
            </a:r>
            <a:r>
              <a:rPr sz="3200" dirty="0">
                <a:latin typeface="Arial MT"/>
                <a:cs typeface="Arial MT"/>
              </a:rPr>
              <a:t>abstractions</a:t>
            </a:r>
            <a:r>
              <a:rPr sz="3200" spc="-30" dirty="0">
                <a:latin typeface="Arial MT"/>
                <a:cs typeface="Arial MT"/>
              </a:rPr>
              <a:t> </a:t>
            </a:r>
            <a:r>
              <a:rPr sz="3200" spc="-5" dirty="0">
                <a:latin typeface="Arial MT"/>
                <a:cs typeface="Arial MT"/>
              </a:rPr>
              <a:t>simultaneously.</a:t>
            </a:r>
            <a:endParaRPr sz="3200" dirty="0">
              <a:latin typeface="Arial MT"/>
              <a:cs typeface="Arial MT"/>
            </a:endParaRPr>
          </a:p>
          <a:p>
            <a:pPr>
              <a:lnSpc>
                <a:spcPct val="100000"/>
              </a:lnSpc>
              <a:spcBef>
                <a:spcPts val="30"/>
              </a:spcBef>
              <a:buClr>
                <a:srgbClr val="6A6AFF"/>
              </a:buClr>
              <a:buFont typeface="Wingdings"/>
              <a:buChar char=""/>
            </a:pPr>
            <a:endParaRPr sz="4650" dirty="0">
              <a:latin typeface="Arial MT"/>
              <a:cs typeface="Arial MT"/>
            </a:endParaRPr>
          </a:p>
          <a:p>
            <a:pPr marL="355600" indent="-342900">
              <a:lnSpc>
                <a:spcPct val="100000"/>
              </a:lnSpc>
              <a:spcBef>
                <a:spcPts val="5"/>
              </a:spcBef>
              <a:buClr>
                <a:srgbClr val="6A6AFF"/>
              </a:buClr>
              <a:buFont typeface="Wingdings"/>
              <a:buChar char=""/>
              <a:tabLst>
                <a:tab pos="355600" algn="l"/>
              </a:tabLst>
            </a:pPr>
            <a:r>
              <a:rPr sz="3200" dirty="0">
                <a:latin typeface="Arial MT"/>
                <a:cs typeface="Arial MT"/>
              </a:rPr>
              <a:t>Go</a:t>
            </a:r>
            <a:r>
              <a:rPr sz="3200" spc="-10" dirty="0">
                <a:latin typeface="Arial MT"/>
                <a:cs typeface="Arial MT"/>
              </a:rPr>
              <a:t> </a:t>
            </a:r>
            <a:r>
              <a:rPr sz="3200" spc="-5" dirty="0">
                <a:latin typeface="Arial MT"/>
                <a:cs typeface="Arial MT"/>
              </a:rPr>
              <a:t>deeper</a:t>
            </a:r>
            <a:r>
              <a:rPr sz="3200" spc="-15" dirty="0">
                <a:latin typeface="Arial MT"/>
                <a:cs typeface="Arial MT"/>
              </a:rPr>
              <a:t> </a:t>
            </a:r>
            <a:r>
              <a:rPr sz="3200" dirty="0">
                <a:latin typeface="Arial MT"/>
                <a:cs typeface="Arial MT"/>
              </a:rPr>
              <a:t>to</a:t>
            </a:r>
            <a:r>
              <a:rPr sz="3200" spc="-5" dirty="0">
                <a:latin typeface="Arial MT"/>
                <a:cs typeface="Arial MT"/>
              </a:rPr>
              <a:t> enrich</a:t>
            </a:r>
            <a:r>
              <a:rPr sz="3200" spc="-10" dirty="0">
                <a:latin typeface="Arial MT"/>
                <a:cs typeface="Arial MT"/>
              </a:rPr>
              <a:t> </a:t>
            </a:r>
            <a:r>
              <a:rPr sz="3200" dirty="0">
                <a:latin typeface="Arial MT"/>
                <a:cs typeface="Arial MT"/>
              </a:rPr>
              <a:t>the</a:t>
            </a:r>
            <a:r>
              <a:rPr sz="3200" spc="-10" dirty="0">
                <a:latin typeface="Arial MT"/>
                <a:cs typeface="Arial MT"/>
              </a:rPr>
              <a:t> </a:t>
            </a:r>
            <a:r>
              <a:rPr sz="3200" spc="-5" dirty="0">
                <a:latin typeface="Arial MT"/>
                <a:cs typeface="Arial MT"/>
              </a:rPr>
              <a:t>feature</a:t>
            </a:r>
            <a:r>
              <a:rPr sz="3200" spc="-15" dirty="0">
                <a:latin typeface="Arial MT"/>
                <a:cs typeface="Arial MT"/>
              </a:rPr>
              <a:t> </a:t>
            </a:r>
            <a:r>
              <a:rPr sz="3200" spc="-5" dirty="0">
                <a:latin typeface="Arial MT"/>
                <a:cs typeface="Arial MT"/>
              </a:rPr>
              <a:t>abstraction.</a:t>
            </a:r>
            <a:endParaRPr sz="3200" dirty="0">
              <a:latin typeface="Arial MT"/>
              <a:cs typeface="Arial MT"/>
            </a:endParaRPr>
          </a:p>
        </p:txBody>
      </p:sp>
      <p:sp>
        <p:nvSpPr>
          <p:cNvPr id="7" name="Slide Number Placeholder 6">
            <a:extLst>
              <a:ext uri="{FF2B5EF4-FFF2-40B4-BE49-F238E27FC236}">
                <a16:creationId xmlns:a16="http://schemas.microsoft.com/office/drawing/2014/main" id="{130E157F-FA9B-D98A-2A40-691A84A42151}"/>
              </a:ext>
            </a:extLst>
          </p:cNvPr>
          <p:cNvSpPr>
            <a:spLocks noGrp="1"/>
          </p:cNvSpPr>
          <p:nvPr>
            <p:ph type="sldNum" sz="quarter" idx="7"/>
          </p:nvPr>
        </p:nvSpPr>
        <p:spPr/>
        <p:txBody>
          <a:bodyPr/>
          <a:lstStyle/>
          <a:p>
            <a:fld id="{B6F15528-21DE-4FAA-801E-634DDDAF4B2B}" type="slidenum">
              <a:rPr lang="en-IN" smtClean="0"/>
              <a:t>69</a:t>
            </a:fld>
            <a:endParaRPr lang="en-IN"/>
          </a:p>
        </p:txBody>
      </p:sp>
      <p:pic>
        <p:nvPicPr>
          <p:cNvPr id="8" name="Picture 2" descr="E:\NIET\Project\xLogo11.png.pagespeed.ic.pydHLuCQEZ.png">
            <a:extLst>
              <a:ext uri="{FF2B5EF4-FFF2-40B4-BE49-F238E27FC236}">
                <a16:creationId xmlns:a16="http://schemas.microsoft.com/office/drawing/2014/main" id="{98D045E6-6D13-CFD9-28CF-1D5166E17ACE}"/>
              </a:ext>
            </a:extLst>
          </p:cNvPr>
          <p:cNvPicPr>
            <a:picLocks noChangeAspect="1" noChangeArrowheads="1"/>
          </p:cNvPicPr>
          <p:nvPr/>
        </p:nvPicPr>
        <p:blipFill>
          <a:blip r:embed="rId4" cstate="print"/>
          <a:srcRect/>
          <a:stretch>
            <a:fillRect/>
          </a:stretch>
        </p:blipFill>
        <p:spPr bwMode="auto">
          <a:xfrm>
            <a:off x="0" y="15548"/>
            <a:ext cx="1447800" cy="817163"/>
          </a:xfrm>
          <a:prstGeom prst="rect">
            <a:avLst/>
          </a:prstGeom>
          <a:noFill/>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7</a:t>
            </a:fld>
            <a:endParaRPr lang="en-US" dirty="0"/>
          </a:p>
        </p:txBody>
      </p:sp>
      <p:sp>
        <p:nvSpPr>
          <p:cNvPr id="9" name="Title 1"/>
          <p:cNvSpPr txBox="1">
            <a:spLocks/>
          </p:cNvSpPr>
          <p:nvPr/>
        </p:nvSpPr>
        <p:spPr>
          <a:xfrm>
            <a:off x="3124200" y="2"/>
            <a:ext cx="7543800" cy="685799"/>
          </a:xfrm>
          <a:prstGeom prst="rect">
            <a:avLst/>
          </a:prstGeom>
          <a:solidFill>
            <a:schemeClr val="accent2">
              <a:lumMod val="40000"/>
              <a:lumOff val="60000"/>
            </a:schemeClr>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IN" sz="3200" b="1" dirty="0"/>
              <a:t>UNIT-V</a:t>
            </a:r>
            <a:endParaRPr lang="en-US" sz="3200" b="1" dirty="0">
              <a:solidFill>
                <a:schemeClr val="tx1"/>
              </a:solidFill>
              <a:latin typeface="Times New Roman" panose="02020603050405020304" pitchFamily="18" charset="0"/>
              <a:cs typeface="Times New Roman" panose="02020603050405020304" pitchFamily="18" charset="0"/>
            </a:endParaRPr>
          </a:p>
        </p:txBody>
      </p:sp>
      <p:pic>
        <p:nvPicPr>
          <p:cNvPr id="11" name="Picture 10">
            <a:extLst>
              <a:ext uri="{FF2B5EF4-FFF2-40B4-BE49-F238E27FC236}">
                <a16:creationId xmlns:a16="http://schemas.microsoft.com/office/drawing/2014/main" id="{7A9FF7AF-256B-4FAE-8C83-E5E9D30A5C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104044"/>
            <a:ext cx="1327052" cy="581757"/>
          </a:xfrm>
          <a:prstGeom prst="rect">
            <a:avLst/>
          </a:prstGeom>
        </p:spPr>
      </p:pic>
      <p:sp>
        <p:nvSpPr>
          <p:cNvPr id="8" name="TextBox 7">
            <a:extLst>
              <a:ext uri="{FF2B5EF4-FFF2-40B4-BE49-F238E27FC236}">
                <a16:creationId xmlns:a16="http://schemas.microsoft.com/office/drawing/2014/main" id="{067567D3-B65B-4752-8952-9BA2BB96D648}"/>
              </a:ext>
            </a:extLst>
          </p:cNvPr>
          <p:cNvSpPr txBox="1"/>
          <p:nvPr/>
        </p:nvSpPr>
        <p:spPr>
          <a:xfrm>
            <a:off x="2987040" y="1067772"/>
            <a:ext cx="7071360" cy="523220"/>
          </a:xfrm>
          <a:prstGeom prst="rect">
            <a:avLst/>
          </a:prstGeom>
          <a:gradFill>
            <a:gsLst>
              <a:gs pos="0">
                <a:schemeClr val="accent6">
                  <a:shade val="51000"/>
                  <a:satMod val="130000"/>
                  <a:lumMod val="95000"/>
                </a:schemeClr>
              </a:gs>
              <a:gs pos="80000">
                <a:schemeClr val="accent6">
                  <a:shade val="93000"/>
                  <a:satMod val="130000"/>
                </a:schemeClr>
              </a:gs>
              <a:gs pos="100000">
                <a:schemeClr val="accent6">
                  <a:shade val="94000"/>
                  <a:satMod val="135000"/>
                </a:schemeClr>
              </a:gs>
            </a:gsLst>
          </a:gradFill>
          <a:ln/>
          <a:effectLst>
            <a:outerShdw blurRad="40000" dist="23000" dir="5400000" rotWithShape="0">
              <a:srgbClr val="000000">
                <a:alpha val="35000"/>
              </a:srgbClr>
            </a:outerShdw>
            <a:softEdge rad="76200"/>
          </a:effectLst>
        </p:spPr>
        <p:style>
          <a:lnRef idx="0">
            <a:schemeClr val="accent6"/>
          </a:lnRef>
          <a:fillRef idx="3">
            <a:schemeClr val="accent6"/>
          </a:fillRef>
          <a:effectRef idx="3">
            <a:schemeClr val="accent6"/>
          </a:effectRef>
          <a:fontRef idx="minor">
            <a:schemeClr val="lt1"/>
          </a:fontRef>
        </p:style>
        <p:txBody>
          <a:bodyPr wrap="square">
            <a:spAutoFit/>
          </a:bodyPr>
          <a:lstStyle/>
          <a:p>
            <a:pPr fontAlgn="base"/>
            <a:r>
              <a:rPr lang="en-IN" sz="2800" b="1" dirty="0"/>
              <a:t>UNIT-V: </a:t>
            </a:r>
            <a:r>
              <a:rPr lang="en-US" sz="2800" b="1" dirty="0"/>
              <a:t> </a:t>
            </a:r>
            <a:r>
              <a:rPr lang="en-GB" sz="2800" b="1" dirty="0"/>
              <a:t>Visualization and Generative Models</a:t>
            </a:r>
            <a:r>
              <a:rPr lang="en-GB" sz="2800" dirty="0"/>
              <a:t> </a:t>
            </a:r>
            <a:endParaRPr lang="en-IN" sz="2800" dirty="0"/>
          </a:p>
        </p:txBody>
      </p:sp>
      <p:graphicFrame>
        <p:nvGraphicFramePr>
          <p:cNvPr id="10" name="Diagram 9">
            <a:extLst>
              <a:ext uri="{FF2B5EF4-FFF2-40B4-BE49-F238E27FC236}">
                <a16:creationId xmlns:a16="http://schemas.microsoft.com/office/drawing/2014/main" id="{5BD0C95D-4009-4941-AFEE-6336F152559B}"/>
              </a:ext>
            </a:extLst>
          </p:cNvPr>
          <p:cNvGraphicFramePr/>
          <p:nvPr/>
        </p:nvGraphicFramePr>
        <p:xfrm>
          <a:off x="1752600" y="2133600"/>
          <a:ext cx="8839200" cy="319400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0864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Graphic spid="10" grpId="0">
        <p:bldAsOne/>
      </p:bldGraphic>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CAFBCAC-F031-AD6C-B2B6-B0AF22A6782B}"/>
              </a:ext>
            </a:extLst>
          </p:cNvPr>
          <p:cNvSpPr>
            <a:spLocks noGrp="1"/>
          </p:cNvSpPr>
          <p:nvPr>
            <p:ph type="dt" sz="half" idx="6"/>
          </p:nvPr>
        </p:nvSpPr>
        <p:spPr/>
        <p:txBody>
          <a:bodyPr/>
          <a:lstStyle/>
          <a:p>
            <a:r>
              <a:rPr lang="en-US"/>
              <a:t>1/5/2020</a:t>
            </a:r>
          </a:p>
        </p:txBody>
      </p:sp>
      <p:sp>
        <p:nvSpPr>
          <p:cNvPr id="3" name="Slide Number Placeholder 2">
            <a:extLst>
              <a:ext uri="{FF2B5EF4-FFF2-40B4-BE49-F238E27FC236}">
                <a16:creationId xmlns:a16="http://schemas.microsoft.com/office/drawing/2014/main" id="{85E5FB91-E186-9871-51B1-568FC6754AC2}"/>
              </a:ext>
            </a:extLst>
          </p:cNvPr>
          <p:cNvSpPr>
            <a:spLocks noGrp="1"/>
          </p:cNvSpPr>
          <p:nvPr>
            <p:ph type="sldNum" sz="quarter" idx="7"/>
          </p:nvPr>
        </p:nvSpPr>
        <p:spPr/>
        <p:txBody>
          <a:bodyPr/>
          <a:lstStyle/>
          <a:p>
            <a:fld id="{B6F15528-21DE-4FAA-801E-634DDDAF4B2B}" type="slidenum">
              <a:rPr lang="en-IN" smtClean="0"/>
              <a:t>70</a:t>
            </a:fld>
            <a:endParaRPr lang="en-IN"/>
          </a:p>
        </p:txBody>
      </p:sp>
      <p:sp>
        <p:nvSpPr>
          <p:cNvPr id="5" name="TextBox 4">
            <a:extLst>
              <a:ext uri="{FF2B5EF4-FFF2-40B4-BE49-F238E27FC236}">
                <a16:creationId xmlns:a16="http://schemas.microsoft.com/office/drawing/2014/main" id="{12BB2B11-3AED-4A7B-2668-ECF5A57768B6}"/>
              </a:ext>
            </a:extLst>
          </p:cNvPr>
          <p:cNvSpPr txBox="1"/>
          <p:nvPr/>
        </p:nvSpPr>
        <p:spPr>
          <a:xfrm>
            <a:off x="0" y="309602"/>
            <a:ext cx="12038120" cy="5078313"/>
          </a:xfrm>
          <a:prstGeom prst="rect">
            <a:avLst/>
          </a:prstGeom>
          <a:noFill/>
        </p:spPr>
        <p:txBody>
          <a:bodyPr wrap="square">
            <a:spAutoFit/>
          </a:bodyPr>
          <a:lstStyle/>
          <a:p>
            <a:pPr algn="l" fontAlgn="base"/>
            <a:r>
              <a:rPr lang="en-US" b="0" i="0" dirty="0">
                <a:solidFill>
                  <a:srgbClr val="273239"/>
                </a:solidFill>
                <a:effectLst/>
                <a:latin typeface="Nunito" pitchFamily="2" charset="0"/>
              </a:rPr>
              <a:t>Google Net (or Inception V1) was proposed by research at Google (with the collaboration of various universities) in 2014 in the research paper titled “Going Deeper with Convolutions”. This architecture was the winner at the ILSVRC 2014 image classification challenge. It has provided a significant decrease in error rate as compared to previous winners </a:t>
            </a:r>
            <a:r>
              <a:rPr lang="en-US" b="0" i="0" dirty="0" err="1">
                <a:solidFill>
                  <a:srgbClr val="273239"/>
                </a:solidFill>
                <a:effectLst/>
                <a:latin typeface="Nunito" pitchFamily="2" charset="0"/>
              </a:rPr>
              <a:t>AlexNet</a:t>
            </a:r>
            <a:r>
              <a:rPr lang="en-US" b="0" i="0" dirty="0">
                <a:solidFill>
                  <a:srgbClr val="273239"/>
                </a:solidFill>
                <a:effectLst/>
                <a:latin typeface="Nunito" pitchFamily="2" charset="0"/>
              </a:rPr>
              <a:t> (Winner of ILSVRC 2012) and ZF-Net (Winner of ILSVRC 2013) and significantly less error rate than VGG (2014 runner up). This architecture uses techniques such as </a:t>
            </a:r>
            <a:r>
              <a:rPr lang="en-US" b="0" i="1" dirty="0">
                <a:solidFill>
                  <a:srgbClr val="273239"/>
                </a:solidFill>
                <a:effectLst/>
                <a:latin typeface="Nunito" pitchFamily="2" charset="0"/>
              </a:rPr>
              <a:t>1×1</a:t>
            </a:r>
            <a:r>
              <a:rPr lang="en-US" b="0" i="0" dirty="0">
                <a:solidFill>
                  <a:srgbClr val="273239"/>
                </a:solidFill>
                <a:effectLst/>
                <a:latin typeface="Nunito" pitchFamily="2" charset="0"/>
              </a:rPr>
              <a:t> convolutions in the middle of the architecture and global average pooling.</a:t>
            </a:r>
          </a:p>
          <a:p>
            <a:pPr algn="l" fontAlgn="base"/>
            <a:endParaRPr lang="en-US" b="1" i="0" dirty="0">
              <a:solidFill>
                <a:srgbClr val="273239"/>
              </a:solidFill>
              <a:effectLst/>
              <a:latin typeface="Nunito" pitchFamily="2" charset="0"/>
            </a:endParaRPr>
          </a:p>
          <a:p>
            <a:pPr algn="l" fontAlgn="base"/>
            <a:r>
              <a:rPr lang="en-US" b="1" i="0" dirty="0">
                <a:solidFill>
                  <a:srgbClr val="273239"/>
                </a:solidFill>
                <a:effectLst/>
                <a:latin typeface="Nunito" pitchFamily="2" charset="0"/>
              </a:rPr>
              <a:t>Features of </a:t>
            </a:r>
            <a:r>
              <a:rPr lang="en-US" b="1" i="0" dirty="0" err="1">
                <a:solidFill>
                  <a:srgbClr val="273239"/>
                </a:solidFill>
                <a:effectLst/>
                <a:latin typeface="Nunito" pitchFamily="2" charset="0"/>
              </a:rPr>
              <a:t>GoogleNet</a:t>
            </a:r>
            <a:r>
              <a:rPr lang="en-US" b="1" i="0" dirty="0">
                <a:solidFill>
                  <a:srgbClr val="273239"/>
                </a:solidFill>
                <a:effectLst/>
                <a:latin typeface="Nunito" pitchFamily="2" charset="0"/>
              </a:rPr>
              <a:t>:</a:t>
            </a:r>
            <a:endParaRPr lang="en-US" b="0" i="0" dirty="0">
              <a:solidFill>
                <a:srgbClr val="273239"/>
              </a:solidFill>
              <a:effectLst/>
              <a:latin typeface="Nunito" pitchFamily="2" charset="0"/>
            </a:endParaRPr>
          </a:p>
          <a:p>
            <a:pPr algn="l" fontAlgn="base"/>
            <a:r>
              <a:rPr lang="en-US" b="0" i="0" dirty="0">
                <a:solidFill>
                  <a:srgbClr val="273239"/>
                </a:solidFill>
                <a:effectLst/>
                <a:latin typeface="Nunito" pitchFamily="2" charset="0"/>
              </a:rPr>
              <a:t>The </a:t>
            </a:r>
            <a:r>
              <a:rPr lang="en-US" b="0" i="0" dirty="0" err="1">
                <a:solidFill>
                  <a:srgbClr val="273239"/>
                </a:solidFill>
                <a:effectLst/>
                <a:latin typeface="Nunito" pitchFamily="2" charset="0"/>
              </a:rPr>
              <a:t>GoogLeNet</a:t>
            </a:r>
            <a:r>
              <a:rPr lang="en-US" b="0" i="0" dirty="0">
                <a:solidFill>
                  <a:srgbClr val="273239"/>
                </a:solidFill>
                <a:effectLst/>
                <a:latin typeface="Nunito" pitchFamily="2" charset="0"/>
              </a:rPr>
              <a:t> architecture is very different from previous state-of-the-art architectures such as </a:t>
            </a:r>
            <a:r>
              <a:rPr lang="en-US" b="0" i="0" dirty="0" err="1">
                <a:solidFill>
                  <a:srgbClr val="273239"/>
                </a:solidFill>
                <a:effectLst/>
                <a:latin typeface="Nunito" pitchFamily="2" charset="0"/>
              </a:rPr>
              <a:t>AlexNet</a:t>
            </a:r>
            <a:r>
              <a:rPr lang="en-US" b="0" i="0" dirty="0">
                <a:solidFill>
                  <a:srgbClr val="273239"/>
                </a:solidFill>
                <a:effectLst/>
                <a:latin typeface="Nunito" pitchFamily="2" charset="0"/>
              </a:rPr>
              <a:t> and ZF-Net. It uses many different kinds of methods such as </a:t>
            </a:r>
            <a:r>
              <a:rPr lang="en-US" b="0" i="1" dirty="0">
                <a:solidFill>
                  <a:srgbClr val="273239"/>
                </a:solidFill>
                <a:effectLst/>
                <a:latin typeface="Nunito" pitchFamily="2" charset="0"/>
              </a:rPr>
              <a:t>1×1</a:t>
            </a:r>
            <a:r>
              <a:rPr lang="en-US" b="0" i="0" dirty="0">
                <a:solidFill>
                  <a:srgbClr val="273239"/>
                </a:solidFill>
                <a:effectLst/>
                <a:latin typeface="Nunito" pitchFamily="2" charset="0"/>
              </a:rPr>
              <a:t> convolution and global average pooling that enables it to create deeper architecture. In the architecture, we will discuss some of these methods:</a:t>
            </a:r>
          </a:p>
          <a:p>
            <a:pPr algn="l" fontAlgn="base">
              <a:buFont typeface="Arial" panose="020B0604020202020204" pitchFamily="34" charset="0"/>
              <a:buChar char="•"/>
            </a:pPr>
            <a:r>
              <a:rPr lang="en-US" b="1" i="1" dirty="0">
                <a:solidFill>
                  <a:srgbClr val="273239"/>
                </a:solidFill>
                <a:effectLst/>
                <a:latin typeface="Nunito" pitchFamily="2" charset="0"/>
              </a:rPr>
              <a:t>1×1</a:t>
            </a:r>
            <a:r>
              <a:rPr lang="en-US" b="1" i="0" dirty="0">
                <a:solidFill>
                  <a:srgbClr val="273239"/>
                </a:solidFill>
                <a:effectLst/>
                <a:latin typeface="Nunito" pitchFamily="2" charset="0"/>
              </a:rPr>
              <a:t> convolution : </a:t>
            </a:r>
            <a:r>
              <a:rPr lang="en-US" b="0" i="0" dirty="0">
                <a:solidFill>
                  <a:srgbClr val="273239"/>
                </a:solidFill>
                <a:effectLst/>
                <a:latin typeface="Nunito" pitchFamily="2" charset="0"/>
              </a:rPr>
              <a:t>The inception architecture uses </a:t>
            </a:r>
            <a:r>
              <a:rPr lang="en-US" b="0" i="1" dirty="0">
                <a:solidFill>
                  <a:srgbClr val="273239"/>
                </a:solidFill>
                <a:effectLst/>
                <a:latin typeface="Nunito" pitchFamily="2" charset="0"/>
              </a:rPr>
              <a:t>1×1</a:t>
            </a:r>
            <a:r>
              <a:rPr lang="en-US" b="0" i="0" dirty="0">
                <a:solidFill>
                  <a:srgbClr val="273239"/>
                </a:solidFill>
                <a:effectLst/>
                <a:latin typeface="Nunito" pitchFamily="2" charset="0"/>
              </a:rPr>
              <a:t> convolution in its architecture. These convolutions used to decrease the number of parameters (weights and biases) of the architecture. By reducing the parameters we also increase the depth of the architecture. Let’s look at an example of a </a:t>
            </a:r>
            <a:r>
              <a:rPr lang="en-US" b="0" i="1" dirty="0">
                <a:solidFill>
                  <a:srgbClr val="273239"/>
                </a:solidFill>
                <a:effectLst/>
                <a:latin typeface="Nunito" pitchFamily="2" charset="0"/>
              </a:rPr>
              <a:t>1×1</a:t>
            </a:r>
            <a:r>
              <a:rPr lang="en-US" b="0" i="0" dirty="0">
                <a:solidFill>
                  <a:srgbClr val="273239"/>
                </a:solidFill>
                <a:effectLst/>
                <a:latin typeface="Nunito" pitchFamily="2" charset="0"/>
              </a:rPr>
              <a:t> convolution below:</a:t>
            </a:r>
          </a:p>
          <a:p>
            <a:pPr marL="742950" lvl="1" indent="-285750" algn="l" fontAlgn="base">
              <a:buFont typeface="Arial" panose="020B0604020202020204" pitchFamily="34" charset="0"/>
              <a:buChar char="•"/>
            </a:pPr>
            <a:endParaRPr lang="en-US" b="0" i="0" dirty="0">
              <a:solidFill>
                <a:srgbClr val="273239"/>
              </a:solidFill>
              <a:effectLst/>
              <a:latin typeface="Nunito" pitchFamily="2" charset="0"/>
            </a:endParaRPr>
          </a:p>
          <a:p>
            <a:pPr marL="742950" lvl="1" indent="-285750" algn="l" fontAlgn="base">
              <a:buFont typeface="Arial" panose="020B0604020202020204" pitchFamily="34" charset="0"/>
              <a:buChar char="•"/>
            </a:pPr>
            <a:endParaRPr lang="en-US" dirty="0">
              <a:solidFill>
                <a:srgbClr val="273239"/>
              </a:solidFill>
              <a:latin typeface="Nunito" pitchFamily="2" charset="0"/>
            </a:endParaRPr>
          </a:p>
          <a:p>
            <a:pPr marL="742950" lvl="1" indent="-285750" algn="l" fontAlgn="base">
              <a:buFont typeface="Arial" panose="020B0604020202020204" pitchFamily="34" charset="0"/>
              <a:buChar char="•"/>
            </a:pPr>
            <a:r>
              <a:rPr lang="en-US" b="0" i="0" dirty="0">
                <a:solidFill>
                  <a:srgbClr val="273239"/>
                </a:solidFill>
                <a:effectLst/>
                <a:latin typeface="Nunito" pitchFamily="2" charset="0"/>
              </a:rPr>
              <a:t>For Example, If we want to perform </a:t>
            </a:r>
            <a:r>
              <a:rPr lang="en-US" b="0" i="1" dirty="0">
                <a:solidFill>
                  <a:srgbClr val="273239"/>
                </a:solidFill>
                <a:effectLst/>
                <a:latin typeface="Nunito" pitchFamily="2" charset="0"/>
              </a:rPr>
              <a:t>5×5</a:t>
            </a:r>
            <a:r>
              <a:rPr lang="en-US" b="0" i="0" dirty="0">
                <a:solidFill>
                  <a:srgbClr val="273239"/>
                </a:solidFill>
                <a:effectLst/>
                <a:latin typeface="Nunito" pitchFamily="2" charset="0"/>
              </a:rPr>
              <a:t> convolution having 48 filters without using </a:t>
            </a:r>
            <a:r>
              <a:rPr lang="en-US" b="0" i="1" dirty="0">
                <a:solidFill>
                  <a:srgbClr val="273239"/>
                </a:solidFill>
                <a:effectLst/>
                <a:latin typeface="Nunito" pitchFamily="2" charset="0"/>
              </a:rPr>
              <a:t>1×1</a:t>
            </a:r>
            <a:r>
              <a:rPr lang="en-US" b="0" i="0" dirty="0">
                <a:solidFill>
                  <a:srgbClr val="273239"/>
                </a:solidFill>
                <a:effectLst/>
                <a:latin typeface="Nunito" pitchFamily="2" charset="0"/>
              </a:rPr>
              <a:t> convolution as intermediate:</a:t>
            </a:r>
          </a:p>
        </p:txBody>
      </p:sp>
      <p:pic>
        <p:nvPicPr>
          <p:cNvPr id="1028" name="Picture 4">
            <a:extLst>
              <a:ext uri="{FF2B5EF4-FFF2-40B4-BE49-F238E27FC236}">
                <a16:creationId xmlns:a16="http://schemas.microsoft.com/office/drawing/2014/main" id="{5E4B368A-7B7E-E60C-AA99-6BC319A3E5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53919" y="5344765"/>
            <a:ext cx="5566298" cy="1076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638557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0176D37-33F3-4040-9B39-F043989E9D3A}"/>
              </a:ext>
            </a:extLst>
          </p:cNvPr>
          <p:cNvSpPr>
            <a:spLocks noGrp="1"/>
          </p:cNvSpPr>
          <p:nvPr>
            <p:ph type="dt" sz="half" idx="6"/>
          </p:nvPr>
        </p:nvSpPr>
        <p:spPr/>
        <p:txBody>
          <a:bodyPr/>
          <a:lstStyle/>
          <a:p>
            <a:endParaRPr lang="en-US" dirty="0"/>
          </a:p>
        </p:txBody>
      </p:sp>
      <p:sp>
        <p:nvSpPr>
          <p:cNvPr id="3" name="Slide Number Placeholder 2">
            <a:extLst>
              <a:ext uri="{FF2B5EF4-FFF2-40B4-BE49-F238E27FC236}">
                <a16:creationId xmlns:a16="http://schemas.microsoft.com/office/drawing/2014/main" id="{E69BEA81-2D73-5D37-649C-304303D4D43C}"/>
              </a:ext>
            </a:extLst>
          </p:cNvPr>
          <p:cNvSpPr>
            <a:spLocks noGrp="1"/>
          </p:cNvSpPr>
          <p:nvPr>
            <p:ph type="sldNum" sz="quarter" idx="7"/>
          </p:nvPr>
        </p:nvSpPr>
        <p:spPr/>
        <p:txBody>
          <a:bodyPr/>
          <a:lstStyle/>
          <a:p>
            <a:fld id="{B6F15528-21DE-4FAA-801E-634DDDAF4B2B}" type="slidenum">
              <a:rPr lang="en-IN" smtClean="0"/>
              <a:t>71</a:t>
            </a:fld>
            <a:endParaRPr lang="en-IN"/>
          </a:p>
        </p:txBody>
      </p:sp>
      <p:sp>
        <p:nvSpPr>
          <p:cNvPr id="7" name="TextBox 6">
            <a:extLst>
              <a:ext uri="{FF2B5EF4-FFF2-40B4-BE49-F238E27FC236}">
                <a16:creationId xmlns:a16="http://schemas.microsoft.com/office/drawing/2014/main" id="{B1812C1E-408E-1F70-2362-F8761F91F909}"/>
              </a:ext>
            </a:extLst>
          </p:cNvPr>
          <p:cNvSpPr txBox="1"/>
          <p:nvPr/>
        </p:nvSpPr>
        <p:spPr>
          <a:xfrm>
            <a:off x="164237" y="128700"/>
            <a:ext cx="11811740" cy="1200329"/>
          </a:xfrm>
          <a:prstGeom prst="rect">
            <a:avLst/>
          </a:prstGeom>
          <a:noFill/>
        </p:spPr>
        <p:txBody>
          <a:bodyPr wrap="square">
            <a:spAutoFit/>
          </a:bodyPr>
          <a:lstStyle/>
          <a:p>
            <a:r>
              <a:rPr lang="en-US" dirty="0"/>
              <a:t>Total Number of operations : (14 x 14 x 48) x (5 x 5 x 480) = 112.9 M  With 1×1 convolution :</a:t>
            </a:r>
          </a:p>
          <a:p>
            <a:endParaRPr lang="en-US" dirty="0"/>
          </a:p>
          <a:p>
            <a:r>
              <a:rPr lang="en-US" b="0" i="1" dirty="0">
                <a:solidFill>
                  <a:srgbClr val="273239"/>
                </a:solidFill>
                <a:effectLst/>
                <a:latin typeface="Nunito" pitchFamily="2" charset="0"/>
              </a:rPr>
              <a:t>14 x 14 x 16) x (1 x 1 x 480) + (14 x 14 x 48) x (5 x 5 x 16) = 1.5M + 3.8M = 5.3M</a:t>
            </a:r>
            <a:r>
              <a:rPr lang="en-US" b="0" i="0" dirty="0">
                <a:solidFill>
                  <a:srgbClr val="273239"/>
                </a:solidFill>
                <a:effectLst/>
                <a:latin typeface="Nunito" pitchFamily="2" charset="0"/>
              </a:rPr>
              <a:t> which is much smaller than 112.9M.</a:t>
            </a:r>
            <a:endParaRPr lang="en-US" dirty="0"/>
          </a:p>
        </p:txBody>
      </p:sp>
      <p:pic>
        <p:nvPicPr>
          <p:cNvPr id="8" name="Picture 7">
            <a:extLst>
              <a:ext uri="{FF2B5EF4-FFF2-40B4-BE49-F238E27FC236}">
                <a16:creationId xmlns:a16="http://schemas.microsoft.com/office/drawing/2014/main" id="{1112229F-9535-5D81-512F-31DB7D9CBAAF}"/>
              </a:ext>
            </a:extLst>
          </p:cNvPr>
          <p:cNvPicPr>
            <a:picLocks noChangeAspect="1"/>
          </p:cNvPicPr>
          <p:nvPr/>
        </p:nvPicPr>
        <p:blipFill>
          <a:blip r:embed="rId2"/>
          <a:stretch>
            <a:fillRect/>
          </a:stretch>
        </p:blipFill>
        <p:spPr>
          <a:xfrm>
            <a:off x="443883" y="1723754"/>
            <a:ext cx="10573305" cy="1076325"/>
          </a:xfrm>
          <a:prstGeom prst="rect">
            <a:avLst/>
          </a:prstGeom>
        </p:spPr>
      </p:pic>
      <p:sp>
        <p:nvSpPr>
          <p:cNvPr id="10" name="TextBox 9">
            <a:extLst>
              <a:ext uri="{FF2B5EF4-FFF2-40B4-BE49-F238E27FC236}">
                <a16:creationId xmlns:a16="http://schemas.microsoft.com/office/drawing/2014/main" id="{C08C1E6F-B71C-69E1-4E84-335C731829A3}"/>
              </a:ext>
            </a:extLst>
          </p:cNvPr>
          <p:cNvSpPr txBox="1"/>
          <p:nvPr/>
        </p:nvSpPr>
        <p:spPr>
          <a:xfrm>
            <a:off x="1" y="2800079"/>
            <a:ext cx="12191999" cy="3693319"/>
          </a:xfrm>
          <a:prstGeom prst="rect">
            <a:avLst/>
          </a:prstGeom>
          <a:noFill/>
        </p:spPr>
        <p:txBody>
          <a:bodyPr wrap="square">
            <a:spAutoFit/>
          </a:bodyPr>
          <a:lstStyle/>
          <a:p>
            <a:pPr algn="l" fontAlgn="base">
              <a:buFont typeface="Arial" panose="020B0604020202020204" pitchFamily="34" charset="0"/>
              <a:buChar char="•"/>
            </a:pPr>
            <a:r>
              <a:rPr lang="en-US" b="1" i="0" dirty="0">
                <a:solidFill>
                  <a:srgbClr val="273239"/>
                </a:solidFill>
                <a:effectLst/>
                <a:latin typeface="Nunito" pitchFamily="2" charset="0"/>
              </a:rPr>
              <a:t>Global Average Pooling :</a:t>
            </a:r>
            <a:br>
              <a:rPr lang="en-US" b="0" i="0" dirty="0">
                <a:solidFill>
                  <a:srgbClr val="273239"/>
                </a:solidFill>
                <a:effectLst/>
                <a:latin typeface="Nunito" pitchFamily="2" charset="0"/>
              </a:rPr>
            </a:br>
            <a:r>
              <a:rPr lang="en-US" b="0" i="0" dirty="0">
                <a:solidFill>
                  <a:srgbClr val="273239"/>
                </a:solidFill>
                <a:effectLst/>
                <a:latin typeface="Nunito" pitchFamily="2" charset="0"/>
              </a:rPr>
              <a:t>In the previous architecture such as </a:t>
            </a:r>
            <a:r>
              <a:rPr lang="en-US" b="0" i="0" dirty="0" err="1">
                <a:solidFill>
                  <a:srgbClr val="273239"/>
                </a:solidFill>
                <a:effectLst/>
                <a:latin typeface="Nunito" pitchFamily="2" charset="0"/>
              </a:rPr>
              <a:t>AlexNet</a:t>
            </a:r>
            <a:r>
              <a:rPr lang="en-US" b="0" i="0" dirty="0">
                <a:solidFill>
                  <a:srgbClr val="273239"/>
                </a:solidFill>
                <a:effectLst/>
                <a:latin typeface="Nunito" pitchFamily="2" charset="0"/>
              </a:rPr>
              <a:t>, the fully connected layers are used at the end of the network. These fully connected layers contain the majority of parameters of many architectures that causes an increase in computation cost.</a:t>
            </a:r>
            <a:br>
              <a:rPr lang="en-US" b="0" i="0" dirty="0">
                <a:solidFill>
                  <a:srgbClr val="273239"/>
                </a:solidFill>
                <a:effectLst/>
                <a:latin typeface="Nunito" pitchFamily="2" charset="0"/>
              </a:rPr>
            </a:br>
            <a:r>
              <a:rPr lang="en-US" b="0" i="0" dirty="0">
                <a:solidFill>
                  <a:srgbClr val="273239"/>
                </a:solidFill>
                <a:effectLst/>
                <a:latin typeface="Nunito" pitchFamily="2" charset="0"/>
              </a:rPr>
              <a:t>In </a:t>
            </a:r>
            <a:r>
              <a:rPr lang="en-US" b="0" i="0" dirty="0" err="1">
                <a:solidFill>
                  <a:srgbClr val="273239"/>
                </a:solidFill>
                <a:effectLst/>
                <a:latin typeface="Nunito" pitchFamily="2" charset="0"/>
              </a:rPr>
              <a:t>GoogLeNet</a:t>
            </a:r>
            <a:r>
              <a:rPr lang="en-US" b="0" i="0" dirty="0">
                <a:solidFill>
                  <a:srgbClr val="273239"/>
                </a:solidFill>
                <a:effectLst/>
                <a:latin typeface="Nunito" pitchFamily="2" charset="0"/>
              </a:rPr>
              <a:t> architecture, there is a method called global average pooling is used at the end of the network. This layer takes a feature map of </a:t>
            </a:r>
            <a:r>
              <a:rPr lang="en-US" b="0" i="1" dirty="0">
                <a:solidFill>
                  <a:srgbClr val="273239"/>
                </a:solidFill>
                <a:effectLst/>
                <a:latin typeface="Nunito" pitchFamily="2" charset="0"/>
              </a:rPr>
              <a:t>7×7</a:t>
            </a:r>
            <a:r>
              <a:rPr lang="en-US" b="0" i="0" dirty="0">
                <a:solidFill>
                  <a:srgbClr val="273239"/>
                </a:solidFill>
                <a:effectLst/>
                <a:latin typeface="Nunito" pitchFamily="2" charset="0"/>
              </a:rPr>
              <a:t> and averages it to </a:t>
            </a:r>
            <a:r>
              <a:rPr lang="en-US" b="0" i="1" dirty="0">
                <a:solidFill>
                  <a:srgbClr val="273239"/>
                </a:solidFill>
                <a:effectLst/>
                <a:latin typeface="Nunito" pitchFamily="2" charset="0"/>
              </a:rPr>
              <a:t>1×1</a:t>
            </a:r>
            <a:r>
              <a:rPr lang="en-US" b="0" i="0" dirty="0">
                <a:solidFill>
                  <a:srgbClr val="273239"/>
                </a:solidFill>
                <a:effectLst/>
                <a:latin typeface="Nunito" pitchFamily="2" charset="0"/>
              </a:rPr>
              <a:t>. This also decreases the number of trainable parameters to 0 and improves the top-1 accuracy by 0.6%</a:t>
            </a:r>
          </a:p>
          <a:p>
            <a:pPr algn="l" fontAlgn="base">
              <a:buFont typeface="Arial" panose="020B0604020202020204" pitchFamily="34" charset="0"/>
              <a:buChar char="•"/>
            </a:pPr>
            <a:r>
              <a:rPr lang="en-US" b="1" i="0" dirty="0">
                <a:solidFill>
                  <a:srgbClr val="273239"/>
                </a:solidFill>
                <a:effectLst/>
                <a:latin typeface="Nunito" pitchFamily="2" charset="0"/>
              </a:rPr>
              <a:t>Inception Module:</a:t>
            </a:r>
            <a:br>
              <a:rPr lang="en-US" b="0" i="0" dirty="0">
                <a:solidFill>
                  <a:srgbClr val="273239"/>
                </a:solidFill>
                <a:effectLst/>
                <a:latin typeface="Nunito" pitchFamily="2" charset="0"/>
              </a:rPr>
            </a:br>
            <a:r>
              <a:rPr lang="en-US" b="0" i="0" dirty="0">
                <a:solidFill>
                  <a:srgbClr val="273239"/>
                </a:solidFill>
                <a:effectLst/>
                <a:latin typeface="Nunito" pitchFamily="2" charset="0"/>
              </a:rPr>
              <a:t>The inception module is different from previous architectures such as </a:t>
            </a:r>
            <a:r>
              <a:rPr lang="en-US" b="0" i="0" dirty="0" err="1">
                <a:solidFill>
                  <a:srgbClr val="273239"/>
                </a:solidFill>
                <a:effectLst/>
                <a:latin typeface="Nunito" pitchFamily="2" charset="0"/>
              </a:rPr>
              <a:t>AlexNet</a:t>
            </a:r>
            <a:r>
              <a:rPr lang="en-US" b="0" i="0" dirty="0">
                <a:solidFill>
                  <a:srgbClr val="273239"/>
                </a:solidFill>
                <a:effectLst/>
                <a:latin typeface="Nunito" pitchFamily="2" charset="0"/>
              </a:rPr>
              <a:t>, ZF-Net. In this architecture, there is a fixed convolution size for each layer.</a:t>
            </a:r>
            <a:br>
              <a:rPr lang="en-US" b="0" i="0" dirty="0">
                <a:solidFill>
                  <a:srgbClr val="273239"/>
                </a:solidFill>
                <a:effectLst/>
                <a:latin typeface="Nunito" pitchFamily="2" charset="0"/>
              </a:rPr>
            </a:br>
            <a:r>
              <a:rPr lang="en-US" b="0" i="0" dirty="0">
                <a:solidFill>
                  <a:srgbClr val="273239"/>
                </a:solidFill>
                <a:effectLst/>
                <a:latin typeface="Nunito" pitchFamily="2" charset="0"/>
              </a:rPr>
              <a:t>In the Inception module </a:t>
            </a:r>
            <a:r>
              <a:rPr lang="en-US" b="0" i="1" dirty="0">
                <a:solidFill>
                  <a:srgbClr val="273239"/>
                </a:solidFill>
                <a:effectLst/>
                <a:latin typeface="Nunito" pitchFamily="2" charset="0"/>
              </a:rPr>
              <a:t>1×1, 3×3, 5×5</a:t>
            </a:r>
            <a:r>
              <a:rPr lang="en-US" b="0" i="0" dirty="0">
                <a:solidFill>
                  <a:srgbClr val="273239"/>
                </a:solidFill>
                <a:effectLst/>
                <a:latin typeface="Nunito" pitchFamily="2" charset="0"/>
              </a:rPr>
              <a:t> convolution and </a:t>
            </a:r>
            <a:r>
              <a:rPr lang="en-US" b="0" i="1" dirty="0">
                <a:solidFill>
                  <a:srgbClr val="273239"/>
                </a:solidFill>
                <a:effectLst/>
                <a:latin typeface="Nunito" pitchFamily="2" charset="0"/>
              </a:rPr>
              <a:t>3×3</a:t>
            </a:r>
            <a:r>
              <a:rPr lang="en-US" b="0" i="0" dirty="0">
                <a:solidFill>
                  <a:srgbClr val="273239"/>
                </a:solidFill>
                <a:effectLst/>
                <a:latin typeface="Nunito" pitchFamily="2" charset="0"/>
              </a:rPr>
              <a:t> max pooling performed in a parallel way at the input and the output of these are stacked together to generated final output. The idea behind that convolution filters of different sizes will handle objects at multiple scale better.</a:t>
            </a:r>
          </a:p>
        </p:txBody>
      </p:sp>
    </p:spTree>
    <p:extLst>
      <p:ext uri="{BB962C8B-B14F-4D97-AF65-F5344CB8AC3E}">
        <p14:creationId xmlns:p14="http://schemas.microsoft.com/office/powerpoint/2010/main" val="299793023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065338" y="43022"/>
            <a:ext cx="11011825" cy="525430"/>
          </a:xfrm>
          <a:prstGeom prst="rect">
            <a:avLst/>
          </a:prstGeom>
          <a:solidFill>
            <a:srgbClr val="00B0F0"/>
          </a:solidFill>
        </p:spPr>
      </p:pic>
      <p:sp>
        <p:nvSpPr>
          <p:cNvPr id="10" name="Date Placeholder 9"/>
          <p:cNvSpPr>
            <a:spLocks noGrp="1"/>
          </p:cNvSpPr>
          <p:nvPr>
            <p:ph type="dt" sz="half" idx="6"/>
          </p:nvPr>
        </p:nvSpPr>
        <p:spPr/>
        <p:txBody>
          <a:bodyPr/>
          <a:lstStyle/>
          <a:p>
            <a:pPr marL="12700">
              <a:lnSpc>
                <a:spcPct val="100000"/>
              </a:lnSpc>
            </a:pPr>
            <a:endParaRPr lang="en-US" spc="-10" dirty="0"/>
          </a:p>
        </p:txBody>
      </p:sp>
      <p:sp>
        <p:nvSpPr>
          <p:cNvPr id="3" name="object 3"/>
          <p:cNvSpPr txBox="1">
            <a:spLocks noGrp="1"/>
          </p:cNvSpPr>
          <p:nvPr>
            <p:ph type="title" idx="4294967295"/>
          </p:nvPr>
        </p:nvSpPr>
        <p:spPr>
          <a:xfrm>
            <a:off x="0" y="1482574"/>
            <a:ext cx="11077575" cy="650875"/>
          </a:xfrm>
          <a:prstGeom prst="rect">
            <a:avLst/>
          </a:prstGeom>
        </p:spPr>
        <p:txBody>
          <a:bodyPr vert="horz" wrap="square" lIns="0" tIns="13335" rIns="0" bIns="0" rtlCol="0">
            <a:spAutoFit/>
          </a:bodyPr>
          <a:lstStyle/>
          <a:p>
            <a:pPr marL="12700">
              <a:lnSpc>
                <a:spcPct val="100000"/>
              </a:lnSpc>
              <a:spcBef>
                <a:spcPts val="105"/>
              </a:spcBef>
            </a:pPr>
            <a:r>
              <a:rPr sz="4100" spc="229" dirty="0"/>
              <a:t>Inception</a:t>
            </a:r>
            <a:r>
              <a:rPr sz="4100" spc="-140" dirty="0"/>
              <a:t> </a:t>
            </a:r>
            <a:r>
              <a:rPr sz="4100" spc="175" dirty="0"/>
              <a:t>Module</a:t>
            </a:r>
            <a:r>
              <a:rPr sz="4100" spc="-160" dirty="0"/>
              <a:t> </a:t>
            </a:r>
            <a:r>
              <a:rPr sz="4100" spc="270" dirty="0"/>
              <a:t>with</a:t>
            </a:r>
            <a:r>
              <a:rPr sz="4100" spc="-125" dirty="0"/>
              <a:t> </a:t>
            </a:r>
            <a:r>
              <a:rPr sz="4100" spc="175" dirty="0"/>
              <a:t>Dimension</a:t>
            </a:r>
            <a:r>
              <a:rPr sz="4100" spc="-160" dirty="0"/>
              <a:t> </a:t>
            </a:r>
            <a:r>
              <a:rPr sz="4100" spc="210" dirty="0"/>
              <a:t>Reduction</a:t>
            </a:r>
            <a:endParaRPr sz="4100" dirty="0"/>
          </a:p>
        </p:txBody>
      </p:sp>
      <p:pic>
        <p:nvPicPr>
          <p:cNvPr id="4" name="object 4"/>
          <p:cNvPicPr/>
          <p:nvPr/>
        </p:nvPicPr>
        <p:blipFill>
          <a:blip r:embed="rId3" cstate="print"/>
          <a:stretch>
            <a:fillRect/>
          </a:stretch>
        </p:blipFill>
        <p:spPr>
          <a:xfrm>
            <a:off x="152400" y="1520952"/>
            <a:ext cx="8127248" cy="3904488"/>
          </a:xfrm>
          <a:prstGeom prst="rect">
            <a:avLst/>
          </a:prstGeom>
        </p:spPr>
      </p:pic>
      <p:sp>
        <p:nvSpPr>
          <p:cNvPr id="5" name="object 5"/>
          <p:cNvSpPr txBox="1"/>
          <p:nvPr/>
        </p:nvSpPr>
        <p:spPr>
          <a:xfrm>
            <a:off x="8156829" y="1910588"/>
            <a:ext cx="3550920" cy="3894454"/>
          </a:xfrm>
          <a:prstGeom prst="rect">
            <a:avLst/>
          </a:prstGeom>
        </p:spPr>
        <p:txBody>
          <a:bodyPr vert="horz" wrap="square" lIns="0" tIns="12700" rIns="0" bIns="0" rtlCol="0">
            <a:spAutoFit/>
          </a:bodyPr>
          <a:lstStyle/>
          <a:p>
            <a:pPr marL="355600" marR="730250" indent="-342900">
              <a:lnSpc>
                <a:spcPct val="100000"/>
              </a:lnSpc>
              <a:spcBef>
                <a:spcPts val="100"/>
              </a:spcBef>
              <a:buClr>
                <a:srgbClr val="6A6AFF"/>
              </a:buClr>
              <a:buFont typeface="Wingdings"/>
              <a:buChar char=""/>
              <a:tabLst>
                <a:tab pos="355600" algn="l"/>
              </a:tabLst>
            </a:pPr>
            <a:r>
              <a:rPr sz="2700" spc="-5" dirty="0">
                <a:latin typeface="Arial MT"/>
                <a:cs typeface="Arial MT"/>
              </a:rPr>
              <a:t>Co</a:t>
            </a:r>
            <a:r>
              <a:rPr sz="2700" spc="-20" dirty="0">
                <a:latin typeface="Arial MT"/>
                <a:cs typeface="Arial MT"/>
              </a:rPr>
              <a:t>m</a:t>
            </a:r>
            <a:r>
              <a:rPr sz="2700" spc="-5" dirty="0">
                <a:latin typeface="Arial MT"/>
                <a:cs typeface="Arial MT"/>
              </a:rPr>
              <a:t>putationally  </a:t>
            </a:r>
            <a:r>
              <a:rPr sz="2700" dirty="0">
                <a:latin typeface="Arial MT"/>
                <a:cs typeface="Arial MT"/>
              </a:rPr>
              <a:t>efficient.</a:t>
            </a:r>
            <a:endParaRPr sz="2700">
              <a:latin typeface="Arial MT"/>
              <a:cs typeface="Arial MT"/>
            </a:endParaRPr>
          </a:p>
          <a:p>
            <a:pPr marL="355600" marR="62230" indent="-342900">
              <a:lnSpc>
                <a:spcPct val="100000"/>
              </a:lnSpc>
              <a:spcBef>
                <a:spcPts val="645"/>
              </a:spcBef>
              <a:buClr>
                <a:srgbClr val="6A6AFF"/>
              </a:buClr>
              <a:buFont typeface="Wingdings"/>
              <a:buChar char=""/>
              <a:tabLst>
                <a:tab pos="355600" algn="l"/>
              </a:tabLst>
            </a:pPr>
            <a:r>
              <a:rPr sz="2700" spc="-5" dirty="0">
                <a:latin typeface="Arial MT"/>
                <a:cs typeface="Arial MT"/>
              </a:rPr>
              <a:t>Dimension</a:t>
            </a:r>
            <a:r>
              <a:rPr sz="2700" spc="-65" dirty="0">
                <a:latin typeface="Arial MT"/>
                <a:cs typeface="Arial MT"/>
              </a:rPr>
              <a:t> </a:t>
            </a:r>
            <a:r>
              <a:rPr sz="2700" dirty="0">
                <a:latin typeface="Arial MT"/>
                <a:cs typeface="Arial MT"/>
              </a:rPr>
              <a:t>reduction </a:t>
            </a:r>
            <a:r>
              <a:rPr sz="2700" spc="-735" dirty="0">
                <a:latin typeface="Arial MT"/>
                <a:cs typeface="Arial MT"/>
              </a:rPr>
              <a:t> </a:t>
            </a:r>
            <a:r>
              <a:rPr sz="2700" dirty="0">
                <a:latin typeface="Arial MT"/>
                <a:cs typeface="Arial MT"/>
              </a:rPr>
              <a:t>achieved with 1x1 </a:t>
            </a:r>
            <a:r>
              <a:rPr sz="2700" spc="5" dirty="0">
                <a:latin typeface="Arial MT"/>
                <a:cs typeface="Arial MT"/>
              </a:rPr>
              <a:t> </a:t>
            </a:r>
            <a:r>
              <a:rPr sz="2700" dirty="0">
                <a:latin typeface="Arial MT"/>
                <a:cs typeface="Arial MT"/>
              </a:rPr>
              <a:t>convolutions.</a:t>
            </a:r>
            <a:endParaRPr sz="2700">
              <a:latin typeface="Arial MT"/>
              <a:cs typeface="Arial MT"/>
            </a:endParaRPr>
          </a:p>
          <a:p>
            <a:pPr marL="355600" marR="5080" indent="-342900">
              <a:lnSpc>
                <a:spcPct val="100000"/>
              </a:lnSpc>
              <a:spcBef>
                <a:spcPts val="650"/>
              </a:spcBef>
              <a:buClr>
                <a:srgbClr val="6A6AFF"/>
              </a:buClr>
              <a:buFont typeface="Wingdings"/>
              <a:buChar char=""/>
              <a:tabLst>
                <a:tab pos="355600" algn="l"/>
              </a:tabLst>
            </a:pPr>
            <a:r>
              <a:rPr sz="2700" spc="-5" dirty="0">
                <a:latin typeface="Arial MT"/>
                <a:cs typeface="Arial MT"/>
              </a:rPr>
              <a:t>Pooling in depth </a:t>
            </a:r>
            <a:r>
              <a:rPr sz="2700" dirty="0">
                <a:latin typeface="Arial MT"/>
                <a:cs typeface="Arial MT"/>
              </a:rPr>
              <a:t> instead of </a:t>
            </a:r>
            <a:r>
              <a:rPr sz="2700" spc="5" dirty="0">
                <a:latin typeface="Arial MT"/>
                <a:cs typeface="Arial MT"/>
              </a:rPr>
              <a:t> </a:t>
            </a:r>
            <a:r>
              <a:rPr sz="2700" dirty="0">
                <a:latin typeface="Arial MT"/>
                <a:cs typeface="Arial MT"/>
              </a:rPr>
              <a:t>max/average</a:t>
            </a:r>
            <a:r>
              <a:rPr sz="2700" spc="-80" dirty="0">
                <a:latin typeface="Arial MT"/>
                <a:cs typeface="Arial MT"/>
              </a:rPr>
              <a:t> </a:t>
            </a:r>
            <a:r>
              <a:rPr sz="2700" spc="-5" dirty="0">
                <a:latin typeface="Arial MT"/>
                <a:cs typeface="Arial MT"/>
              </a:rPr>
              <a:t>pooling </a:t>
            </a:r>
            <a:r>
              <a:rPr sz="2700" spc="-735" dirty="0">
                <a:latin typeface="Arial MT"/>
                <a:cs typeface="Arial MT"/>
              </a:rPr>
              <a:t> </a:t>
            </a:r>
            <a:r>
              <a:rPr sz="2700" spc="-5" dirty="0">
                <a:latin typeface="Arial MT"/>
                <a:cs typeface="Arial MT"/>
              </a:rPr>
              <a:t>in height/width.</a:t>
            </a:r>
            <a:endParaRPr sz="2700">
              <a:latin typeface="Arial MT"/>
              <a:cs typeface="Arial MT"/>
            </a:endParaRPr>
          </a:p>
        </p:txBody>
      </p:sp>
      <p:sp>
        <p:nvSpPr>
          <p:cNvPr id="6" name="object 6"/>
          <p:cNvSpPr txBox="1"/>
          <p:nvPr/>
        </p:nvSpPr>
        <p:spPr>
          <a:xfrm>
            <a:off x="2745994" y="5498388"/>
            <a:ext cx="2233295" cy="299720"/>
          </a:xfrm>
          <a:prstGeom prst="rect">
            <a:avLst/>
          </a:prstGeom>
        </p:spPr>
        <p:txBody>
          <a:bodyPr vert="horz" wrap="square" lIns="0" tIns="12700" rIns="0" bIns="0" rtlCol="0">
            <a:spAutoFit/>
          </a:bodyPr>
          <a:lstStyle/>
          <a:p>
            <a:pPr marL="12700">
              <a:lnSpc>
                <a:spcPct val="100000"/>
              </a:lnSpc>
              <a:spcBef>
                <a:spcPts val="100"/>
              </a:spcBef>
            </a:pPr>
            <a:r>
              <a:rPr sz="1800" spc="-5" dirty="0">
                <a:latin typeface="Arial MT"/>
                <a:cs typeface="Arial MT"/>
              </a:rPr>
              <a:t>[Szegedy</a:t>
            </a:r>
            <a:r>
              <a:rPr sz="1800" spc="-15" dirty="0">
                <a:latin typeface="Arial MT"/>
                <a:cs typeface="Arial MT"/>
              </a:rPr>
              <a:t> </a:t>
            </a:r>
            <a:r>
              <a:rPr sz="1800" dirty="0">
                <a:latin typeface="Arial MT"/>
                <a:cs typeface="Arial MT"/>
              </a:rPr>
              <a:t>et</a:t>
            </a:r>
            <a:r>
              <a:rPr sz="1800" spc="-30" dirty="0">
                <a:latin typeface="Arial MT"/>
                <a:cs typeface="Arial MT"/>
              </a:rPr>
              <a:t> </a:t>
            </a:r>
            <a:r>
              <a:rPr sz="1800" spc="-5" dirty="0">
                <a:latin typeface="Arial MT"/>
                <a:cs typeface="Arial MT"/>
              </a:rPr>
              <a:t>al.,</a:t>
            </a:r>
            <a:r>
              <a:rPr sz="1800" spc="-15" dirty="0">
                <a:latin typeface="Arial MT"/>
                <a:cs typeface="Arial MT"/>
              </a:rPr>
              <a:t> </a:t>
            </a:r>
            <a:r>
              <a:rPr sz="1800" spc="-5" dirty="0">
                <a:latin typeface="Arial MT"/>
                <a:cs typeface="Arial MT"/>
              </a:rPr>
              <a:t>2014]</a:t>
            </a:r>
            <a:endParaRPr sz="1800" dirty="0">
              <a:latin typeface="Arial MT"/>
              <a:cs typeface="Arial MT"/>
            </a:endParaRPr>
          </a:p>
        </p:txBody>
      </p:sp>
      <p:sp>
        <p:nvSpPr>
          <p:cNvPr id="7" name="Slide Number Placeholder 6">
            <a:extLst>
              <a:ext uri="{FF2B5EF4-FFF2-40B4-BE49-F238E27FC236}">
                <a16:creationId xmlns:a16="http://schemas.microsoft.com/office/drawing/2014/main" id="{3C6BC702-EEF6-2A1D-9337-860FEB8DC9C6}"/>
              </a:ext>
            </a:extLst>
          </p:cNvPr>
          <p:cNvSpPr>
            <a:spLocks noGrp="1"/>
          </p:cNvSpPr>
          <p:nvPr>
            <p:ph type="sldNum" sz="quarter" idx="7"/>
          </p:nvPr>
        </p:nvSpPr>
        <p:spPr/>
        <p:txBody>
          <a:bodyPr/>
          <a:lstStyle/>
          <a:p>
            <a:fld id="{B6F15528-21DE-4FAA-801E-634DDDAF4B2B}" type="slidenum">
              <a:rPr lang="en-IN" smtClean="0"/>
              <a:t>72</a:t>
            </a:fld>
            <a:endParaRPr lang="en-IN"/>
          </a:p>
        </p:txBody>
      </p:sp>
      <p:pic>
        <p:nvPicPr>
          <p:cNvPr id="8" name="Picture 2" descr="E:\NIET\Project\xLogo11.png.pagespeed.ic.pydHLuCQEZ.png">
            <a:extLst>
              <a:ext uri="{FF2B5EF4-FFF2-40B4-BE49-F238E27FC236}">
                <a16:creationId xmlns:a16="http://schemas.microsoft.com/office/drawing/2014/main" id="{C618BA9A-674A-E7EC-1561-8E95481F9F66}"/>
              </a:ext>
            </a:extLst>
          </p:cNvPr>
          <p:cNvPicPr>
            <a:picLocks noChangeAspect="1" noChangeArrowheads="1"/>
          </p:cNvPicPr>
          <p:nvPr/>
        </p:nvPicPr>
        <p:blipFill>
          <a:blip r:embed="rId4" cstate="print"/>
          <a:srcRect/>
          <a:stretch>
            <a:fillRect/>
          </a:stretch>
        </p:blipFill>
        <p:spPr bwMode="auto">
          <a:xfrm>
            <a:off x="0" y="15548"/>
            <a:ext cx="1447800" cy="817163"/>
          </a:xfrm>
          <a:prstGeom prst="rect">
            <a:avLst/>
          </a:prstGeom>
          <a:noFill/>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3034246" y="545396"/>
            <a:ext cx="6166953" cy="516284"/>
          </a:xfrm>
          <a:prstGeom prst="rect">
            <a:avLst/>
          </a:prstGeom>
          <a:solidFill>
            <a:srgbClr val="00B0F0"/>
          </a:solidFill>
        </p:spPr>
      </p:pic>
      <p:sp>
        <p:nvSpPr>
          <p:cNvPr id="124" name="Date Placeholder 123"/>
          <p:cNvSpPr>
            <a:spLocks noGrp="1"/>
          </p:cNvSpPr>
          <p:nvPr>
            <p:ph type="dt" sz="half" idx="6"/>
          </p:nvPr>
        </p:nvSpPr>
        <p:spPr/>
        <p:txBody>
          <a:bodyPr/>
          <a:lstStyle/>
          <a:p>
            <a:pPr marL="12700">
              <a:lnSpc>
                <a:spcPct val="100000"/>
              </a:lnSpc>
            </a:pPr>
            <a:endParaRPr lang="en-US" spc="-10" dirty="0"/>
          </a:p>
        </p:txBody>
      </p:sp>
      <p:sp>
        <p:nvSpPr>
          <p:cNvPr id="3" name="object 3"/>
          <p:cNvSpPr txBox="1">
            <a:spLocks noGrp="1"/>
          </p:cNvSpPr>
          <p:nvPr>
            <p:ph type="title" idx="4294967295"/>
          </p:nvPr>
        </p:nvSpPr>
        <p:spPr>
          <a:xfrm>
            <a:off x="590898" y="1705101"/>
            <a:ext cx="6192838" cy="635000"/>
          </a:xfrm>
          <a:prstGeom prst="rect">
            <a:avLst/>
          </a:prstGeom>
        </p:spPr>
        <p:txBody>
          <a:bodyPr vert="horz" wrap="square" lIns="0" tIns="12065" rIns="0" bIns="0" rtlCol="0">
            <a:spAutoFit/>
          </a:bodyPr>
          <a:lstStyle/>
          <a:p>
            <a:pPr marL="12700">
              <a:lnSpc>
                <a:spcPct val="100000"/>
              </a:lnSpc>
              <a:spcBef>
                <a:spcPts val="95"/>
              </a:spcBef>
            </a:pPr>
            <a:r>
              <a:rPr spc="195" dirty="0"/>
              <a:t>Computational</a:t>
            </a:r>
            <a:r>
              <a:rPr spc="-175" dirty="0"/>
              <a:t> </a:t>
            </a:r>
            <a:r>
              <a:rPr spc="204" dirty="0"/>
              <a:t>Efficiency</a:t>
            </a:r>
          </a:p>
        </p:txBody>
      </p:sp>
      <p:sp>
        <p:nvSpPr>
          <p:cNvPr id="4" name="object 4"/>
          <p:cNvSpPr txBox="1"/>
          <p:nvPr/>
        </p:nvSpPr>
        <p:spPr>
          <a:xfrm>
            <a:off x="2098547" y="692564"/>
            <a:ext cx="10830560" cy="1003300"/>
          </a:xfrm>
          <a:prstGeom prst="rect">
            <a:avLst/>
          </a:prstGeom>
        </p:spPr>
        <p:txBody>
          <a:bodyPr vert="horz" wrap="square" lIns="0" tIns="13335" rIns="0" bIns="0" rtlCol="0">
            <a:spAutoFit/>
          </a:bodyPr>
          <a:lstStyle/>
          <a:p>
            <a:pPr marL="355600" indent="-342900">
              <a:lnSpc>
                <a:spcPct val="100000"/>
              </a:lnSpc>
              <a:spcBef>
                <a:spcPts val="105"/>
              </a:spcBef>
              <a:buClr>
                <a:srgbClr val="6A6AFF"/>
              </a:buClr>
              <a:buFont typeface="Wingdings"/>
              <a:buChar char=""/>
              <a:tabLst>
                <a:tab pos="355600" algn="l"/>
              </a:tabLst>
            </a:pPr>
            <a:r>
              <a:rPr sz="3200" spc="-5" dirty="0">
                <a:latin typeface="Arial MT"/>
                <a:cs typeface="Arial MT"/>
              </a:rPr>
              <a:t>Number</a:t>
            </a:r>
            <a:r>
              <a:rPr sz="3200" spc="-20" dirty="0">
                <a:latin typeface="Arial MT"/>
                <a:cs typeface="Arial MT"/>
              </a:rPr>
              <a:t> </a:t>
            </a:r>
            <a:r>
              <a:rPr sz="3200" dirty="0">
                <a:latin typeface="Arial MT"/>
                <a:cs typeface="Arial MT"/>
              </a:rPr>
              <a:t>of</a:t>
            </a:r>
            <a:r>
              <a:rPr sz="3200" spc="-10" dirty="0">
                <a:latin typeface="Arial MT"/>
                <a:cs typeface="Arial MT"/>
              </a:rPr>
              <a:t> </a:t>
            </a:r>
            <a:r>
              <a:rPr sz="3200" spc="-5" dirty="0">
                <a:latin typeface="Arial MT"/>
                <a:cs typeface="Arial MT"/>
              </a:rPr>
              <a:t>multiplications:</a:t>
            </a:r>
            <a:r>
              <a:rPr sz="3200" dirty="0">
                <a:latin typeface="Arial MT"/>
                <a:cs typeface="Arial MT"/>
              </a:rPr>
              <a:t> </a:t>
            </a:r>
            <a:r>
              <a:rPr sz="3200" spc="5" dirty="0">
                <a:latin typeface="Arial MT"/>
                <a:cs typeface="Arial MT"/>
              </a:rPr>
              <a:t>(</a:t>
            </a:r>
            <a:r>
              <a:rPr sz="3200" spc="5" dirty="0">
                <a:latin typeface="Cambria"/>
                <a:cs typeface="Cambria"/>
              </a:rPr>
              <a:t>28</a:t>
            </a:r>
            <a:r>
              <a:rPr sz="3200" spc="170" dirty="0">
                <a:latin typeface="Cambria"/>
                <a:cs typeface="Cambria"/>
              </a:rPr>
              <a:t> </a:t>
            </a:r>
            <a:r>
              <a:rPr sz="3200" dirty="0">
                <a:latin typeface="Cambria Math"/>
                <a:cs typeface="Cambria Math"/>
              </a:rPr>
              <a:t>×</a:t>
            </a:r>
            <a:r>
              <a:rPr sz="3200" spc="185" dirty="0">
                <a:latin typeface="Cambria Math"/>
                <a:cs typeface="Cambria Math"/>
              </a:rPr>
              <a:t> </a:t>
            </a:r>
            <a:r>
              <a:rPr sz="3200" spc="5" dirty="0">
                <a:latin typeface="Cambria"/>
                <a:cs typeface="Cambria"/>
              </a:rPr>
              <a:t>28</a:t>
            </a:r>
            <a:r>
              <a:rPr sz="3200" spc="175" dirty="0">
                <a:latin typeface="Cambria"/>
                <a:cs typeface="Cambria"/>
              </a:rPr>
              <a:t> </a:t>
            </a:r>
            <a:r>
              <a:rPr sz="3200" dirty="0">
                <a:latin typeface="Cambria Math"/>
                <a:cs typeface="Cambria Math"/>
              </a:rPr>
              <a:t>×</a:t>
            </a:r>
            <a:r>
              <a:rPr sz="3200" spc="190" dirty="0">
                <a:latin typeface="Cambria Math"/>
                <a:cs typeface="Cambria Math"/>
              </a:rPr>
              <a:t> </a:t>
            </a:r>
            <a:r>
              <a:rPr sz="3200" dirty="0">
                <a:latin typeface="Cambria"/>
                <a:cs typeface="Cambria"/>
              </a:rPr>
              <a:t>256</a:t>
            </a:r>
            <a:r>
              <a:rPr sz="3200" spc="165" dirty="0">
                <a:latin typeface="Cambria"/>
                <a:cs typeface="Cambria"/>
              </a:rPr>
              <a:t> </a:t>
            </a:r>
            <a:r>
              <a:rPr sz="3200" spc="-155" dirty="0">
                <a:latin typeface="Cambria"/>
                <a:cs typeface="Cambria"/>
              </a:rPr>
              <a:t>)</a:t>
            </a:r>
            <a:r>
              <a:rPr sz="3200" spc="180" dirty="0">
                <a:latin typeface="Cambria"/>
                <a:cs typeface="Cambria"/>
              </a:rPr>
              <a:t> </a:t>
            </a:r>
            <a:r>
              <a:rPr sz="3200" dirty="0">
                <a:latin typeface="Cambria Math"/>
                <a:cs typeface="Cambria Math"/>
              </a:rPr>
              <a:t>×</a:t>
            </a:r>
            <a:r>
              <a:rPr sz="3200" spc="10" dirty="0">
                <a:latin typeface="Cambria Math"/>
                <a:cs typeface="Cambria Math"/>
              </a:rPr>
              <a:t> </a:t>
            </a:r>
            <a:r>
              <a:rPr sz="3200" dirty="0">
                <a:latin typeface="Cambria Math"/>
                <a:cs typeface="Cambria Math"/>
              </a:rPr>
              <a:t>(</a:t>
            </a:r>
            <a:r>
              <a:rPr sz="3200" spc="5" dirty="0">
                <a:latin typeface="Cambria Math"/>
                <a:cs typeface="Cambria Math"/>
              </a:rPr>
              <a:t> </a:t>
            </a:r>
            <a:r>
              <a:rPr sz="3200" dirty="0">
                <a:latin typeface="Cambria Math"/>
                <a:cs typeface="Cambria Math"/>
              </a:rPr>
              <a:t>5</a:t>
            </a:r>
            <a:r>
              <a:rPr sz="3200" spc="-10" dirty="0">
                <a:latin typeface="Cambria Math"/>
                <a:cs typeface="Cambria Math"/>
              </a:rPr>
              <a:t> </a:t>
            </a:r>
            <a:r>
              <a:rPr sz="3200" spc="-25" dirty="0">
                <a:latin typeface="Cambria Math"/>
                <a:cs typeface="Cambria Math"/>
              </a:rPr>
              <a:t>×</a:t>
            </a:r>
            <a:r>
              <a:rPr sz="3200" spc="-25" dirty="0">
                <a:latin typeface="Cambria"/>
                <a:cs typeface="Cambria"/>
              </a:rPr>
              <a:t>5</a:t>
            </a:r>
            <a:r>
              <a:rPr sz="3200" spc="-25" dirty="0">
                <a:latin typeface="Cambria Math"/>
                <a:cs typeface="Cambria Math"/>
              </a:rPr>
              <a:t>×</a:t>
            </a:r>
            <a:r>
              <a:rPr sz="3200" spc="-25" dirty="0">
                <a:latin typeface="Cambria"/>
                <a:cs typeface="Cambria"/>
              </a:rPr>
              <a:t>128)</a:t>
            </a:r>
            <a:endParaRPr sz="3200" dirty="0">
              <a:latin typeface="Cambria"/>
              <a:cs typeface="Cambria"/>
            </a:endParaRPr>
          </a:p>
          <a:p>
            <a:pPr marL="355600">
              <a:lnSpc>
                <a:spcPct val="100000"/>
              </a:lnSpc>
              <a:spcBef>
                <a:spcPts val="10"/>
              </a:spcBef>
            </a:pPr>
            <a:r>
              <a:rPr sz="3200" spc="165" dirty="0">
                <a:latin typeface="Cambria"/>
                <a:cs typeface="Cambria"/>
              </a:rPr>
              <a:t>= </a:t>
            </a:r>
            <a:r>
              <a:rPr sz="3200" spc="35" dirty="0">
                <a:latin typeface="Cambria Math"/>
                <a:cs typeface="Cambria Math"/>
              </a:rPr>
              <a:t>642</a:t>
            </a:r>
            <a:r>
              <a:rPr sz="3200" spc="35" dirty="0">
                <a:latin typeface="Cambria"/>
                <a:cs typeface="Cambria"/>
              </a:rPr>
              <a:t>,252,800</a:t>
            </a:r>
            <a:r>
              <a:rPr sz="3200" spc="35" dirty="0">
                <a:latin typeface="Cambria Math"/>
                <a:cs typeface="Cambria Math"/>
              </a:rPr>
              <a:t>≈</a:t>
            </a:r>
            <a:r>
              <a:rPr sz="3200" spc="170" dirty="0">
                <a:latin typeface="Cambria Math"/>
                <a:cs typeface="Cambria Math"/>
              </a:rPr>
              <a:t> </a:t>
            </a:r>
            <a:r>
              <a:rPr sz="3200" dirty="0">
                <a:latin typeface="Cambria Math"/>
                <a:cs typeface="Cambria Math"/>
              </a:rPr>
              <a:t>642</a:t>
            </a:r>
            <a:r>
              <a:rPr sz="3200" spc="5" dirty="0">
                <a:latin typeface="Cambria Math"/>
                <a:cs typeface="Cambria Math"/>
              </a:rPr>
              <a:t> </a:t>
            </a:r>
            <a:r>
              <a:rPr sz="3200" spc="-5" dirty="0">
                <a:latin typeface="Cambria Math"/>
                <a:cs typeface="Cambria Math"/>
              </a:rPr>
              <a:t>𝑚𝑖𝑙𝑙𝑖𝑜𝑛</a:t>
            </a:r>
          </a:p>
        </p:txBody>
      </p:sp>
      <p:grpSp>
        <p:nvGrpSpPr>
          <p:cNvPr id="5" name="object 5"/>
          <p:cNvGrpSpPr/>
          <p:nvPr/>
        </p:nvGrpSpPr>
        <p:grpSpPr>
          <a:xfrm>
            <a:off x="972311" y="2609088"/>
            <a:ext cx="2804160" cy="2481580"/>
            <a:chOff x="972311" y="2609088"/>
            <a:chExt cx="2804160" cy="2481580"/>
          </a:xfrm>
        </p:grpSpPr>
        <p:pic>
          <p:nvPicPr>
            <p:cNvPr id="6" name="object 6"/>
            <p:cNvPicPr/>
            <p:nvPr/>
          </p:nvPicPr>
          <p:blipFill>
            <a:blip r:embed="rId3" cstate="print"/>
            <a:stretch>
              <a:fillRect/>
            </a:stretch>
          </p:blipFill>
          <p:spPr>
            <a:xfrm>
              <a:off x="2040636" y="2609088"/>
              <a:ext cx="1735836" cy="1581912"/>
            </a:xfrm>
            <a:prstGeom prst="rect">
              <a:avLst/>
            </a:prstGeom>
          </p:spPr>
        </p:pic>
        <p:sp>
          <p:nvSpPr>
            <p:cNvPr id="7" name="object 7"/>
            <p:cNvSpPr/>
            <p:nvPr/>
          </p:nvSpPr>
          <p:spPr>
            <a:xfrm>
              <a:off x="2079497" y="2647950"/>
              <a:ext cx="1607820" cy="1454150"/>
            </a:xfrm>
            <a:custGeom>
              <a:avLst/>
              <a:gdLst/>
              <a:ahLst/>
              <a:cxnLst/>
              <a:rect l="l" t="t" r="r" b="b"/>
              <a:pathLst>
                <a:path w="1607820" h="1454150">
                  <a:moveTo>
                    <a:pt x="1607820" y="0"/>
                  </a:moveTo>
                  <a:lnTo>
                    <a:pt x="0" y="0"/>
                  </a:lnTo>
                  <a:lnTo>
                    <a:pt x="0" y="1453895"/>
                  </a:lnTo>
                  <a:lnTo>
                    <a:pt x="1607820" y="1453895"/>
                  </a:lnTo>
                  <a:lnTo>
                    <a:pt x="1607820" y="0"/>
                  </a:lnTo>
                  <a:close/>
                </a:path>
              </a:pathLst>
            </a:custGeom>
            <a:solidFill>
              <a:srgbClr val="D9D7EB"/>
            </a:solidFill>
          </p:spPr>
          <p:txBody>
            <a:bodyPr wrap="square" lIns="0" tIns="0" rIns="0" bIns="0" rtlCol="0"/>
            <a:lstStyle/>
            <a:p>
              <a:endParaRPr/>
            </a:p>
          </p:txBody>
        </p:sp>
        <p:sp>
          <p:nvSpPr>
            <p:cNvPr id="8" name="object 8"/>
            <p:cNvSpPr/>
            <p:nvPr/>
          </p:nvSpPr>
          <p:spPr>
            <a:xfrm>
              <a:off x="2079497" y="2647950"/>
              <a:ext cx="1607820" cy="1454150"/>
            </a:xfrm>
            <a:custGeom>
              <a:avLst/>
              <a:gdLst/>
              <a:ahLst/>
              <a:cxnLst/>
              <a:rect l="l" t="t" r="r" b="b"/>
              <a:pathLst>
                <a:path w="1607820" h="1454150">
                  <a:moveTo>
                    <a:pt x="0" y="1453895"/>
                  </a:moveTo>
                  <a:lnTo>
                    <a:pt x="1607820" y="1453895"/>
                  </a:lnTo>
                  <a:lnTo>
                    <a:pt x="1607820" y="0"/>
                  </a:lnTo>
                  <a:lnTo>
                    <a:pt x="0" y="0"/>
                  </a:lnTo>
                  <a:lnTo>
                    <a:pt x="0" y="1453895"/>
                  </a:lnTo>
                  <a:close/>
                </a:path>
              </a:pathLst>
            </a:custGeom>
            <a:ln w="25400">
              <a:solidFill>
                <a:srgbClr val="9494BB"/>
              </a:solidFill>
            </a:ln>
          </p:spPr>
          <p:txBody>
            <a:bodyPr wrap="square" lIns="0" tIns="0" rIns="0" bIns="0" rtlCol="0"/>
            <a:lstStyle/>
            <a:p>
              <a:endParaRPr/>
            </a:p>
          </p:txBody>
        </p:sp>
        <p:pic>
          <p:nvPicPr>
            <p:cNvPr id="9" name="object 9"/>
            <p:cNvPicPr/>
            <p:nvPr/>
          </p:nvPicPr>
          <p:blipFill>
            <a:blip r:embed="rId3" cstate="print"/>
            <a:stretch>
              <a:fillRect/>
            </a:stretch>
          </p:blipFill>
          <p:spPr>
            <a:xfrm>
              <a:off x="1952244" y="2685288"/>
              <a:ext cx="1735835" cy="1581912"/>
            </a:xfrm>
            <a:prstGeom prst="rect">
              <a:avLst/>
            </a:prstGeom>
          </p:spPr>
        </p:pic>
        <p:sp>
          <p:nvSpPr>
            <p:cNvPr id="10" name="object 10"/>
            <p:cNvSpPr/>
            <p:nvPr/>
          </p:nvSpPr>
          <p:spPr>
            <a:xfrm>
              <a:off x="1991105" y="2724150"/>
              <a:ext cx="1607820" cy="1454150"/>
            </a:xfrm>
            <a:custGeom>
              <a:avLst/>
              <a:gdLst/>
              <a:ahLst/>
              <a:cxnLst/>
              <a:rect l="l" t="t" r="r" b="b"/>
              <a:pathLst>
                <a:path w="1607820" h="1454150">
                  <a:moveTo>
                    <a:pt x="1607820" y="0"/>
                  </a:moveTo>
                  <a:lnTo>
                    <a:pt x="0" y="0"/>
                  </a:lnTo>
                  <a:lnTo>
                    <a:pt x="0" y="1453895"/>
                  </a:lnTo>
                  <a:lnTo>
                    <a:pt x="1607820" y="1453895"/>
                  </a:lnTo>
                  <a:lnTo>
                    <a:pt x="1607820" y="0"/>
                  </a:lnTo>
                  <a:close/>
                </a:path>
              </a:pathLst>
            </a:custGeom>
            <a:solidFill>
              <a:srgbClr val="D9D7EB"/>
            </a:solidFill>
          </p:spPr>
          <p:txBody>
            <a:bodyPr wrap="square" lIns="0" tIns="0" rIns="0" bIns="0" rtlCol="0"/>
            <a:lstStyle/>
            <a:p>
              <a:endParaRPr/>
            </a:p>
          </p:txBody>
        </p:sp>
        <p:sp>
          <p:nvSpPr>
            <p:cNvPr id="11" name="object 11"/>
            <p:cNvSpPr/>
            <p:nvPr/>
          </p:nvSpPr>
          <p:spPr>
            <a:xfrm>
              <a:off x="1991105" y="2724150"/>
              <a:ext cx="1607820" cy="1454150"/>
            </a:xfrm>
            <a:custGeom>
              <a:avLst/>
              <a:gdLst/>
              <a:ahLst/>
              <a:cxnLst/>
              <a:rect l="l" t="t" r="r" b="b"/>
              <a:pathLst>
                <a:path w="1607820" h="1454150">
                  <a:moveTo>
                    <a:pt x="0" y="1453895"/>
                  </a:moveTo>
                  <a:lnTo>
                    <a:pt x="1607820" y="1453895"/>
                  </a:lnTo>
                  <a:lnTo>
                    <a:pt x="1607820" y="0"/>
                  </a:lnTo>
                  <a:lnTo>
                    <a:pt x="0" y="0"/>
                  </a:lnTo>
                  <a:lnTo>
                    <a:pt x="0" y="1453895"/>
                  </a:lnTo>
                  <a:close/>
                </a:path>
              </a:pathLst>
            </a:custGeom>
            <a:ln w="25400">
              <a:solidFill>
                <a:srgbClr val="9494BB"/>
              </a:solidFill>
            </a:ln>
          </p:spPr>
          <p:txBody>
            <a:bodyPr wrap="square" lIns="0" tIns="0" rIns="0" bIns="0" rtlCol="0"/>
            <a:lstStyle/>
            <a:p>
              <a:endParaRPr/>
            </a:p>
          </p:txBody>
        </p:sp>
        <p:pic>
          <p:nvPicPr>
            <p:cNvPr id="12" name="object 12"/>
            <p:cNvPicPr/>
            <p:nvPr/>
          </p:nvPicPr>
          <p:blipFill>
            <a:blip r:embed="rId3" cstate="print"/>
            <a:stretch>
              <a:fillRect/>
            </a:stretch>
          </p:blipFill>
          <p:spPr>
            <a:xfrm>
              <a:off x="1863851" y="2761488"/>
              <a:ext cx="1735836" cy="1581912"/>
            </a:xfrm>
            <a:prstGeom prst="rect">
              <a:avLst/>
            </a:prstGeom>
          </p:spPr>
        </p:pic>
        <p:sp>
          <p:nvSpPr>
            <p:cNvPr id="13" name="object 13"/>
            <p:cNvSpPr/>
            <p:nvPr/>
          </p:nvSpPr>
          <p:spPr>
            <a:xfrm>
              <a:off x="1902713" y="2800350"/>
              <a:ext cx="1607820" cy="1454150"/>
            </a:xfrm>
            <a:custGeom>
              <a:avLst/>
              <a:gdLst/>
              <a:ahLst/>
              <a:cxnLst/>
              <a:rect l="l" t="t" r="r" b="b"/>
              <a:pathLst>
                <a:path w="1607820" h="1454150">
                  <a:moveTo>
                    <a:pt x="1607819" y="0"/>
                  </a:moveTo>
                  <a:lnTo>
                    <a:pt x="0" y="0"/>
                  </a:lnTo>
                  <a:lnTo>
                    <a:pt x="0" y="1453895"/>
                  </a:lnTo>
                  <a:lnTo>
                    <a:pt x="1607819" y="1453895"/>
                  </a:lnTo>
                  <a:lnTo>
                    <a:pt x="1607819" y="0"/>
                  </a:lnTo>
                  <a:close/>
                </a:path>
              </a:pathLst>
            </a:custGeom>
            <a:solidFill>
              <a:srgbClr val="D9D7EB"/>
            </a:solidFill>
          </p:spPr>
          <p:txBody>
            <a:bodyPr wrap="square" lIns="0" tIns="0" rIns="0" bIns="0" rtlCol="0"/>
            <a:lstStyle/>
            <a:p>
              <a:endParaRPr/>
            </a:p>
          </p:txBody>
        </p:sp>
        <p:sp>
          <p:nvSpPr>
            <p:cNvPr id="14" name="object 14"/>
            <p:cNvSpPr/>
            <p:nvPr/>
          </p:nvSpPr>
          <p:spPr>
            <a:xfrm>
              <a:off x="1902713" y="2800350"/>
              <a:ext cx="1607820" cy="1454150"/>
            </a:xfrm>
            <a:custGeom>
              <a:avLst/>
              <a:gdLst/>
              <a:ahLst/>
              <a:cxnLst/>
              <a:rect l="l" t="t" r="r" b="b"/>
              <a:pathLst>
                <a:path w="1607820" h="1454150">
                  <a:moveTo>
                    <a:pt x="0" y="1453895"/>
                  </a:moveTo>
                  <a:lnTo>
                    <a:pt x="1607819" y="1453895"/>
                  </a:lnTo>
                  <a:lnTo>
                    <a:pt x="1607819" y="0"/>
                  </a:lnTo>
                  <a:lnTo>
                    <a:pt x="0" y="0"/>
                  </a:lnTo>
                  <a:lnTo>
                    <a:pt x="0" y="1453895"/>
                  </a:lnTo>
                  <a:close/>
                </a:path>
              </a:pathLst>
            </a:custGeom>
            <a:ln w="25400">
              <a:solidFill>
                <a:srgbClr val="9494BB"/>
              </a:solidFill>
            </a:ln>
          </p:spPr>
          <p:txBody>
            <a:bodyPr wrap="square" lIns="0" tIns="0" rIns="0" bIns="0" rtlCol="0"/>
            <a:lstStyle/>
            <a:p>
              <a:endParaRPr/>
            </a:p>
          </p:txBody>
        </p:sp>
        <p:pic>
          <p:nvPicPr>
            <p:cNvPr id="15" name="object 15"/>
            <p:cNvPicPr/>
            <p:nvPr/>
          </p:nvPicPr>
          <p:blipFill>
            <a:blip r:embed="rId4" cstate="print"/>
            <a:stretch>
              <a:fillRect/>
            </a:stretch>
          </p:blipFill>
          <p:spPr>
            <a:xfrm>
              <a:off x="1732787" y="2857500"/>
              <a:ext cx="1734312" cy="1581912"/>
            </a:xfrm>
            <a:prstGeom prst="rect">
              <a:avLst/>
            </a:prstGeom>
          </p:spPr>
        </p:pic>
        <p:sp>
          <p:nvSpPr>
            <p:cNvPr id="16" name="object 16"/>
            <p:cNvSpPr/>
            <p:nvPr/>
          </p:nvSpPr>
          <p:spPr>
            <a:xfrm>
              <a:off x="1771649" y="2896362"/>
              <a:ext cx="1606550" cy="1454150"/>
            </a:xfrm>
            <a:custGeom>
              <a:avLst/>
              <a:gdLst/>
              <a:ahLst/>
              <a:cxnLst/>
              <a:rect l="l" t="t" r="r" b="b"/>
              <a:pathLst>
                <a:path w="1606550" h="1454150">
                  <a:moveTo>
                    <a:pt x="1606296" y="0"/>
                  </a:moveTo>
                  <a:lnTo>
                    <a:pt x="0" y="0"/>
                  </a:lnTo>
                  <a:lnTo>
                    <a:pt x="0" y="1453895"/>
                  </a:lnTo>
                  <a:lnTo>
                    <a:pt x="1606296" y="1453895"/>
                  </a:lnTo>
                  <a:lnTo>
                    <a:pt x="1606296" y="0"/>
                  </a:lnTo>
                  <a:close/>
                </a:path>
              </a:pathLst>
            </a:custGeom>
            <a:solidFill>
              <a:srgbClr val="D9D7EB"/>
            </a:solidFill>
          </p:spPr>
          <p:txBody>
            <a:bodyPr wrap="square" lIns="0" tIns="0" rIns="0" bIns="0" rtlCol="0"/>
            <a:lstStyle/>
            <a:p>
              <a:endParaRPr/>
            </a:p>
          </p:txBody>
        </p:sp>
        <p:sp>
          <p:nvSpPr>
            <p:cNvPr id="17" name="object 17"/>
            <p:cNvSpPr/>
            <p:nvPr/>
          </p:nvSpPr>
          <p:spPr>
            <a:xfrm>
              <a:off x="1771649" y="2896362"/>
              <a:ext cx="1606550" cy="1454150"/>
            </a:xfrm>
            <a:custGeom>
              <a:avLst/>
              <a:gdLst/>
              <a:ahLst/>
              <a:cxnLst/>
              <a:rect l="l" t="t" r="r" b="b"/>
              <a:pathLst>
                <a:path w="1606550" h="1454150">
                  <a:moveTo>
                    <a:pt x="0" y="1453895"/>
                  </a:moveTo>
                  <a:lnTo>
                    <a:pt x="1606296" y="1453895"/>
                  </a:lnTo>
                  <a:lnTo>
                    <a:pt x="1606296" y="0"/>
                  </a:lnTo>
                  <a:lnTo>
                    <a:pt x="0" y="0"/>
                  </a:lnTo>
                  <a:lnTo>
                    <a:pt x="0" y="1453895"/>
                  </a:lnTo>
                  <a:close/>
                </a:path>
              </a:pathLst>
            </a:custGeom>
            <a:ln w="25400">
              <a:solidFill>
                <a:srgbClr val="9494BB"/>
              </a:solidFill>
            </a:ln>
          </p:spPr>
          <p:txBody>
            <a:bodyPr wrap="square" lIns="0" tIns="0" rIns="0" bIns="0" rtlCol="0"/>
            <a:lstStyle/>
            <a:p>
              <a:endParaRPr/>
            </a:p>
          </p:txBody>
        </p:sp>
        <p:pic>
          <p:nvPicPr>
            <p:cNvPr id="18" name="object 18"/>
            <p:cNvPicPr/>
            <p:nvPr/>
          </p:nvPicPr>
          <p:blipFill>
            <a:blip r:embed="rId4" cstate="print"/>
            <a:stretch>
              <a:fillRect/>
            </a:stretch>
          </p:blipFill>
          <p:spPr>
            <a:xfrm>
              <a:off x="1644395" y="2933700"/>
              <a:ext cx="1734311" cy="1581912"/>
            </a:xfrm>
            <a:prstGeom prst="rect">
              <a:avLst/>
            </a:prstGeom>
          </p:spPr>
        </p:pic>
        <p:sp>
          <p:nvSpPr>
            <p:cNvPr id="19" name="object 19"/>
            <p:cNvSpPr/>
            <p:nvPr/>
          </p:nvSpPr>
          <p:spPr>
            <a:xfrm>
              <a:off x="1683257" y="2972562"/>
              <a:ext cx="1606550" cy="1454150"/>
            </a:xfrm>
            <a:custGeom>
              <a:avLst/>
              <a:gdLst/>
              <a:ahLst/>
              <a:cxnLst/>
              <a:rect l="l" t="t" r="r" b="b"/>
              <a:pathLst>
                <a:path w="1606550" h="1454150">
                  <a:moveTo>
                    <a:pt x="1606295" y="0"/>
                  </a:moveTo>
                  <a:lnTo>
                    <a:pt x="0" y="0"/>
                  </a:lnTo>
                  <a:lnTo>
                    <a:pt x="0" y="1453895"/>
                  </a:lnTo>
                  <a:lnTo>
                    <a:pt x="1606295" y="1453895"/>
                  </a:lnTo>
                  <a:lnTo>
                    <a:pt x="1606295" y="0"/>
                  </a:lnTo>
                  <a:close/>
                </a:path>
              </a:pathLst>
            </a:custGeom>
            <a:solidFill>
              <a:srgbClr val="D9D7EB"/>
            </a:solidFill>
          </p:spPr>
          <p:txBody>
            <a:bodyPr wrap="square" lIns="0" tIns="0" rIns="0" bIns="0" rtlCol="0"/>
            <a:lstStyle/>
            <a:p>
              <a:endParaRPr/>
            </a:p>
          </p:txBody>
        </p:sp>
        <p:sp>
          <p:nvSpPr>
            <p:cNvPr id="20" name="object 20"/>
            <p:cNvSpPr/>
            <p:nvPr/>
          </p:nvSpPr>
          <p:spPr>
            <a:xfrm>
              <a:off x="1683257" y="2972562"/>
              <a:ext cx="1606550" cy="1454150"/>
            </a:xfrm>
            <a:custGeom>
              <a:avLst/>
              <a:gdLst/>
              <a:ahLst/>
              <a:cxnLst/>
              <a:rect l="l" t="t" r="r" b="b"/>
              <a:pathLst>
                <a:path w="1606550" h="1454150">
                  <a:moveTo>
                    <a:pt x="0" y="1453895"/>
                  </a:moveTo>
                  <a:lnTo>
                    <a:pt x="1606295" y="1453895"/>
                  </a:lnTo>
                  <a:lnTo>
                    <a:pt x="1606295" y="0"/>
                  </a:lnTo>
                  <a:lnTo>
                    <a:pt x="0" y="0"/>
                  </a:lnTo>
                  <a:lnTo>
                    <a:pt x="0" y="1453895"/>
                  </a:lnTo>
                  <a:close/>
                </a:path>
              </a:pathLst>
            </a:custGeom>
            <a:ln w="25400">
              <a:solidFill>
                <a:srgbClr val="9494BB"/>
              </a:solidFill>
            </a:ln>
          </p:spPr>
          <p:txBody>
            <a:bodyPr wrap="square" lIns="0" tIns="0" rIns="0" bIns="0" rtlCol="0"/>
            <a:lstStyle/>
            <a:p>
              <a:endParaRPr/>
            </a:p>
          </p:txBody>
        </p:sp>
        <p:pic>
          <p:nvPicPr>
            <p:cNvPr id="21" name="object 21"/>
            <p:cNvPicPr/>
            <p:nvPr/>
          </p:nvPicPr>
          <p:blipFill>
            <a:blip r:embed="rId3" cstate="print"/>
            <a:stretch>
              <a:fillRect/>
            </a:stretch>
          </p:blipFill>
          <p:spPr>
            <a:xfrm>
              <a:off x="1556003" y="3009900"/>
              <a:ext cx="1735836" cy="1581912"/>
            </a:xfrm>
            <a:prstGeom prst="rect">
              <a:avLst/>
            </a:prstGeom>
          </p:spPr>
        </p:pic>
        <p:sp>
          <p:nvSpPr>
            <p:cNvPr id="22" name="object 22"/>
            <p:cNvSpPr/>
            <p:nvPr/>
          </p:nvSpPr>
          <p:spPr>
            <a:xfrm>
              <a:off x="1594865" y="3048762"/>
              <a:ext cx="1607820" cy="1454150"/>
            </a:xfrm>
            <a:custGeom>
              <a:avLst/>
              <a:gdLst/>
              <a:ahLst/>
              <a:cxnLst/>
              <a:rect l="l" t="t" r="r" b="b"/>
              <a:pathLst>
                <a:path w="1607820" h="1454150">
                  <a:moveTo>
                    <a:pt x="1607820" y="0"/>
                  </a:moveTo>
                  <a:lnTo>
                    <a:pt x="0" y="0"/>
                  </a:lnTo>
                  <a:lnTo>
                    <a:pt x="0" y="1453895"/>
                  </a:lnTo>
                  <a:lnTo>
                    <a:pt x="1607820" y="1453895"/>
                  </a:lnTo>
                  <a:lnTo>
                    <a:pt x="1607820" y="0"/>
                  </a:lnTo>
                  <a:close/>
                </a:path>
              </a:pathLst>
            </a:custGeom>
            <a:solidFill>
              <a:srgbClr val="D9D7EB"/>
            </a:solidFill>
          </p:spPr>
          <p:txBody>
            <a:bodyPr wrap="square" lIns="0" tIns="0" rIns="0" bIns="0" rtlCol="0"/>
            <a:lstStyle/>
            <a:p>
              <a:endParaRPr/>
            </a:p>
          </p:txBody>
        </p:sp>
        <p:sp>
          <p:nvSpPr>
            <p:cNvPr id="23" name="object 23"/>
            <p:cNvSpPr/>
            <p:nvPr/>
          </p:nvSpPr>
          <p:spPr>
            <a:xfrm>
              <a:off x="1594865" y="3048762"/>
              <a:ext cx="1607820" cy="1454150"/>
            </a:xfrm>
            <a:custGeom>
              <a:avLst/>
              <a:gdLst/>
              <a:ahLst/>
              <a:cxnLst/>
              <a:rect l="l" t="t" r="r" b="b"/>
              <a:pathLst>
                <a:path w="1607820" h="1454150">
                  <a:moveTo>
                    <a:pt x="0" y="1453895"/>
                  </a:moveTo>
                  <a:lnTo>
                    <a:pt x="1607820" y="1453895"/>
                  </a:lnTo>
                  <a:lnTo>
                    <a:pt x="1607820" y="0"/>
                  </a:lnTo>
                  <a:lnTo>
                    <a:pt x="0" y="0"/>
                  </a:lnTo>
                  <a:lnTo>
                    <a:pt x="0" y="1453895"/>
                  </a:lnTo>
                  <a:close/>
                </a:path>
              </a:pathLst>
            </a:custGeom>
            <a:ln w="25400">
              <a:solidFill>
                <a:srgbClr val="9494BB"/>
              </a:solidFill>
            </a:ln>
          </p:spPr>
          <p:txBody>
            <a:bodyPr wrap="square" lIns="0" tIns="0" rIns="0" bIns="0" rtlCol="0"/>
            <a:lstStyle/>
            <a:p>
              <a:endParaRPr/>
            </a:p>
          </p:txBody>
        </p:sp>
        <p:pic>
          <p:nvPicPr>
            <p:cNvPr id="24" name="object 24"/>
            <p:cNvPicPr/>
            <p:nvPr/>
          </p:nvPicPr>
          <p:blipFill>
            <a:blip r:embed="rId5" cstate="print"/>
            <a:stretch>
              <a:fillRect/>
            </a:stretch>
          </p:blipFill>
          <p:spPr>
            <a:xfrm>
              <a:off x="1458467" y="3107436"/>
              <a:ext cx="1734312" cy="1580388"/>
            </a:xfrm>
            <a:prstGeom prst="rect">
              <a:avLst/>
            </a:prstGeom>
          </p:spPr>
        </p:pic>
        <p:sp>
          <p:nvSpPr>
            <p:cNvPr id="25" name="object 25"/>
            <p:cNvSpPr/>
            <p:nvPr/>
          </p:nvSpPr>
          <p:spPr>
            <a:xfrm>
              <a:off x="1497329" y="3146298"/>
              <a:ext cx="1606550" cy="1452880"/>
            </a:xfrm>
            <a:custGeom>
              <a:avLst/>
              <a:gdLst/>
              <a:ahLst/>
              <a:cxnLst/>
              <a:rect l="l" t="t" r="r" b="b"/>
              <a:pathLst>
                <a:path w="1606550" h="1452879">
                  <a:moveTo>
                    <a:pt x="1606295" y="0"/>
                  </a:moveTo>
                  <a:lnTo>
                    <a:pt x="0" y="0"/>
                  </a:lnTo>
                  <a:lnTo>
                    <a:pt x="0" y="1452371"/>
                  </a:lnTo>
                  <a:lnTo>
                    <a:pt x="1606295" y="1452371"/>
                  </a:lnTo>
                  <a:lnTo>
                    <a:pt x="1606295" y="0"/>
                  </a:lnTo>
                  <a:close/>
                </a:path>
              </a:pathLst>
            </a:custGeom>
            <a:solidFill>
              <a:srgbClr val="D9D7EB"/>
            </a:solidFill>
          </p:spPr>
          <p:txBody>
            <a:bodyPr wrap="square" lIns="0" tIns="0" rIns="0" bIns="0" rtlCol="0"/>
            <a:lstStyle/>
            <a:p>
              <a:endParaRPr/>
            </a:p>
          </p:txBody>
        </p:sp>
        <p:sp>
          <p:nvSpPr>
            <p:cNvPr id="26" name="object 26"/>
            <p:cNvSpPr/>
            <p:nvPr/>
          </p:nvSpPr>
          <p:spPr>
            <a:xfrm>
              <a:off x="1497329" y="3146298"/>
              <a:ext cx="1606550" cy="1452880"/>
            </a:xfrm>
            <a:custGeom>
              <a:avLst/>
              <a:gdLst/>
              <a:ahLst/>
              <a:cxnLst/>
              <a:rect l="l" t="t" r="r" b="b"/>
              <a:pathLst>
                <a:path w="1606550" h="1452879">
                  <a:moveTo>
                    <a:pt x="0" y="1452371"/>
                  </a:moveTo>
                  <a:lnTo>
                    <a:pt x="1606295" y="1452371"/>
                  </a:lnTo>
                  <a:lnTo>
                    <a:pt x="1606295" y="0"/>
                  </a:lnTo>
                  <a:lnTo>
                    <a:pt x="0" y="0"/>
                  </a:lnTo>
                  <a:lnTo>
                    <a:pt x="0" y="1452371"/>
                  </a:lnTo>
                  <a:close/>
                </a:path>
              </a:pathLst>
            </a:custGeom>
            <a:ln w="25400">
              <a:solidFill>
                <a:srgbClr val="9494BB"/>
              </a:solidFill>
            </a:ln>
          </p:spPr>
          <p:txBody>
            <a:bodyPr wrap="square" lIns="0" tIns="0" rIns="0" bIns="0" rtlCol="0"/>
            <a:lstStyle/>
            <a:p>
              <a:endParaRPr/>
            </a:p>
          </p:txBody>
        </p:sp>
        <p:pic>
          <p:nvPicPr>
            <p:cNvPr id="27" name="object 27"/>
            <p:cNvPicPr/>
            <p:nvPr/>
          </p:nvPicPr>
          <p:blipFill>
            <a:blip r:embed="rId5" cstate="print"/>
            <a:stretch>
              <a:fillRect/>
            </a:stretch>
          </p:blipFill>
          <p:spPr>
            <a:xfrm>
              <a:off x="1370075" y="3183636"/>
              <a:ext cx="1734312" cy="1580388"/>
            </a:xfrm>
            <a:prstGeom prst="rect">
              <a:avLst/>
            </a:prstGeom>
          </p:spPr>
        </p:pic>
        <p:sp>
          <p:nvSpPr>
            <p:cNvPr id="28" name="object 28"/>
            <p:cNvSpPr/>
            <p:nvPr/>
          </p:nvSpPr>
          <p:spPr>
            <a:xfrm>
              <a:off x="1408937" y="3222498"/>
              <a:ext cx="1606550" cy="1452880"/>
            </a:xfrm>
            <a:custGeom>
              <a:avLst/>
              <a:gdLst/>
              <a:ahLst/>
              <a:cxnLst/>
              <a:rect l="l" t="t" r="r" b="b"/>
              <a:pathLst>
                <a:path w="1606550" h="1452879">
                  <a:moveTo>
                    <a:pt x="1606296" y="0"/>
                  </a:moveTo>
                  <a:lnTo>
                    <a:pt x="0" y="0"/>
                  </a:lnTo>
                  <a:lnTo>
                    <a:pt x="0" y="1452371"/>
                  </a:lnTo>
                  <a:lnTo>
                    <a:pt x="1606296" y="1452371"/>
                  </a:lnTo>
                  <a:lnTo>
                    <a:pt x="1606296" y="0"/>
                  </a:lnTo>
                  <a:close/>
                </a:path>
              </a:pathLst>
            </a:custGeom>
            <a:solidFill>
              <a:srgbClr val="D9D7EB"/>
            </a:solidFill>
          </p:spPr>
          <p:txBody>
            <a:bodyPr wrap="square" lIns="0" tIns="0" rIns="0" bIns="0" rtlCol="0"/>
            <a:lstStyle/>
            <a:p>
              <a:endParaRPr/>
            </a:p>
          </p:txBody>
        </p:sp>
        <p:sp>
          <p:nvSpPr>
            <p:cNvPr id="29" name="object 29"/>
            <p:cNvSpPr/>
            <p:nvPr/>
          </p:nvSpPr>
          <p:spPr>
            <a:xfrm>
              <a:off x="1408937" y="3222498"/>
              <a:ext cx="1606550" cy="1452880"/>
            </a:xfrm>
            <a:custGeom>
              <a:avLst/>
              <a:gdLst/>
              <a:ahLst/>
              <a:cxnLst/>
              <a:rect l="l" t="t" r="r" b="b"/>
              <a:pathLst>
                <a:path w="1606550" h="1452879">
                  <a:moveTo>
                    <a:pt x="0" y="1452371"/>
                  </a:moveTo>
                  <a:lnTo>
                    <a:pt x="1606296" y="1452371"/>
                  </a:lnTo>
                  <a:lnTo>
                    <a:pt x="1606296" y="0"/>
                  </a:lnTo>
                  <a:lnTo>
                    <a:pt x="0" y="0"/>
                  </a:lnTo>
                  <a:lnTo>
                    <a:pt x="0" y="1452371"/>
                  </a:lnTo>
                  <a:close/>
                </a:path>
              </a:pathLst>
            </a:custGeom>
            <a:ln w="25400">
              <a:solidFill>
                <a:srgbClr val="9494BB"/>
              </a:solidFill>
            </a:ln>
          </p:spPr>
          <p:txBody>
            <a:bodyPr wrap="square" lIns="0" tIns="0" rIns="0" bIns="0" rtlCol="0"/>
            <a:lstStyle/>
            <a:p>
              <a:endParaRPr/>
            </a:p>
          </p:txBody>
        </p:sp>
        <p:pic>
          <p:nvPicPr>
            <p:cNvPr id="30" name="object 30"/>
            <p:cNvPicPr/>
            <p:nvPr/>
          </p:nvPicPr>
          <p:blipFill>
            <a:blip r:embed="rId6" cstate="print"/>
            <a:stretch>
              <a:fillRect/>
            </a:stretch>
          </p:blipFill>
          <p:spPr>
            <a:xfrm>
              <a:off x="1281683" y="3259836"/>
              <a:ext cx="1735836" cy="1580388"/>
            </a:xfrm>
            <a:prstGeom prst="rect">
              <a:avLst/>
            </a:prstGeom>
          </p:spPr>
        </p:pic>
        <p:sp>
          <p:nvSpPr>
            <p:cNvPr id="31" name="object 31"/>
            <p:cNvSpPr/>
            <p:nvPr/>
          </p:nvSpPr>
          <p:spPr>
            <a:xfrm>
              <a:off x="1320545" y="3298698"/>
              <a:ext cx="1607820" cy="1452880"/>
            </a:xfrm>
            <a:custGeom>
              <a:avLst/>
              <a:gdLst/>
              <a:ahLst/>
              <a:cxnLst/>
              <a:rect l="l" t="t" r="r" b="b"/>
              <a:pathLst>
                <a:path w="1607820" h="1452879">
                  <a:moveTo>
                    <a:pt x="1607819" y="0"/>
                  </a:moveTo>
                  <a:lnTo>
                    <a:pt x="0" y="0"/>
                  </a:lnTo>
                  <a:lnTo>
                    <a:pt x="0" y="1452371"/>
                  </a:lnTo>
                  <a:lnTo>
                    <a:pt x="1607819" y="1452371"/>
                  </a:lnTo>
                  <a:lnTo>
                    <a:pt x="1607819" y="0"/>
                  </a:lnTo>
                  <a:close/>
                </a:path>
              </a:pathLst>
            </a:custGeom>
            <a:solidFill>
              <a:srgbClr val="D9D7EB"/>
            </a:solidFill>
          </p:spPr>
          <p:txBody>
            <a:bodyPr wrap="square" lIns="0" tIns="0" rIns="0" bIns="0" rtlCol="0"/>
            <a:lstStyle/>
            <a:p>
              <a:endParaRPr/>
            </a:p>
          </p:txBody>
        </p:sp>
        <p:sp>
          <p:nvSpPr>
            <p:cNvPr id="32" name="object 32"/>
            <p:cNvSpPr/>
            <p:nvPr/>
          </p:nvSpPr>
          <p:spPr>
            <a:xfrm>
              <a:off x="1320545" y="3298698"/>
              <a:ext cx="1607820" cy="1452880"/>
            </a:xfrm>
            <a:custGeom>
              <a:avLst/>
              <a:gdLst/>
              <a:ahLst/>
              <a:cxnLst/>
              <a:rect l="l" t="t" r="r" b="b"/>
              <a:pathLst>
                <a:path w="1607820" h="1452879">
                  <a:moveTo>
                    <a:pt x="0" y="1452371"/>
                  </a:moveTo>
                  <a:lnTo>
                    <a:pt x="1607819" y="1452371"/>
                  </a:lnTo>
                  <a:lnTo>
                    <a:pt x="1607819" y="0"/>
                  </a:lnTo>
                  <a:lnTo>
                    <a:pt x="0" y="0"/>
                  </a:lnTo>
                  <a:lnTo>
                    <a:pt x="0" y="1452371"/>
                  </a:lnTo>
                  <a:close/>
                </a:path>
              </a:pathLst>
            </a:custGeom>
            <a:ln w="25400">
              <a:solidFill>
                <a:srgbClr val="9494BB"/>
              </a:solidFill>
            </a:ln>
          </p:spPr>
          <p:txBody>
            <a:bodyPr wrap="square" lIns="0" tIns="0" rIns="0" bIns="0" rtlCol="0"/>
            <a:lstStyle/>
            <a:p>
              <a:endParaRPr/>
            </a:p>
          </p:txBody>
        </p:sp>
        <p:pic>
          <p:nvPicPr>
            <p:cNvPr id="33" name="object 33"/>
            <p:cNvPicPr/>
            <p:nvPr/>
          </p:nvPicPr>
          <p:blipFill>
            <a:blip r:embed="rId3" cstate="print"/>
            <a:stretch>
              <a:fillRect/>
            </a:stretch>
          </p:blipFill>
          <p:spPr>
            <a:xfrm>
              <a:off x="1149095" y="3355848"/>
              <a:ext cx="1735836" cy="1581912"/>
            </a:xfrm>
            <a:prstGeom prst="rect">
              <a:avLst/>
            </a:prstGeom>
          </p:spPr>
        </p:pic>
        <p:sp>
          <p:nvSpPr>
            <p:cNvPr id="34" name="object 34"/>
            <p:cNvSpPr/>
            <p:nvPr/>
          </p:nvSpPr>
          <p:spPr>
            <a:xfrm>
              <a:off x="1187957" y="3394710"/>
              <a:ext cx="1607820" cy="1454150"/>
            </a:xfrm>
            <a:custGeom>
              <a:avLst/>
              <a:gdLst/>
              <a:ahLst/>
              <a:cxnLst/>
              <a:rect l="l" t="t" r="r" b="b"/>
              <a:pathLst>
                <a:path w="1607820" h="1454150">
                  <a:moveTo>
                    <a:pt x="1607819" y="0"/>
                  </a:moveTo>
                  <a:lnTo>
                    <a:pt x="0" y="0"/>
                  </a:lnTo>
                  <a:lnTo>
                    <a:pt x="0" y="1453895"/>
                  </a:lnTo>
                  <a:lnTo>
                    <a:pt x="1607819" y="1453895"/>
                  </a:lnTo>
                  <a:lnTo>
                    <a:pt x="1607819" y="0"/>
                  </a:lnTo>
                  <a:close/>
                </a:path>
              </a:pathLst>
            </a:custGeom>
            <a:solidFill>
              <a:srgbClr val="D9D7EB"/>
            </a:solidFill>
          </p:spPr>
          <p:txBody>
            <a:bodyPr wrap="square" lIns="0" tIns="0" rIns="0" bIns="0" rtlCol="0"/>
            <a:lstStyle/>
            <a:p>
              <a:endParaRPr/>
            </a:p>
          </p:txBody>
        </p:sp>
        <p:sp>
          <p:nvSpPr>
            <p:cNvPr id="35" name="object 35"/>
            <p:cNvSpPr/>
            <p:nvPr/>
          </p:nvSpPr>
          <p:spPr>
            <a:xfrm>
              <a:off x="1187957" y="3394710"/>
              <a:ext cx="1607820" cy="1454150"/>
            </a:xfrm>
            <a:custGeom>
              <a:avLst/>
              <a:gdLst/>
              <a:ahLst/>
              <a:cxnLst/>
              <a:rect l="l" t="t" r="r" b="b"/>
              <a:pathLst>
                <a:path w="1607820" h="1454150">
                  <a:moveTo>
                    <a:pt x="0" y="1453895"/>
                  </a:moveTo>
                  <a:lnTo>
                    <a:pt x="1607819" y="1453895"/>
                  </a:lnTo>
                  <a:lnTo>
                    <a:pt x="1607819" y="0"/>
                  </a:lnTo>
                  <a:lnTo>
                    <a:pt x="0" y="0"/>
                  </a:lnTo>
                  <a:lnTo>
                    <a:pt x="0" y="1453895"/>
                  </a:lnTo>
                  <a:close/>
                </a:path>
              </a:pathLst>
            </a:custGeom>
            <a:ln w="25400">
              <a:solidFill>
                <a:srgbClr val="9494BB"/>
              </a:solidFill>
            </a:ln>
          </p:spPr>
          <p:txBody>
            <a:bodyPr wrap="square" lIns="0" tIns="0" rIns="0" bIns="0" rtlCol="0"/>
            <a:lstStyle/>
            <a:p>
              <a:endParaRPr/>
            </a:p>
          </p:txBody>
        </p:sp>
        <p:pic>
          <p:nvPicPr>
            <p:cNvPr id="36" name="object 36"/>
            <p:cNvPicPr/>
            <p:nvPr/>
          </p:nvPicPr>
          <p:blipFill>
            <a:blip r:embed="rId3" cstate="print"/>
            <a:stretch>
              <a:fillRect/>
            </a:stretch>
          </p:blipFill>
          <p:spPr>
            <a:xfrm>
              <a:off x="1060703" y="3432048"/>
              <a:ext cx="1735836" cy="1581912"/>
            </a:xfrm>
            <a:prstGeom prst="rect">
              <a:avLst/>
            </a:prstGeom>
          </p:spPr>
        </p:pic>
        <p:sp>
          <p:nvSpPr>
            <p:cNvPr id="37" name="object 37"/>
            <p:cNvSpPr/>
            <p:nvPr/>
          </p:nvSpPr>
          <p:spPr>
            <a:xfrm>
              <a:off x="1099565" y="3470910"/>
              <a:ext cx="1607820" cy="1454150"/>
            </a:xfrm>
            <a:custGeom>
              <a:avLst/>
              <a:gdLst/>
              <a:ahLst/>
              <a:cxnLst/>
              <a:rect l="l" t="t" r="r" b="b"/>
              <a:pathLst>
                <a:path w="1607820" h="1454150">
                  <a:moveTo>
                    <a:pt x="1607820" y="0"/>
                  </a:moveTo>
                  <a:lnTo>
                    <a:pt x="0" y="0"/>
                  </a:lnTo>
                  <a:lnTo>
                    <a:pt x="0" y="1453895"/>
                  </a:lnTo>
                  <a:lnTo>
                    <a:pt x="1607820" y="1453895"/>
                  </a:lnTo>
                  <a:lnTo>
                    <a:pt x="1607820" y="0"/>
                  </a:lnTo>
                  <a:close/>
                </a:path>
              </a:pathLst>
            </a:custGeom>
            <a:solidFill>
              <a:srgbClr val="D9D7EB"/>
            </a:solidFill>
          </p:spPr>
          <p:txBody>
            <a:bodyPr wrap="square" lIns="0" tIns="0" rIns="0" bIns="0" rtlCol="0"/>
            <a:lstStyle/>
            <a:p>
              <a:endParaRPr/>
            </a:p>
          </p:txBody>
        </p:sp>
        <p:sp>
          <p:nvSpPr>
            <p:cNvPr id="38" name="object 38"/>
            <p:cNvSpPr/>
            <p:nvPr/>
          </p:nvSpPr>
          <p:spPr>
            <a:xfrm>
              <a:off x="1099565" y="3470910"/>
              <a:ext cx="1607820" cy="1454150"/>
            </a:xfrm>
            <a:custGeom>
              <a:avLst/>
              <a:gdLst/>
              <a:ahLst/>
              <a:cxnLst/>
              <a:rect l="l" t="t" r="r" b="b"/>
              <a:pathLst>
                <a:path w="1607820" h="1454150">
                  <a:moveTo>
                    <a:pt x="0" y="1453895"/>
                  </a:moveTo>
                  <a:lnTo>
                    <a:pt x="1607820" y="1453895"/>
                  </a:lnTo>
                  <a:lnTo>
                    <a:pt x="1607820" y="0"/>
                  </a:lnTo>
                  <a:lnTo>
                    <a:pt x="0" y="0"/>
                  </a:lnTo>
                  <a:lnTo>
                    <a:pt x="0" y="1453895"/>
                  </a:lnTo>
                  <a:close/>
                </a:path>
              </a:pathLst>
            </a:custGeom>
            <a:ln w="25400">
              <a:solidFill>
                <a:srgbClr val="9494BB"/>
              </a:solidFill>
            </a:ln>
          </p:spPr>
          <p:txBody>
            <a:bodyPr wrap="square" lIns="0" tIns="0" rIns="0" bIns="0" rtlCol="0"/>
            <a:lstStyle/>
            <a:p>
              <a:endParaRPr/>
            </a:p>
          </p:txBody>
        </p:sp>
        <p:pic>
          <p:nvPicPr>
            <p:cNvPr id="39" name="object 39"/>
            <p:cNvPicPr/>
            <p:nvPr/>
          </p:nvPicPr>
          <p:blipFill>
            <a:blip r:embed="rId3" cstate="print"/>
            <a:stretch>
              <a:fillRect/>
            </a:stretch>
          </p:blipFill>
          <p:spPr>
            <a:xfrm>
              <a:off x="972311" y="3508248"/>
              <a:ext cx="1735836" cy="1581912"/>
            </a:xfrm>
            <a:prstGeom prst="rect">
              <a:avLst/>
            </a:prstGeom>
          </p:spPr>
        </p:pic>
        <p:sp>
          <p:nvSpPr>
            <p:cNvPr id="40" name="object 40"/>
            <p:cNvSpPr/>
            <p:nvPr/>
          </p:nvSpPr>
          <p:spPr>
            <a:xfrm>
              <a:off x="1011173" y="3547110"/>
              <a:ext cx="1607820" cy="1454150"/>
            </a:xfrm>
            <a:custGeom>
              <a:avLst/>
              <a:gdLst/>
              <a:ahLst/>
              <a:cxnLst/>
              <a:rect l="l" t="t" r="r" b="b"/>
              <a:pathLst>
                <a:path w="1607820" h="1454150">
                  <a:moveTo>
                    <a:pt x="1607820" y="0"/>
                  </a:moveTo>
                  <a:lnTo>
                    <a:pt x="0" y="0"/>
                  </a:lnTo>
                  <a:lnTo>
                    <a:pt x="0" y="1453895"/>
                  </a:lnTo>
                  <a:lnTo>
                    <a:pt x="1607820" y="1453895"/>
                  </a:lnTo>
                  <a:lnTo>
                    <a:pt x="1607820" y="0"/>
                  </a:lnTo>
                  <a:close/>
                </a:path>
              </a:pathLst>
            </a:custGeom>
            <a:solidFill>
              <a:srgbClr val="D9D7EB"/>
            </a:solidFill>
          </p:spPr>
          <p:txBody>
            <a:bodyPr wrap="square" lIns="0" tIns="0" rIns="0" bIns="0" rtlCol="0"/>
            <a:lstStyle/>
            <a:p>
              <a:endParaRPr/>
            </a:p>
          </p:txBody>
        </p:sp>
        <p:sp>
          <p:nvSpPr>
            <p:cNvPr id="41" name="object 41"/>
            <p:cNvSpPr/>
            <p:nvPr/>
          </p:nvSpPr>
          <p:spPr>
            <a:xfrm>
              <a:off x="1011173" y="3547110"/>
              <a:ext cx="1607820" cy="1454150"/>
            </a:xfrm>
            <a:custGeom>
              <a:avLst/>
              <a:gdLst/>
              <a:ahLst/>
              <a:cxnLst/>
              <a:rect l="l" t="t" r="r" b="b"/>
              <a:pathLst>
                <a:path w="1607820" h="1454150">
                  <a:moveTo>
                    <a:pt x="0" y="1453895"/>
                  </a:moveTo>
                  <a:lnTo>
                    <a:pt x="1607820" y="1453895"/>
                  </a:lnTo>
                  <a:lnTo>
                    <a:pt x="1607820" y="0"/>
                  </a:lnTo>
                  <a:lnTo>
                    <a:pt x="0" y="0"/>
                  </a:lnTo>
                  <a:lnTo>
                    <a:pt x="0" y="1453895"/>
                  </a:lnTo>
                  <a:close/>
                </a:path>
              </a:pathLst>
            </a:custGeom>
            <a:ln w="25400">
              <a:solidFill>
                <a:srgbClr val="9494BB"/>
              </a:solidFill>
            </a:ln>
          </p:spPr>
          <p:txBody>
            <a:bodyPr wrap="square" lIns="0" tIns="0" rIns="0" bIns="0" rtlCol="0"/>
            <a:lstStyle/>
            <a:p>
              <a:endParaRPr/>
            </a:p>
          </p:txBody>
        </p:sp>
      </p:grpSp>
      <p:sp>
        <p:nvSpPr>
          <p:cNvPr id="42" name="object 42"/>
          <p:cNvSpPr txBox="1"/>
          <p:nvPr/>
        </p:nvSpPr>
        <p:spPr>
          <a:xfrm>
            <a:off x="983691" y="5158485"/>
            <a:ext cx="1493520" cy="299720"/>
          </a:xfrm>
          <a:prstGeom prst="rect">
            <a:avLst/>
          </a:prstGeom>
        </p:spPr>
        <p:txBody>
          <a:bodyPr vert="horz" wrap="square" lIns="0" tIns="12700" rIns="0" bIns="0" rtlCol="0">
            <a:spAutoFit/>
          </a:bodyPr>
          <a:lstStyle/>
          <a:p>
            <a:pPr marL="12700">
              <a:lnSpc>
                <a:spcPct val="100000"/>
              </a:lnSpc>
              <a:spcBef>
                <a:spcPts val="100"/>
              </a:spcBef>
            </a:pPr>
            <a:r>
              <a:rPr sz="1800" spc="-5" dirty="0">
                <a:latin typeface="Cambria"/>
                <a:cs typeface="Cambria"/>
              </a:rPr>
              <a:t>28</a:t>
            </a:r>
            <a:r>
              <a:rPr sz="1800" spc="80" dirty="0">
                <a:latin typeface="Cambria"/>
                <a:cs typeface="Cambria"/>
              </a:rPr>
              <a:t> </a:t>
            </a:r>
            <a:r>
              <a:rPr sz="1800" dirty="0">
                <a:latin typeface="Cambria Math"/>
                <a:cs typeface="Cambria Math"/>
              </a:rPr>
              <a:t>×</a:t>
            </a:r>
            <a:r>
              <a:rPr sz="1800" spc="90" dirty="0">
                <a:latin typeface="Cambria Math"/>
                <a:cs typeface="Cambria Math"/>
              </a:rPr>
              <a:t> </a:t>
            </a:r>
            <a:r>
              <a:rPr sz="1800" spc="-5" dirty="0">
                <a:latin typeface="Cambria"/>
                <a:cs typeface="Cambria"/>
              </a:rPr>
              <a:t>28</a:t>
            </a:r>
            <a:r>
              <a:rPr sz="1800" spc="85" dirty="0">
                <a:latin typeface="Cambria"/>
                <a:cs typeface="Cambria"/>
              </a:rPr>
              <a:t> </a:t>
            </a:r>
            <a:r>
              <a:rPr sz="1800" dirty="0">
                <a:latin typeface="Cambria Math"/>
                <a:cs typeface="Cambria Math"/>
              </a:rPr>
              <a:t>×</a:t>
            </a:r>
            <a:r>
              <a:rPr sz="1800" spc="90" dirty="0">
                <a:latin typeface="Cambria Math"/>
                <a:cs typeface="Cambria Math"/>
              </a:rPr>
              <a:t> </a:t>
            </a:r>
            <a:r>
              <a:rPr sz="1800" spc="-10" dirty="0">
                <a:latin typeface="Cambria"/>
                <a:cs typeface="Cambria"/>
              </a:rPr>
              <a:t>128</a:t>
            </a:r>
            <a:endParaRPr sz="1800">
              <a:latin typeface="Cambria"/>
              <a:cs typeface="Cambria"/>
            </a:endParaRPr>
          </a:p>
        </p:txBody>
      </p:sp>
      <p:sp>
        <p:nvSpPr>
          <p:cNvPr id="43" name="object 43"/>
          <p:cNvSpPr txBox="1"/>
          <p:nvPr/>
        </p:nvSpPr>
        <p:spPr>
          <a:xfrm>
            <a:off x="4143247" y="3852798"/>
            <a:ext cx="1845945" cy="1124585"/>
          </a:xfrm>
          <a:prstGeom prst="rect">
            <a:avLst/>
          </a:prstGeom>
        </p:spPr>
        <p:txBody>
          <a:bodyPr vert="horz" wrap="square" lIns="0" tIns="10795" rIns="0" bIns="0" rtlCol="0">
            <a:spAutoFit/>
          </a:bodyPr>
          <a:lstStyle/>
          <a:p>
            <a:pPr marL="12700" marR="5080" algn="ctr">
              <a:lnSpc>
                <a:spcPct val="100400"/>
              </a:lnSpc>
              <a:spcBef>
                <a:spcPts val="85"/>
              </a:spcBef>
              <a:tabLst>
                <a:tab pos="907415" algn="l"/>
              </a:tabLst>
            </a:pPr>
            <a:r>
              <a:rPr sz="2400" spc="5" dirty="0">
                <a:latin typeface="Cambria"/>
                <a:cs typeface="Cambria"/>
              </a:rPr>
              <a:t>5</a:t>
            </a:r>
            <a:r>
              <a:rPr sz="2400" spc="140" dirty="0">
                <a:latin typeface="Cambria"/>
                <a:cs typeface="Cambria"/>
              </a:rPr>
              <a:t> </a:t>
            </a:r>
            <a:r>
              <a:rPr sz="2400" dirty="0">
                <a:latin typeface="Cambria Math"/>
                <a:cs typeface="Cambria Math"/>
              </a:rPr>
              <a:t>×</a:t>
            </a:r>
            <a:r>
              <a:rPr sz="2400" spc="135" dirty="0">
                <a:latin typeface="Cambria Math"/>
                <a:cs typeface="Cambria Math"/>
              </a:rPr>
              <a:t> </a:t>
            </a:r>
            <a:r>
              <a:rPr sz="2400" spc="5" dirty="0">
                <a:latin typeface="Cambria"/>
                <a:cs typeface="Cambria"/>
              </a:rPr>
              <a:t>5</a:t>
            </a:r>
            <a:r>
              <a:rPr sz="2400" dirty="0">
                <a:latin typeface="Cambria"/>
                <a:cs typeface="Cambria"/>
              </a:rPr>
              <a:t>	</a:t>
            </a:r>
            <a:r>
              <a:rPr sz="2400" spc="370" dirty="0">
                <a:latin typeface="Cambria"/>
                <a:cs typeface="Cambria"/>
              </a:rPr>
              <a:t>C</a:t>
            </a:r>
            <a:r>
              <a:rPr sz="2400" spc="220" dirty="0">
                <a:latin typeface="Cambria"/>
                <a:cs typeface="Cambria"/>
              </a:rPr>
              <a:t>ONV  </a:t>
            </a:r>
            <a:r>
              <a:rPr sz="2400" spc="300" dirty="0">
                <a:latin typeface="Cambria"/>
                <a:cs typeface="Cambria"/>
              </a:rPr>
              <a:t>SAME</a:t>
            </a:r>
            <a:endParaRPr sz="2400">
              <a:latin typeface="Cambria"/>
              <a:cs typeface="Cambria"/>
            </a:endParaRPr>
          </a:p>
          <a:p>
            <a:pPr algn="ctr">
              <a:lnSpc>
                <a:spcPct val="100000"/>
              </a:lnSpc>
              <a:spcBef>
                <a:spcPts val="5"/>
              </a:spcBef>
            </a:pPr>
            <a:r>
              <a:rPr sz="2400" dirty="0">
                <a:latin typeface="Cambria"/>
                <a:cs typeface="Cambria"/>
              </a:rPr>
              <a:t>256</a:t>
            </a:r>
            <a:endParaRPr sz="2400">
              <a:latin typeface="Cambria"/>
              <a:cs typeface="Cambria"/>
            </a:endParaRPr>
          </a:p>
        </p:txBody>
      </p:sp>
      <p:grpSp>
        <p:nvGrpSpPr>
          <p:cNvPr id="44" name="object 44"/>
          <p:cNvGrpSpPr/>
          <p:nvPr/>
        </p:nvGrpSpPr>
        <p:grpSpPr>
          <a:xfrm>
            <a:off x="4040378" y="3417061"/>
            <a:ext cx="2735580" cy="255904"/>
            <a:chOff x="4040378" y="3417061"/>
            <a:chExt cx="2735580" cy="255904"/>
          </a:xfrm>
        </p:grpSpPr>
        <p:sp>
          <p:nvSpPr>
            <p:cNvPr id="45" name="object 45"/>
            <p:cNvSpPr/>
            <p:nvPr/>
          </p:nvSpPr>
          <p:spPr>
            <a:xfrm>
              <a:off x="4053078" y="3429761"/>
              <a:ext cx="2710180" cy="230504"/>
            </a:xfrm>
            <a:custGeom>
              <a:avLst/>
              <a:gdLst/>
              <a:ahLst/>
              <a:cxnLst/>
              <a:rect l="l" t="t" r="r" b="b"/>
              <a:pathLst>
                <a:path w="2710179" h="230504">
                  <a:moveTo>
                    <a:pt x="2594610" y="0"/>
                  </a:moveTo>
                  <a:lnTo>
                    <a:pt x="2594610" y="57530"/>
                  </a:lnTo>
                  <a:lnTo>
                    <a:pt x="0" y="57530"/>
                  </a:lnTo>
                  <a:lnTo>
                    <a:pt x="0" y="172592"/>
                  </a:lnTo>
                  <a:lnTo>
                    <a:pt x="2594610" y="172592"/>
                  </a:lnTo>
                  <a:lnTo>
                    <a:pt x="2594610" y="230124"/>
                  </a:lnTo>
                  <a:lnTo>
                    <a:pt x="2709672" y="115062"/>
                  </a:lnTo>
                  <a:lnTo>
                    <a:pt x="2594610" y="0"/>
                  </a:lnTo>
                  <a:close/>
                </a:path>
              </a:pathLst>
            </a:custGeom>
            <a:solidFill>
              <a:srgbClr val="CCCCFF"/>
            </a:solidFill>
          </p:spPr>
          <p:txBody>
            <a:bodyPr wrap="square" lIns="0" tIns="0" rIns="0" bIns="0" rtlCol="0"/>
            <a:lstStyle/>
            <a:p>
              <a:endParaRPr/>
            </a:p>
          </p:txBody>
        </p:sp>
        <p:sp>
          <p:nvSpPr>
            <p:cNvPr id="46" name="object 46"/>
            <p:cNvSpPr/>
            <p:nvPr/>
          </p:nvSpPr>
          <p:spPr>
            <a:xfrm>
              <a:off x="4053078" y="3429761"/>
              <a:ext cx="2710180" cy="230504"/>
            </a:xfrm>
            <a:custGeom>
              <a:avLst/>
              <a:gdLst/>
              <a:ahLst/>
              <a:cxnLst/>
              <a:rect l="l" t="t" r="r" b="b"/>
              <a:pathLst>
                <a:path w="2710179" h="230504">
                  <a:moveTo>
                    <a:pt x="0" y="57530"/>
                  </a:moveTo>
                  <a:lnTo>
                    <a:pt x="2594610" y="57530"/>
                  </a:lnTo>
                  <a:lnTo>
                    <a:pt x="2594610" y="0"/>
                  </a:lnTo>
                  <a:lnTo>
                    <a:pt x="2709672" y="115062"/>
                  </a:lnTo>
                  <a:lnTo>
                    <a:pt x="2594610" y="230124"/>
                  </a:lnTo>
                  <a:lnTo>
                    <a:pt x="2594610" y="172592"/>
                  </a:lnTo>
                  <a:lnTo>
                    <a:pt x="0" y="172592"/>
                  </a:lnTo>
                  <a:lnTo>
                    <a:pt x="0" y="57530"/>
                  </a:lnTo>
                  <a:close/>
                </a:path>
              </a:pathLst>
            </a:custGeom>
            <a:ln w="25400">
              <a:solidFill>
                <a:srgbClr val="9494BB"/>
              </a:solidFill>
            </a:ln>
          </p:spPr>
          <p:txBody>
            <a:bodyPr wrap="square" lIns="0" tIns="0" rIns="0" bIns="0" rtlCol="0"/>
            <a:lstStyle/>
            <a:p>
              <a:endParaRPr/>
            </a:p>
          </p:txBody>
        </p:sp>
      </p:grpSp>
      <p:grpSp>
        <p:nvGrpSpPr>
          <p:cNvPr id="47" name="object 47"/>
          <p:cNvGrpSpPr/>
          <p:nvPr/>
        </p:nvGrpSpPr>
        <p:grpSpPr>
          <a:xfrm>
            <a:off x="5964935" y="2532888"/>
            <a:ext cx="3982720" cy="3491865"/>
            <a:chOff x="5964935" y="2532888"/>
            <a:chExt cx="3982720" cy="3491865"/>
          </a:xfrm>
        </p:grpSpPr>
        <p:pic>
          <p:nvPicPr>
            <p:cNvPr id="48" name="object 48"/>
            <p:cNvPicPr/>
            <p:nvPr/>
          </p:nvPicPr>
          <p:blipFill>
            <a:blip r:embed="rId3" cstate="print"/>
            <a:stretch>
              <a:fillRect/>
            </a:stretch>
          </p:blipFill>
          <p:spPr>
            <a:xfrm>
              <a:off x="8211311" y="2532888"/>
              <a:ext cx="1735836" cy="1581912"/>
            </a:xfrm>
            <a:prstGeom prst="rect">
              <a:avLst/>
            </a:prstGeom>
          </p:spPr>
        </p:pic>
        <p:sp>
          <p:nvSpPr>
            <p:cNvPr id="49" name="object 49"/>
            <p:cNvSpPr/>
            <p:nvPr/>
          </p:nvSpPr>
          <p:spPr>
            <a:xfrm>
              <a:off x="8250173" y="2571750"/>
              <a:ext cx="1607820" cy="1454150"/>
            </a:xfrm>
            <a:custGeom>
              <a:avLst/>
              <a:gdLst/>
              <a:ahLst/>
              <a:cxnLst/>
              <a:rect l="l" t="t" r="r" b="b"/>
              <a:pathLst>
                <a:path w="1607820" h="1454150">
                  <a:moveTo>
                    <a:pt x="1607820" y="0"/>
                  </a:moveTo>
                  <a:lnTo>
                    <a:pt x="0" y="0"/>
                  </a:lnTo>
                  <a:lnTo>
                    <a:pt x="0" y="1453895"/>
                  </a:lnTo>
                  <a:lnTo>
                    <a:pt x="1607820" y="1453895"/>
                  </a:lnTo>
                  <a:lnTo>
                    <a:pt x="1607820" y="0"/>
                  </a:lnTo>
                  <a:close/>
                </a:path>
              </a:pathLst>
            </a:custGeom>
            <a:solidFill>
              <a:srgbClr val="DCDCE6"/>
            </a:solidFill>
          </p:spPr>
          <p:txBody>
            <a:bodyPr wrap="square" lIns="0" tIns="0" rIns="0" bIns="0" rtlCol="0"/>
            <a:lstStyle/>
            <a:p>
              <a:endParaRPr/>
            </a:p>
          </p:txBody>
        </p:sp>
        <p:sp>
          <p:nvSpPr>
            <p:cNvPr id="50" name="object 50"/>
            <p:cNvSpPr/>
            <p:nvPr/>
          </p:nvSpPr>
          <p:spPr>
            <a:xfrm>
              <a:off x="8250173" y="2571750"/>
              <a:ext cx="1607820" cy="1454150"/>
            </a:xfrm>
            <a:custGeom>
              <a:avLst/>
              <a:gdLst/>
              <a:ahLst/>
              <a:cxnLst/>
              <a:rect l="l" t="t" r="r" b="b"/>
              <a:pathLst>
                <a:path w="1607820" h="1454150">
                  <a:moveTo>
                    <a:pt x="0" y="1453895"/>
                  </a:moveTo>
                  <a:lnTo>
                    <a:pt x="1607820" y="1453895"/>
                  </a:lnTo>
                  <a:lnTo>
                    <a:pt x="1607820" y="0"/>
                  </a:lnTo>
                  <a:lnTo>
                    <a:pt x="0" y="0"/>
                  </a:lnTo>
                  <a:lnTo>
                    <a:pt x="0" y="1453895"/>
                  </a:lnTo>
                  <a:close/>
                </a:path>
              </a:pathLst>
            </a:custGeom>
            <a:ln w="25400">
              <a:solidFill>
                <a:srgbClr val="9494BB"/>
              </a:solidFill>
            </a:ln>
          </p:spPr>
          <p:txBody>
            <a:bodyPr wrap="square" lIns="0" tIns="0" rIns="0" bIns="0" rtlCol="0"/>
            <a:lstStyle/>
            <a:p>
              <a:endParaRPr/>
            </a:p>
          </p:txBody>
        </p:sp>
        <p:pic>
          <p:nvPicPr>
            <p:cNvPr id="51" name="object 51"/>
            <p:cNvPicPr/>
            <p:nvPr/>
          </p:nvPicPr>
          <p:blipFill>
            <a:blip r:embed="rId3" cstate="print"/>
            <a:stretch>
              <a:fillRect/>
            </a:stretch>
          </p:blipFill>
          <p:spPr>
            <a:xfrm>
              <a:off x="8122919" y="2609088"/>
              <a:ext cx="1735835" cy="1581912"/>
            </a:xfrm>
            <a:prstGeom prst="rect">
              <a:avLst/>
            </a:prstGeom>
          </p:spPr>
        </p:pic>
        <p:sp>
          <p:nvSpPr>
            <p:cNvPr id="52" name="object 52"/>
            <p:cNvSpPr/>
            <p:nvPr/>
          </p:nvSpPr>
          <p:spPr>
            <a:xfrm>
              <a:off x="8161781" y="2647950"/>
              <a:ext cx="1607820" cy="1454150"/>
            </a:xfrm>
            <a:custGeom>
              <a:avLst/>
              <a:gdLst/>
              <a:ahLst/>
              <a:cxnLst/>
              <a:rect l="l" t="t" r="r" b="b"/>
              <a:pathLst>
                <a:path w="1607820" h="1454150">
                  <a:moveTo>
                    <a:pt x="1607820" y="0"/>
                  </a:moveTo>
                  <a:lnTo>
                    <a:pt x="0" y="0"/>
                  </a:lnTo>
                  <a:lnTo>
                    <a:pt x="0" y="1453895"/>
                  </a:lnTo>
                  <a:lnTo>
                    <a:pt x="1607820" y="1453895"/>
                  </a:lnTo>
                  <a:lnTo>
                    <a:pt x="1607820" y="0"/>
                  </a:lnTo>
                  <a:close/>
                </a:path>
              </a:pathLst>
            </a:custGeom>
            <a:solidFill>
              <a:srgbClr val="DCDCE6"/>
            </a:solidFill>
          </p:spPr>
          <p:txBody>
            <a:bodyPr wrap="square" lIns="0" tIns="0" rIns="0" bIns="0" rtlCol="0"/>
            <a:lstStyle/>
            <a:p>
              <a:endParaRPr/>
            </a:p>
          </p:txBody>
        </p:sp>
        <p:sp>
          <p:nvSpPr>
            <p:cNvPr id="53" name="object 53"/>
            <p:cNvSpPr/>
            <p:nvPr/>
          </p:nvSpPr>
          <p:spPr>
            <a:xfrm>
              <a:off x="8161781" y="2647950"/>
              <a:ext cx="1607820" cy="1454150"/>
            </a:xfrm>
            <a:custGeom>
              <a:avLst/>
              <a:gdLst/>
              <a:ahLst/>
              <a:cxnLst/>
              <a:rect l="l" t="t" r="r" b="b"/>
              <a:pathLst>
                <a:path w="1607820" h="1454150">
                  <a:moveTo>
                    <a:pt x="0" y="1453895"/>
                  </a:moveTo>
                  <a:lnTo>
                    <a:pt x="1607820" y="1453895"/>
                  </a:lnTo>
                  <a:lnTo>
                    <a:pt x="1607820" y="0"/>
                  </a:lnTo>
                  <a:lnTo>
                    <a:pt x="0" y="0"/>
                  </a:lnTo>
                  <a:lnTo>
                    <a:pt x="0" y="1453895"/>
                  </a:lnTo>
                  <a:close/>
                </a:path>
              </a:pathLst>
            </a:custGeom>
            <a:ln w="25400">
              <a:solidFill>
                <a:srgbClr val="9494BB"/>
              </a:solidFill>
            </a:ln>
          </p:spPr>
          <p:txBody>
            <a:bodyPr wrap="square" lIns="0" tIns="0" rIns="0" bIns="0" rtlCol="0"/>
            <a:lstStyle/>
            <a:p>
              <a:endParaRPr/>
            </a:p>
          </p:txBody>
        </p:sp>
        <p:pic>
          <p:nvPicPr>
            <p:cNvPr id="54" name="object 54"/>
            <p:cNvPicPr/>
            <p:nvPr/>
          </p:nvPicPr>
          <p:blipFill>
            <a:blip r:embed="rId3" cstate="print"/>
            <a:stretch>
              <a:fillRect/>
            </a:stretch>
          </p:blipFill>
          <p:spPr>
            <a:xfrm>
              <a:off x="8034527" y="2685288"/>
              <a:ext cx="1735835" cy="1581912"/>
            </a:xfrm>
            <a:prstGeom prst="rect">
              <a:avLst/>
            </a:prstGeom>
          </p:spPr>
        </p:pic>
        <p:sp>
          <p:nvSpPr>
            <p:cNvPr id="55" name="object 55"/>
            <p:cNvSpPr/>
            <p:nvPr/>
          </p:nvSpPr>
          <p:spPr>
            <a:xfrm>
              <a:off x="8073389" y="2724150"/>
              <a:ext cx="1607820" cy="1454150"/>
            </a:xfrm>
            <a:custGeom>
              <a:avLst/>
              <a:gdLst/>
              <a:ahLst/>
              <a:cxnLst/>
              <a:rect l="l" t="t" r="r" b="b"/>
              <a:pathLst>
                <a:path w="1607820" h="1454150">
                  <a:moveTo>
                    <a:pt x="1607820" y="0"/>
                  </a:moveTo>
                  <a:lnTo>
                    <a:pt x="0" y="0"/>
                  </a:lnTo>
                  <a:lnTo>
                    <a:pt x="0" y="1453895"/>
                  </a:lnTo>
                  <a:lnTo>
                    <a:pt x="1607820" y="1453895"/>
                  </a:lnTo>
                  <a:lnTo>
                    <a:pt x="1607820" y="0"/>
                  </a:lnTo>
                  <a:close/>
                </a:path>
              </a:pathLst>
            </a:custGeom>
            <a:solidFill>
              <a:srgbClr val="DCDCE6"/>
            </a:solidFill>
          </p:spPr>
          <p:txBody>
            <a:bodyPr wrap="square" lIns="0" tIns="0" rIns="0" bIns="0" rtlCol="0"/>
            <a:lstStyle/>
            <a:p>
              <a:endParaRPr/>
            </a:p>
          </p:txBody>
        </p:sp>
        <p:sp>
          <p:nvSpPr>
            <p:cNvPr id="56" name="object 56"/>
            <p:cNvSpPr/>
            <p:nvPr/>
          </p:nvSpPr>
          <p:spPr>
            <a:xfrm>
              <a:off x="8073389" y="2724150"/>
              <a:ext cx="1607820" cy="1454150"/>
            </a:xfrm>
            <a:custGeom>
              <a:avLst/>
              <a:gdLst/>
              <a:ahLst/>
              <a:cxnLst/>
              <a:rect l="l" t="t" r="r" b="b"/>
              <a:pathLst>
                <a:path w="1607820" h="1454150">
                  <a:moveTo>
                    <a:pt x="0" y="1453895"/>
                  </a:moveTo>
                  <a:lnTo>
                    <a:pt x="1607820" y="1453895"/>
                  </a:lnTo>
                  <a:lnTo>
                    <a:pt x="1607820" y="0"/>
                  </a:lnTo>
                  <a:lnTo>
                    <a:pt x="0" y="0"/>
                  </a:lnTo>
                  <a:lnTo>
                    <a:pt x="0" y="1453895"/>
                  </a:lnTo>
                  <a:close/>
                </a:path>
              </a:pathLst>
            </a:custGeom>
            <a:ln w="25400">
              <a:solidFill>
                <a:srgbClr val="9494BB"/>
              </a:solidFill>
            </a:ln>
          </p:spPr>
          <p:txBody>
            <a:bodyPr wrap="square" lIns="0" tIns="0" rIns="0" bIns="0" rtlCol="0"/>
            <a:lstStyle/>
            <a:p>
              <a:endParaRPr/>
            </a:p>
          </p:txBody>
        </p:sp>
        <p:pic>
          <p:nvPicPr>
            <p:cNvPr id="57" name="object 57"/>
            <p:cNvPicPr/>
            <p:nvPr/>
          </p:nvPicPr>
          <p:blipFill>
            <a:blip r:embed="rId4" cstate="print"/>
            <a:stretch>
              <a:fillRect/>
            </a:stretch>
          </p:blipFill>
          <p:spPr>
            <a:xfrm>
              <a:off x="7903463" y="2781300"/>
              <a:ext cx="1734312" cy="1581912"/>
            </a:xfrm>
            <a:prstGeom prst="rect">
              <a:avLst/>
            </a:prstGeom>
          </p:spPr>
        </p:pic>
        <p:sp>
          <p:nvSpPr>
            <p:cNvPr id="58" name="object 58"/>
            <p:cNvSpPr/>
            <p:nvPr/>
          </p:nvSpPr>
          <p:spPr>
            <a:xfrm>
              <a:off x="7942325" y="2820162"/>
              <a:ext cx="1606550" cy="1454150"/>
            </a:xfrm>
            <a:custGeom>
              <a:avLst/>
              <a:gdLst/>
              <a:ahLst/>
              <a:cxnLst/>
              <a:rect l="l" t="t" r="r" b="b"/>
              <a:pathLst>
                <a:path w="1606550" h="1454150">
                  <a:moveTo>
                    <a:pt x="1606296" y="0"/>
                  </a:moveTo>
                  <a:lnTo>
                    <a:pt x="0" y="0"/>
                  </a:lnTo>
                  <a:lnTo>
                    <a:pt x="0" y="1453895"/>
                  </a:lnTo>
                  <a:lnTo>
                    <a:pt x="1606296" y="1453895"/>
                  </a:lnTo>
                  <a:lnTo>
                    <a:pt x="1606296" y="0"/>
                  </a:lnTo>
                  <a:close/>
                </a:path>
              </a:pathLst>
            </a:custGeom>
            <a:solidFill>
              <a:srgbClr val="DCDCE6"/>
            </a:solidFill>
          </p:spPr>
          <p:txBody>
            <a:bodyPr wrap="square" lIns="0" tIns="0" rIns="0" bIns="0" rtlCol="0"/>
            <a:lstStyle/>
            <a:p>
              <a:endParaRPr/>
            </a:p>
          </p:txBody>
        </p:sp>
        <p:sp>
          <p:nvSpPr>
            <p:cNvPr id="59" name="object 59"/>
            <p:cNvSpPr/>
            <p:nvPr/>
          </p:nvSpPr>
          <p:spPr>
            <a:xfrm>
              <a:off x="7942325" y="2820162"/>
              <a:ext cx="1606550" cy="1454150"/>
            </a:xfrm>
            <a:custGeom>
              <a:avLst/>
              <a:gdLst/>
              <a:ahLst/>
              <a:cxnLst/>
              <a:rect l="l" t="t" r="r" b="b"/>
              <a:pathLst>
                <a:path w="1606550" h="1454150">
                  <a:moveTo>
                    <a:pt x="0" y="1453895"/>
                  </a:moveTo>
                  <a:lnTo>
                    <a:pt x="1606296" y="1453895"/>
                  </a:lnTo>
                  <a:lnTo>
                    <a:pt x="1606296" y="0"/>
                  </a:lnTo>
                  <a:lnTo>
                    <a:pt x="0" y="0"/>
                  </a:lnTo>
                  <a:lnTo>
                    <a:pt x="0" y="1453895"/>
                  </a:lnTo>
                  <a:close/>
                </a:path>
              </a:pathLst>
            </a:custGeom>
            <a:ln w="25400">
              <a:solidFill>
                <a:srgbClr val="9494BB"/>
              </a:solidFill>
            </a:ln>
          </p:spPr>
          <p:txBody>
            <a:bodyPr wrap="square" lIns="0" tIns="0" rIns="0" bIns="0" rtlCol="0"/>
            <a:lstStyle/>
            <a:p>
              <a:endParaRPr/>
            </a:p>
          </p:txBody>
        </p:sp>
        <p:pic>
          <p:nvPicPr>
            <p:cNvPr id="60" name="object 60"/>
            <p:cNvPicPr/>
            <p:nvPr/>
          </p:nvPicPr>
          <p:blipFill>
            <a:blip r:embed="rId4" cstate="print"/>
            <a:stretch>
              <a:fillRect/>
            </a:stretch>
          </p:blipFill>
          <p:spPr>
            <a:xfrm>
              <a:off x="7815071" y="2857500"/>
              <a:ext cx="1734312" cy="1581912"/>
            </a:xfrm>
            <a:prstGeom prst="rect">
              <a:avLst/>
            </a:prstGeom>
          </p:spPr>
        </p:pic>
        <p:sp>
          <p:nvSpPr>
            <p:cNvPr id="61" name="object 61"/>
            <p:cNvSpPr/>
            <p:nvPr/>
          </p:nvSpPr>
          <p:spPr>
            <a:xfrm>
              <a:off x="7853933" y="2896362"/>
              <a:ext cx="1606550" cy="1454150"/>
            </a:xfrm>
            <a:custGeom>
              <a:avLst/>
              <a:gdLst/>
              <a:ahLst/>
              <a:cxnLst/>
              <a:rect l="l" t="t" r="r" b="b"/>
              <a:pathLst>
                <a:path w="1606550" h="1454150">
                  <a:moveTo>
                    <a:pt x="1606296" y="0"/>
                  </a:moveTo>
                  <a:lnTo>
                    <a:pt x="0" y="0"/>
                  </a:lnTo>
                  <a:lnTo>
                    <a:pt x="0" y="1453895"/>
                  </a:lnTo>
                  <a:lnTo>
                    <a:pt x="1606296" y="1453895"/>
                  </a:lnTo>
                  <a:lnTo>
                    <a:pt x="1606296" y="0"/>
                  </a:lnTo>
                  <a:close/>
                </a:path>
              </a:pathLst>
            </a:custGeom>
            <a:solidFill>
              <a:srgbClr val="DCDCE6"/>
            </a:solidFill>
          </p:spPr>
          <p:txBody>
            <a:bodyPr wrap="square" lIns="0" tIns="0" rIns="0" bIns="0" rtlCol="0"/>
            <a:lstStyle/>
            <a:p>
              <a:endParaRPr/>
            </a:p>
          </p:txBody>
        </p:sp>
        <p:sp>
          <p:nvSpPr>
            <p:cNvPr id="62" name="object 62"/>
            <p:cNvSpPr/>
            <p:nvPr/>
          </p:nvSpPr>
          <p:spPr>
            <a:xfrm>
              <a:off x="7853933" y="2896362"/>
              <a:ext cx="1606550" cy="1454150"/>
            </a:xfrm>
            <a:custGeom>
              <a:avLst/>
              <a:gdLst/>
              <a:ahLst/>
              <a:cxnLst/>
              <a:rect l="l" t="t" r="r" b="b"/>
              <a:pathLst>
                <a:path w="1606550" h="1454150">
                  <a:moveTo>
                    <a:pt x="0" y="1453895"/>
                  </a:moveTo>
                  <a:lnTo>
                    <a:pt x="1606296" y="1453895"/>
                  </a:lnTo>
                  <a:lnTo>
                    <a:pt x="1606296" y="0"/>
                  </a:lnTo>
                  <a:lnTo>
                    <a:pt x="0" y="0"/>
                  </a:lnTo>
                  <a:lnTo>
                    <a:pt x="0" y="1453895"/>
                  </a:lnTo>
                  <a:close/>
                </a:path>
              </a:pathLst>
            </a:custGeom>
            <a:ln w="25400">
              <a:solidFill>
                <a:srgbClr val="9494BB"/>
              </a:solidFill>
            </a:ln>
          </p:spPr>
          <p:txBody>
            <a:bodyPr wrap="square" lIns="0" tIns="0" rIns="0" bIns="0" rtlCol="0"/>
            <a:lstStyle/>
            <a:p>
              <a:endParaRPr/>
            </a:p>
          </p:txBody>
        </p:sp>
        <p:pic>
          <p:nvPicPr>
            <p:cNvPr id="63" name="object 63"/>
            <p:cNvPicPr/>
            <p:nvPr/>
          </p:nvPicPr>
          <p:blipFill>
            <a:blip r:embed="rId4" cstate="print"/>
            <a:stretch>
              <a:fillRect/>
            </a:stretch>
          </p:blipFill>
          <p:spPr>
            <a:xfrm>
              <a:off x="7726679" y="2933700"/>
              <a:ext cx="1734312" cy="1581912"/>
            </a:xfrm>
            <a:prstGeom prst="rect">
              <a:avLst/>
            </a:prstGeom>
          </p:spPr>
        </p:pic>
        <p:sp>
          <p:nvSpPr>
            <p:cNvPr id="64" name="object 64"/>
            <p:cNvSpPr/>
            <p:nvPr/>
          </p:nvSpPr>
          <p:spPr>
            <a:xfrm>
              <a:off x="7765541" y="2972562"/>
              <a:ext cx="1606550" cy="1454150"/>
            </a:xfrm>
            <a:custGeom>
              <a:avLst/>
              <a:gdLst/>
              <a:ahLst/>
              <a:cxnLst/>
              <a:rect l="l" t="t" r="r" b="b"/>
              <a:pathLst>
                <a:path w="1606550" h="1454150">
                  <a:moveTo>
                    <a:pt x="1606296" y="0"/>
                  </a:moveTo>
                  <a:lnTo>
                    <a:pt x="0" y="0"/>
                  </a:lnTo>
                  <a:lnTo>
                    <a:pt x="0" y="1453895"/>
                  </a:lnTo>
                  <a:lnTo>
                    <a:pt x="1606296" y="1453895"/>
                  </a:lnTo>
                  <a:lnTo>
                    <a:pt x="1606296" y="0"/>
                  </a:lnTo>
                  <a:close/>
                </a:path>
              </a:pathLst>
            </a:custGeom>
            <a:solidFill>
              <a:srgbClr val="DCDCE6"/>
            </a:solidFill>
          </p:spPr>
          <p:txBody>
            <a:bodyPr wrap="square" lIns="0" tIns="0" rIns="0" bIns="0" rtlCol="0"/>
            <a:lstStyle/>
            <a:p>
              <a:endParaRPr/>
            </a:p>
          </p:txBody>
        </p:sp>
        <p:sp>
          <p:nvSpPr>
            <p:cNvPr id="65" name="object 65"/>
            <p:cNvSpPr/>
            <p:nvPr/>
          </p:nvSpPr>
          <p:spPr>
            <a:xfrm>
              <a:off x="7765541" y="2972562"/>
              <a:ext cx="1606550" cy="1454150"/>
            </a:xfrm>
            <a:custGeom>
              <a:avLst/>
              <a:gdLst/>
              <a:ahLst/>
              <a:cxnLst/>
              <a:rect l="l" t="t" r="r" b="b"/>
              <a:pathLst>
                <a:path w="1606550" h="1454150">
                  <a:moveTo>
                    <a:pt x="0" y="1453895"/>
                  </a:moveTo>
                  <a:lnTo>
                    <a:pt x="1606296" y="1453895"/>
                  </a:lnTo>
                  <a:lnTo>
                    <a:pt x="1606296" y="0"/>
                  </a:lnTo>
                  <a:lnTo>
                    <a:pt x="0" y="0"/>
                  </a:lnTo>
                  <a:lnTo>
                    <a:pt x="0" y="1453895"/>
                  </a:lnTo>
                  <a:close/>
                </a:path>
              </a:pathLst>
            </a:custGeom>
            <a:ln w="25400">
              <a:solidFill>
                <a:srgbClr val="9494BB"/>
              </a:solidFill>
            </a:ln>
          </p:spPr>
          <p:txBody>
            <a:bodyPr wrap="square" lIns="0" tIns="0" rIns="0" bIns="0" rtlCol="0"/>
            <a:lstStyle/>
            <a:p>
              <a:endParaRPr/>
            </a:p>
          </p:txBody>
        </p:sp>
        <p:pic>
          <p:nvPicPr>
            <p:cNvPr id="66" name="object 66"/>
            <p:cNvPicPr/>
            <p:nvPr/>
          </p:nvPicPr>
          <p:blipFill>
            <a:blip r:embed="rId5" cstate="print"/>
            <a:stretch>
              <a:fillRect/>
            </a:stretch>
          </p:blipFill>
          <p:spPr>
            <a:xfrm>
              <a:off x="7629143" y="3031236"/>
              <a:ext cx="1734311" cy="1580388"/>
            </a:xfrm>
            <a:prstGeom prst="rect">
              <a:avLst/>
            </a:prstGeom>
          </p:spPr>
        </p:pic>
        <p:sp>
          <p:nvSpPr>
            <p:cNvPr id="67" name="object 67"/>
            <p:cNvSpPr/>
            <p:nvPr/>
          </p:nvSpPr>
          <p:spPr>
            <a:xfrm>
              <a:off x="7668005" y="3070098"/>
              <a:ext cx="1606550" cy="1452880"/>
            </a:xfrm>
            <a:custGeom>
              <a:avLst/>
              <a:gdLst/>
              <a:ahLst/>
              <a:cxnLst/>
              <a:rect l="l" t="t" r="r" b="b"/>
              <a:pathLst>
                <a:path w="1606550" h="1452879">
                  <a:moveTo>
                    <a:pt x="1606296" y="0"/>
                  </a:moveTo>
                  <a:lnTo>
                    <a:pt x="0" y="0"/>
                  </a:lnTo>
                  <a:lnTo>
                    <a:pt x="0" y="1452371"/>
                  </a:lnTo>
                  <a:lnTo>
                    <a:pt x="1606296" y="1452371"/>
                  </a:lnTo>
                  <a:lnTo>
                    <a:pt x="1606296" y="0"/>
                  </a:lnTo>
                  <a:close/>
                </a:path>
              </a:pathLst>
            </a:custGeom>
            <a:solidFill>
              <a:srgbClr val="DCDCE6"/>
            </a:solidFill>
          </p:spPr>
          <p:txBody>
            <a:bodyPr wrap="square" lIns="0" tIns="0" rIns="0" bIns="0" rtlCol="0"/>
            <a:lstStyle/>
            <a:p>
              <a:endParaRPr/>
            </a:p>
          </p:txBody>
        </p:sp>
        <p:sp>
          <p:nvSpPr>
            <p:cNvPr id="68" name="object 68"/>
            <p:cNvSpPr/>
            <p:nvPr/>
          </p:nvSpPr>
          <p:spPr>
            <a:xfrm>
              <a:off x="7668005" y="3070098"/>
              <a:ext cx="1606550" cy="1452880"/>
            </a:xfrm>
            <a:custGeom>
              <a:avLst/>
              <a:gdLst/>
              <a:ahLst/>
              <a:cxnLst/>
              <a:rect l="l" t="t" r="r" b="b"/>
              <a:pathLst>
                <a:path w="1606550" h="1452879">
                  <a:moveTo>
                    <a:pt x="0" y="1452371"/>
                  </a:moveTo>
                  <a:lnTo>
                    <a:pt x="1606296" y="1452371"/>
                  </a:lnTo>
                  <a:lnTo>
                    <a:pt x="1606296" y="0"/>
                  </a:lnTo>
                  <a:lnTo>
                    <a:pt x="0" y="0"/>
                  </a:lnTo>
                  <a:lnTo>
                    <a:pt x="0" y="1452371"/>
                  </a:lnTo>
                  <a:close/>
                </a:path>
              </a:pathLst>
            </a:custGeom>
            <a:ln w="25400">
              <a:solidFill>
                <a:srgbClr val="9494BB"/>
              </a:solidFill>
            </a:ln>
          </p:spPr>
          <p:txBody>
            <a:bodyPr wrap="square" lIns="0" tIns="0" rIns="0" bIns="0" rtlCol="0"/>
            <a:lstStyle/>
            <a:p>
              <a:endParaRPr/>
            </a:p>
          </p:txBody>
        </p:sp>
        <p:pic>
          <p:nvPicPr>
            <p:cNvPr id="69" name="object 69"/>
            <p:cNvPicPr/>
            <p:nvPr/>
          </p:nvPicPr>
          <p:blipFill>
            <a:blip r:embed="rId5" cstate="print"/>
            <a:stretch>
              <a:fillRect/>
            </a:stretch>
          </p:blipFill>
          <p:spPr>
            <a:xfrm>
              <a:off x="7540751" y="3107436"/>
              <a:ext cx="1734311" cy="1580388"/>
            </a:xfrm>
            <a:prstGeom prst="rect">
              <a:avLst/>
            </a:prstGeom>
          </p:spPr>
        </p:pic>
        <p:sp>
          <p:nvSpPr>
            <p:cNvPr id="70" name="object 70"/>
            <p:cNvSpPr/>
            <p:nvPr/>
          </p:nvSpPr>
          <p:spPr>
            <a:xfrm>
              <a:off x="7579613" y="3146298"/>
              <a:ext cx="1606550" cy="1452880"/>
            </a:xfrm>
            <a:custGeom>
              <a:avLst/>
              <a:gdLst/>
              <a:ahLst/>
              <a:cxnLst/>
              <a:rect l="l" t="t" r="r" b="b"/>
              <a:pathLst>
                <a:path w="1606550" h="1452879">
                  <a:moveTo>
                    <a:pt x="1606296" y="0"/>
                  </a:moveTo>
                  <a:lnTo>
                    <a:pt x="0" y="0"/>
                  </a:lnTo>
                  <a:lnTo>
                    <a:pt x="0" y="1452371"/>
                  </a:lnTo>
                  <a:lnTo>
                    <a:pt x="1606296" y="1452371"/>
                  </a:lnTo>
                  <a:lnTo>
                    <a:pt x="1606296" y="0"/>
                  </a:lnTo>
                  <a:close/>
                </a:path>
              </a:pathLst>
            </a:custGeom>
            <a:solidFill>
              <a:srgbClr val="DCDCE6"/>
            </a:solidFill>
          </p:spPr>
          <p:txBody>
            <a:bodyPr wrap="square" lIns="0" tIns="0" rIns="0" bIns="0" rtlCol="0"/>
            <a:lstStyle/>
            <a:p>
              <a:endParaRPr/>
            </a:p>
          </p:txBody>
        </p:sp>
        <p:sp>
          <p:nvSpPr>
            <p:cNvPr id="71" name="object 71"/>
            <p:cNvSpPr/>
            <p:nvPr/>
          </p:nvSpPr>
          <p:spPr>
            <a:xfrm>
              <a:off x="7579613" y="3146298"/>
              <a:ext cx="1606550" cy="1452880"/>
            </a:xfrm>
            <a:custGeom>
              <a:avLst/>
              <a:gdLst/>
              <a:ahLst/>
              <a:cxnLst/>
              <a:rect l="l" t="t" r="r" b="b"/>
              <a:pathLst>
                <a:path w="1606550" h="1452879">
                  <a:moveTo>
                    <a:pt x="0" y="1452371"/>
                  </a:moveTo>
                  <a:lnTo>
                    <a:pt x="1606296" y="1452371"/>
                  </a:lnTo>
                  <a:lnTo>
                    <a:pt x="1606296" y="0"/>
                  </a:lnTo>
                  <a:lnTo>
                    <a:pt x="0" y="0"/>
                  </a:lnTo>
                  <a:lnTo>
                    <a:pt x="0" y="1452371"/>
                  </a:lnTo>
                  <a:close/>
                </a:path>
              </a:pathLst>
            </a:custGeom>
            <a:ln w="25400">
              <a:solidFill>
                <a:srgbClr val="9494BB"/>
              </a:solidFill>
            </a:ln>
          </p:spPr>
          <p:txBody>
            <a:bodyPr wrap="square" lIns="0" tIns="0" rIns="0" bIns="0" rtlCol="0"/>
            <a:lstStyle/>
            <a:p>
              <a:endParaRPr/>
            </a:p>
          </p:txBody>
        </p:sp>
        <p:pic>
          <p:nvPicPr>
            <p:cNvPr id="72" name="object 72"/>
            <p:cNvPicPr/>
            <p:nvPr/>
          </p:nvPicPr>
          <p:blipFill>
            <a:blip r:embed="rId5" cstate="print"/>
            <a:stretch>
              <a:fillRect/>
            </a:stretch>
          </p:blipFill>
          <p:spPr>
            <a:xfrm>
              <a:off x="7452359" y="3183636"/>
              <a:ext cx="1734311" cy="1580388"/>
            </a:xfrm>
            <a:prstGeom prst="rect">
              <a:avLst/>
            </a:prstGeom>
          </p:spPr>
        </p:pic>
        <p:sp>
          <p:nvSpPr>
            <p:cNvPr id="73" name="object 73"/>
            <p:cNvSpPr/>
            <p:nvPr/>
          </p:nvSpPr>
          <p:spPr>
            <a:xfrm>
              <a:off x="7491221" y="3222498"/>
              <a:ext cx="1606550" cy="1452880"/>
            </a:xfrm>
            <a:custGeom>
              <a:avLst/>
              <a:gdLst/>
              <a:ahLst/>
              <a:cxnLst/>
              <a:rect l="l" t="t" r="r" b="b"/>
              <a:pathLst>
                <a:path w="1606550" h="1452879">
                  <a:moveTo>
                    <a:pt x="1606296" y="0"/>
                  </a:moveTo>
                  <a:lnTo>
                    <a:pt x="0" y="0"/>
                  </a:lnTo>
                  <a:lnTo>
                    <a:pt x="0" y="1452371"/>
                  </a:lnTo>
                  <a:lnTo>
                    <a:pt x="1606296" y="1452371"/>
                  </a:lnTo>
                  <a:lnTo>
                    <a:pt x="1606296" y="0"/>
                  </a:lnTo>
                  <a:close/>
                </a:path>
              </a:pathLst>
            </a:custGeom>
            <a:solidFill>
              <a:srgbClr val="DCDCE6"/>
            </a:solidFill>
          </p:spPr>
          <p:txBody>
            <a:bodyPr wrap="square" lIns="0" tIns="0" rIns="0" bIns="0" rtlCol="0"/>
            <a:lstStyle/>
            <a:p>
              <a:endParaRPr/>
            </a:p>
          </p:txBody>
        </p:sp>
        <p:sp>
          <p:nvSpPr>
            <p:cNvPr id="74" name="object 74"/>
            <p:cNvSpPr/>
            <p:nvPr/>
          </p:nvSpPr>
          <p:spPr>
            <a:xfrm>
              <a:off x="7491221" y="3222498"/>
              <a:ext cx="1606550" cy="1452880"/>
            </a:xfrm>
            <a:custGeom>
              <a:avLst/>
              <a:gdLst/>
              <a:ahLst/>
              <a:cxnLst/>
              <a:rect l="l" t="t" r="r" b="b"/>
              <a:pathLst>
                <a:path w="1606550" h="1452879">
                  <a:moveTo>
                    <a:pt x="0" y="1452371"/>
                  </a:moveTo>
                  <a:lnTo>
                    <a:pt x="1606296" y="1452371"/>
                  </a:lnTo>
                  <a:lnTo>
                    <a:pt x="1606296" y="0"/>
                  </a:lnTo>
                  <a:lnTo>
                    <a:pt x="0" y="0"/>
                  </a:lnTo>
                  <a:lnTo>
                    <a:pt x="0" y="1452371"/>
                  </a:lnTo>
                  <a:close/>
                </a:path>
              </a:pathLst>
            </a:custGeom>
            <a:ln w="25400">
              <a:solidFill>
                <a:srgbClr val="9494BB"/>
              </a:solidFill>
            </a:ln>
          </p:spPr>
          <p:txBody>
            <a:bodyPr wrap="square" lIns="0" tIns="0" rIns="0" bIns="0" rtlCol="0"/>
            <a:lstStyle/>
            <a:p>
              <a:endParaRPr/>
            </a:p>
          </p:txBody>
        </p:sp>
        <p:pic>
          <p:nvPicPr>
            <p:cNvPr id="75" name="object 75"/>
            <p:cNvPicPr/>
            <p:nvPr/>
          </p:nvPicPr>
          <p:blipFill>
            <a:blip r:embed="rId3" cstate="print"/>
            <a:stretch>
              <a:fillRect/>
            </a:stretch>
          </p:blipFill>
          <p:spPr>
            <a:xfrm>
              <a:off x="7319771" y="3279648"/>
              <a:ext cx="1735835" cy="1581912"/>
            </a:xfrm>
            <a:prstGeom prst="rect">
              <a:avLst/>
            </a:prstGeom>
          </p:spPr>
        </p:pic>
        <p:sp>
          <p:nvSpPr>
            <p:cNvPr id="76" name="object 76"/>
            <p:cNvSpPr/>
            <p:nvPr/>
          </p:nvSpPr>
          <p:spPr>
            <a:xfrm>
              <a:off x="7358633" y="3318510"/>
              <a:ext cx="1607820" cy="1454150"/>
            </a:xfrm>
            <a:custGeom>
              <a:avLst/>
              <a:gdLst/>
              <a:ahLst/>
              <a:cxnLst/>
              <a:rect l="l" t="t" r="r" b="b"/>
              <a:pathLst>
                <a:path w="1607820" h="1454150">
                  <a:moveTo>
                    <a:pt x="1607820" y="0"/>
                  </a:moveTo>
                  <a:lnTo>
                    <a:pt x="0" y="0"/>
                  </a:lnTo>
                  <a:lnTo>
                    <a:pt x="0" y="1453895"/>
                  </a:lnTo>
                  <a:lnTo>
                    <a:pt x="1607820" y="1453895"/>
                  </a:lnTo>
                  <a:lnTo>
                    <a:pt x="1607820" y="0"/>
                  </a:lnTo>
                  <a:close/>
                </a:path>
              </a:pathLst>
            </a:custGeom>
            <a:solidFill>
              <a:srgbClr val="DCDCE6"/>
            </a:solidFill>
          </p:spPr>
          <p:txBody>
            <a:bodyPr wrap="square" lIns="0" tIns="0" rIns="0" bIns="0" rtlCol="0"/>
            <a:lstStyle/>
            <a:p>
              <a:endParaRPr/>
            </a:p>
          </p:txBody>
        </p:sp>
        <p:sp>
          <p:nvSpPr>
            <p:cNvPr id="77" name="object 77"/>
            <p:cNvSpPr/>
            <p:nvPr/>
          </p:nvSpPr>
          <p:spPr>
            <a:xfrm>
              <a:off x="7358633" y="3318510"/>
              <a:ext cx="1607820" cy="1454150"/>
            </a:xfrm>
            <a:custGeom>
              <a:avLst/>
              <a:gdLst/>
              <a:ahLst/>
              <a:cxnLst/>
              <a:rect l="l" t="t" r="r" b="b"/>
              <a:pathLst>
                <a:path w="1607820" h="1454150">
                  <a:moveTo>
                    <a:pt x="0" y="1453895"/>
                  </a:moveTo>
                  <a:lnTo>
                    <a:pt x="1607820" y="1453895"/>
                  </a:lnTo>
                  <a:lnTo>
                    <a:pt x="1607820" y="0"/>
                  </a:lnTo>
                  <a:lnTo>
                    <a:pt x="0" y="0"/>
                  </a:lnTo>
                  <a:lnTo>
                    <a:pt x="0" y="1453895"/>
                  </a:lnTo>
                  <a:close/>
                </a:path>
              </a:pathLst>
            </a:custGeom>
            <a:ln w="25400">
              <a:solidFill>
                <a:srgbClr val="9494BB"/>
              </a:solidFill>
            </a:ln>
          </p:spPr>
          <p:txBody>
            <a:bodyPr wrap="square" lIns="0" tIns="0" rIns="0" bIns="0" rtlCol="0"/>
            <a:lstStyle/>
            <a:p>
              <a:endParaRPr/>
            </a:p>
          </p:txBody>
        </p:sp>
        <p:pic>
          <p:nvPicPr>
            <p:cNvPr id="78" name="object 78"/>
            <p:cNvPicPr/>
            <p:nvPr/>
          </p:nvPicPr>
          <p:blipFill>
            <a:blip r:embed="rId3" cstate="print"/>
            <a:stretch>
              <a:fillRect/>
            </a:stretch>
          </p:blipFill>
          <p:spPr>
            <a:xfrm>
              <a:off x="7231379" y="3355848"/>
              <a:ext cx="1735835" cy="1581912"/>
            </a:xfrm>
            <a:prstGeom prst="rect">
              <a:avLst/>
            </a:prstGeom>
          </p:spPr>
        </p:pic>
        <p:sp>
          <p:nvSpPr>
            <p:cNvPr id="79" name="object 79"/>
            <p:cNvSpPr/>
            <p:nvPr/>
          </p:nvSpPr>
          <p:spPr>
            <a:xfrm>
              <a:off x="7270241" y="3394710"/>
              <a:ext cx="1607820" cy="1454150"/>
            </a:xfrm>
            <a:custGeom>
              <a:avLst/>
              <a:gdLst/>
              <a:ahLst/>
              <a:cxnLst/>
              <a:rect l="l" t="t" r="r" b="b"/>
              <a:pathLst>
                <a:path w="1607820" h="1454150">
                  <a:moveTo>
                    <a:pt x="1607820" y="0"/>
                  </a:moveTo>
                  <a:lnTo>
                    <a:pt x="0" y="0"/>
                  </a:lnTo>
                  <a:lnTo>
                    <a:pt x="0" y="1453895"/>
                  </a:lnTo>
                  <a:lnTo>
                    <a:pt x="1607820" y="1453895"/>
                  </a:lnTo>
                  <a:lnTo>
                    <a:pt x="1607820" y="0"/>
                  </a:lnTo>
                  <a:close/>
                </a:path>
              </a:pathLst>
            </a:custGeom>
            <a:solidFill>
              <a:srgbClr val="DCDCE6"/>
            </a:solidFill>
          </p:spPr>
          <p:txBody>
            <a:bodyPr wrap="square" lIns="0" tIns="0" rIns="0" bIns="0" rtlCol="0"/>
            <a:lstStyle/>
            <a:p>
              <a:endParaRPr/>
            </a:p>
          </p:txBody>
        </p:sp>
        <p:sp>
          <p:nvSpPr>
            <p:cNvPr id="80" name="object 80"/>
            <p:cNvSpPr/>
            <p:nvPr/>
          </p:nvSpPr>
          <p:spPr>
            <a:xfrm>
              <a:off x="7270241" y="3394710"/>
              <a:ext cx="1607820" cy="1454150"/>
            </a:xfrm>
            <a:custGeom>
              <a:avLst/>
              <a:gdLst/>
              <a:ahLst/>
              <a:cxnLst/>
              <a:rect l="l" t="t" r="r" b="b"/>
              <a:pathLst>
                <a:path w="1607820" h="1454150">
                  <a:moveTo>
                    <a:pt x="0" y="1453895"/>
                  </a:moveTo>
                  <a:lnTo>
                    <a:pt x="1607820" y="1453895"/>
                  </a:lnTo>
                  <a:lnTo>
                    <a:pt x="1607820" y="0"/>
                  </a:lnTo>
                  <a:lnTo>
                    <a:pt x="0" y="0"/>
                  </a:lnTo>
                  <a:lnTo>
                    <a:pt x="0" y="1453895"/>
                  </a:lnTo>
                  <a:close/>
                </a:path>
              </a:pathLst>
            </a:custGeom>
            <a:ln w="25400">
              <a:solidFill>
                <a:srgbClr val="9494BB"/>
              </a:solidFill>
            </a:ln>
          </p:spPr>
          <p:txBody>
            <a:bodyPr wrap="square" lIns="0" tIns="0" rIns="0" bIns="0" rtlCol="0"/>
            <a:lstStyle/>
            <a:p>
              <a:endParaRPr/>
            </a:p>
          </p:txBody>
        </p:sp>
        <p:pic>
          <p:nvPicPr>
            <p:cNvPr id="81" name="object 81"/>
            <p:cNvPicPr/>
            <p:nvPr/>
          </p:nvPicPr>
          <p:blipFill>
            <a:blip r:embed="rId3" cstate="print"/>
            <a:stretch>
              <a:fillRect/>
            </a:stretch>
          </p:blipFill>
          <p:spPr>
            <a:xfrm>
              <a:off x="7142987" y="3432048"/>
              <a:ext cx="1735836" cy="1581912"/>
            </a:xfrm>
            <a:prstGeom prst="rect">
              <a:avLst/>
            </a:prstGeom>
          </p:spPr>
        </p:pic>
        <p:sp>
          <p:nvSpPr>
            <p:cNvPr id="82" name="object 82"/>
            <p:cNvSpPr/>
            <p:nvPr/>
          </p:nvSpPr>
          <p:spPr>
            <a:xfrm>
              <a:off x="7181849" y="3470910"/>
              <a:ext cx="1607820" cy="1454150"/>
            </a:xfrm>
            <a:custGeom>
              <a:avLst/>
              <a:gdLst/>
              <a:ahLst/>
              <a:cxnLst/>
              <a:rect l="l" t="t" r="r" b="b"/>
              <a:pathLst>
                <a:path w="1607820" h="1454150">
                  <a:moveTo>
                    <a:pt x="1607820" y="0"/>
                  </a:moveTo>
                  <a:lnTo>
                    <a:pt x="0" y="0"/>
                  </a:lnTo>
                  <a:lnTo>
                    <a:pt x="0" y="1453895"/>
                  </a:lnTo>
                  <a:lnTo>
                    <a:pt x="1607820" y="1453895"/>
                  </a:lnTo>
                  <a:lnTo>
                    <a:pt x="1607820" y="0"/>
                  </a:lnTo>
                  <a:close/>
                </a:path>
              </a:pathLst>
            </a:custGeom>
            <a:solidFill>
              <a:srgbClr val="DCDCE6"/>
            </a:solidFill>
          </p:spPr>
          <p:txBody>
            <a:bodyPr wrap="square" lIns="0" tIns="0" rIns="0" bIns="0" rtlCol="0"/>
            <a:lstStyle/>
            <a:p>
              <a:endParaRPr/>
            </a:p>
          </p:txBody>
        </p:sp>
        <p:sp>
          <p:nvSpPr>
            <p:cNvPr id="83" name="object 83"/>
            <p:cNvSpPr/>
            <p:nvPr/>
          </p:nvSpPr>
          <p:spPr>
            <a:xfrm>
              <a:off x="7181849" y="3470910"/>
              <a:ext cx="1607820" cy="1454150"/>
            </a:xfrm>
            <a:custGeom>
              <a:avLst/>
              <a:gdLst/>
              <a:ahLst/>
              <a:cxnLst/>
              <a:rect l="l" t="t" r="r" b="b"/>
              <a:pathLst>
                <a:path w="1607820" h="1454150">
                  <a:moveTo>
                    <a:pt x="0" y="1453895"/>
                  </a:moveTo>
                  <a:lnTo>
                    <a:pt x="1607820" y="1453895"/>
                  </a:lnTo>
                  <a:lnTo>
                    <a:pt x="1607820" y="0"/>
                  </a:lnTo>
                  <a:lnTo>
                    <a:pt x="0" y="0"/>
                  </a:lnTo>
                  <a:lnTo>
                    <a:pt x="0" y="1453895"/>
                  </a:lnTo>
                  <a:close/>
                </a:path>
              </a:pathLst>
            </a:custGeom>
            <a:ln w="25400">
              <a:solidFill>
                <a:srgbClr val="9494BB"/>
              </a:solidFill>
            </a:ln>
          </p:spPr>
          <p:txBody>
            <a:bodyPr wrap="square" lIns="0" tIns="0" rIns="0" bIns="0" rtlCol="0"/>
            <a:lstStyle/>
            <a:p>
              <a:endParaRPr/>
            </a:p>
          </p:txBody>
        </p:sp>
        <p:pic>
          <p:nvPicPr>
            <p:cNvPr id="84" name="object 84"/>
            <p:cNvPicPr/>
            <p:nvPr/>
          </p:nvPicPr>
          <p:blipFill>
            <a:blip r:embed="rId6" cstate="print"/>
            <a:stretch>
              <a:fillRect/>
            </a:stretch>
          </p:blipFill>
          <p:spPr>
            <a:xfrm>
              <a:off x="7033259" y="3544824"/>
              <a:ext cx="1735836" cy="1580388"/>
            </a:xfrm>
            <a:prstGeom prst="rect">
              <a:avLst/>
            </a:prstGeom>
          </p:spPr>
        </p:pic>
        <p:sp>
          <p:nvSpPr>
            <p:cNvPr id="85" name="object 85"/>
            <p:cNvSpPr/>
            <p:nvPr/>
          </p:nvSpPr>
          <p:spPr>
            <a:xfrm>
              <a:off x="7072121" y="3583686"/>
              <a:ext cx="1607820" cy="1452880"/>
            </a:xfrm>
            <a:custGeom>
              <a:avLst/>
              <a:gdLst/>
              <a:ahLst/>
              <a:cxnLst/>
              <a:rect l="l" t="t" r="r" b="b"/>
              <a:pathLst>
                <a:path w="1607820" h="1452879">
                  <a:moveTo>
                    <a:pt x="1607820" y="0"/>
                  </a:moveTo>
                  <a:lnTo>
                    <a:pt x="0" y="0"/>
                  </a:lnTo>
                  <a:lnTo>
                    <a:pt x="0" y="1452371"/>
                  </a:lnTo>
                  <a:lnTo>
                    <a:pt x="1607820" y="1452371"/>
                  </a:lnTo>
                  <a:lnTo>
                    <a:pt x="1607820" y="0"/>
                  </a:lnTo>
                  <a:close/>
                </a:path>
              </a:pathLst>
            </a:custGeom>
            <a:solidFill>
              <a:srgbClr val="DCDCE6"/>
            </a:solidFill>
          </p:spPr>
          <p:txBody>
            <a:bodyPr wrap="square" lIns="0" tIns="0" rIns="0" bIns="0" rtlCol="0"/>
            <a:lstStyle/>
            <a:p>
              <a:endParaRPr/>
            </a:p>
          </p:txBody>
        </p:sp>
        <p:sp>
          <p:nvSpPr>
            <p:cNvPr id="86" name="object 86"/>
            <p:cNvSpPr/>
            <p:nvPr/>
          </p:nvSpPr>
          <p:spPr>
            <a:xfrm>
              <a:off x="7072121" y="3583686"/>
              <a:ext cx="1607820" cy="1452880"/>
            </a:xfrm>
            <a:custGeom>
              <a:avLst/>
              <a:gdLst/>
              <a:ahLst/>
              <a:cxnLst/>
              <a:rect l="l" t="t" r="r" b="b"/>
              <a:pathLst>
                <a:path w="1607820" h="1452879">
                  <a:moveTo>
                    <a:pt x="0" y="1452371"/>
                  </a:moveTo>
                  <a:lnTo>
                    <a:pt x="1607820" y="1452371"/>
                  </a:lnTo>
                  <a:lnTo>
                    <a:pt x="1607820" y="0"/>
                  </a:lnTo>
                  <a:lnTo>
                    <a:pt x="0" y="0"/>
                  </a:lnTo>
                  <a:lnTo>
                    <a:pt x="0" y="1452371"/>
                  </a:lnTo>
                  <a:close/>
                </a:path>
              </a:pathLst>
            </a:custGeom>
            <a:ln w="25400">
              <a:solidFill>
                <a:srgbClr val="9494BB"/>
              </a:solidFill>
            </a:ln>
          </p:spPr>
          <p:txBody>
            <a:bodyPr wrap="square" lIns="0" tIns="0" rIns="0" bIns="0" rtlCol="0"/>
            <a:lstStyle/>
            <a:p>
              <a:endParaRPr/>
            </a:p>
          </p:txBody>
        </p:sp>
        <p:pic>
          <p:nvPicPr>
            <p:cNvPr id="87" name="object 87"/>
            <p:cNvPicPr/>
            <p:nvPr/>
          </p:nvPicPr>
          <p:blipFill>
            <a:blip r:embed="rId6" cstate="print"/>
            <a:stretch>
              <a:fillRect/>
            </a:stretch>
          </p:blipFill>
          <p:spPr>
            <a:xfrm>
              <a:off x="6944867" y="3621024"/>
              <a:ext cx="1735835" cy="1580388"/>
            </a:xfrm>
            <a:prstGeom prst="rect">
              <a:avLst/>
            </a:prstGeom>
          </p:spPr>
        </p:pic>
        <p:sp>
          <p:nvSpPr>
            <p:cNvPr id="88" name="object 88"/>
            <p:cNvSpPr/>
            <p:nvPr/>
          </p:nvSpPr>
          <p:spPr>
            <a:xfrm>
              <a:off x="6983729" y="3659886"/>
              <a:ext cx="1607820" cy="1452880"/>
            </a:xfrm>
            <a:custGeom>
              <a:avLst/>
              <a:gdLst/>
              <a:ahLst/>
              <a:cxnLst/>
              <a:rect l="l" t="t" r="r" b="b"/>
              <a:pathLst>
                <a:path w="1607820" h="1452879">
                  <a:moveTo>
                    <a:pt x="1607820" y="0"/>
                  </a:moveTo>
                  <a:lnTo>
                    <a:pt x="0" y="0"/>
                  </a:lnTo>
                  <a:lnTo>
                    <a:pt x="0" y="1452371"/>
                  </a:lnTo>
                  <a:lnTo>
                    <a:pt x="1607820" y="1452371"/>
                  </a:lnTo>
                  <a:lnTo>
                    <a:pt x="1607820" y="0"/>
                  </a:lnTo>
                  <a:close/>
                </a:path>
              </a:pathLst>
            </a:custGeom>
            <a:solidFill>
              <a:srgbClr val="DCDCE6"/>
            </a:solidFill>
          </p:spPr>
          <p:txBody>
            <a:bodyPr wrap="square" lIns="0" tIns="0" rIns="0" bIns="0" rtlCol="0"/>
            <a:lstStyle/>
            <a:p>
              <a:endParaRPr/>
            </a:p>
          </p:txBody>
        </p:sp>
        <p:sp>
          <p:nvSpPr>
            <p:cNvPr id="89" name="object 89"/>
            <p:cNvSpPr/>
            <p:nvPr/>
          </p:nvSpPr>
          <p:spPr>
            <a:xfrm>
              <a:off x="6983729" y="3659886"/>
              <a:ext cx="1607820" cy="1452880"/>
            </a:xfrm>
            <a:custGeom>
              <a:avLst/>
              <a:gdLst/>
              <a:ahLst/>
              <a:cxnLst/>
              <a:rect l="l" t="t" r="r" b="b"/>
              <a:pathLst>
                <a:path w="1607820" h="1452879">
                  <a:moveTo>
                    <a:pt x="0" y="1452371"/>
                  </a:moveTo>
                  <a:lnTo>
                    <a:pt x="1607820" y="1452371"/>
                  </a:lnTo>
                  <a:lnTo>
                    <a:pt x="1607820" y="0"/>
                  </a:lnTo>
                  <a:lnTo>
                    <a:pt x="0" y="0"/>
                  </a:lnTo>
                  <a:lnTo>
                    <a:pt x="0" y="1452371"/>
                  </a:lnTo>
                  <a:close/>
                </a:path>
              </a:pathLst>
            </a:custGeom>
            <a:ln w="25400">
              <a:solidFill>
                <a:srgbClr val="9494BB"/>
              </a:solidFill>
            </a:ln>
          </p:spPr>
          <p:txBody>
            <a:bodyPr wrap="square" lIns="0" tIns="0" rIns="0" bIns="0" rtlCol="0"/>
            <a:lstStyle/>
            <a:p>
              <a:endParaRPr/>
            </a:p>
          </p:txBody>
        </p:sp>
        <p:pic>
          <p:nvPicPr>
            <p:cNvPr id="90" name="object 90"/>
            <p:cNvPicPr/>
            <p:nvPr/>
          </p:nvPicPr>
          <p:blipFill>
            <a:blip r:embed="rId6" cstate="print"/>
            <a:stretch>
              <a:fillRect/>
            </a:stretch>
          </p:blipFill>
          <p:spPr>
            <a:xfrm>
              <a:off x="6856475" y="3697224"/>
              <a:ext cx="1735835" cy="1580388"/>
            </a:xfrm>
            <a:prstGeom prst="rect">
              <a:avLst/>
            </a:prstGeom>
          </p:spPr>
        </p:pic>
        <p:sp>
          <p:nvSpPr>
            <p:cNvPr id="91" name="object 91"/>
            <p:cNvSpPr/>
            <p:nvPr/>
          </p:nvSpPr>
          <p:spPr>
            <a:xfrm>
              <a:off x="6895337" y="3736086"/>
              <a:ext cx="1607820" cy="1452880"/>
            </a:xfrm>
            <a:custGeom>
              <a:avLst/>
              <a:gdLst/>
              <a:ahLst/>
              <a:cxnLst/>
              <a:rect l="l" t="t" r="r" b="b"/>
              <a:pathLst>
                <a:path w="1607820" h="1452879">
                  <a:moveTo>
                    <a:pt x="1607820" y="0"/>
                  </a:moveTo>
                  <a:lnTo>
                    <a:pt x="0" y="0"/>
                  </a:lnTo>
                  <a:lnTo>
                    <a:pt x="0" y="1452371"/>
                  </a:lnTo>
                  <a:lnTo>
                    <a:pt x="1607820" y="1452371"/>
                  </a:lnTo>
                  <a:lnTo>
                    <a:pt x="1607820" y="0"/>
                  </a:lnTo>
                  <a:close/>
                </a:path>
              </a:pathLst>
            </a:custGeom>
            <a:solidFill>
              <a:srgbClr val="DCDCE6"/>
            </a:solidFill>
          </p:spPr>
          <p:txBody>
            <a:bodyPr wrap="square" lIns="0" tIns="0" rIns="0" bIns="0" rtlCol="0"/>
            <a:lstStyle/>
            <a:p>
              <a:endParaRPr/>
            </a:p>
          </p:txBody>
        </p:sp>
        <p:sp>
          <p:nvSpPr>
            <p:cNvPr id="92" name="object 92"/>
            <p:cNvSpPr/>
            <p:nvPr/>
          </p:nvSpPr>
          <p:spPr>
            <a:xfrm>
              <a:off x="6895337" y="3736086"/>
              <a:ext cx="1607820" cy="1452880"/>
            </a:xfrm>
            <a:custGeom>
              <a:avLst/>
              <a:gdLst/>
              <a:ahLst/>
              <a:cxnLst/>
              <a:rect l="l" t="t" r="r" b="b"/>
              <a:pathLst>
                <a:path w="1607820" h="1452879">
                  <a:moveTo>
                    <a:pt x="0" y="1452371"/>
                  </a:moveTo>
                  <a:lnTo>
                    <a:pt x="1607820" y="1452371"/>
                  </a:lnTo>
                  <a:lnTo>
                    <a:pt x="1607820" y="0"/>
                  </a:lnTo>
                  <a:lnTo>
                    <a:pt x="0" y="0"/>
                  </a:lnTo>
                  <a:lnTo>
                    <a:pt x="0" y="1452371"/>
                  </a:lnTo>
                  <a:close/>
                </a:path>
              </a:pathLst>
            </a:custGeom>
            <a:ln w="25400">
              <a:solidFill>
                <a:srgbClr val="9494BB"/>
              </a:solidFill>
            </a:ln>
          </p:spPr>
          <p:txBody>
            <a:bodyPr wrap="square" lIns="0" tIns="0" rIns="0" bIns="0" rtlCol="0"/>
            <a:lstStyle/>
            <a:p>
              <a:endParaRPr/>
            </a:p>
          </p:txBody>
        </p:sp>
        <p:pic>
          <p:nvPicPr>
            <p:cNvPr id="93" name="object 93"/>
            <p:cNvPicPr/>
            <p:nvPr/>
          </p:nvPicPr>
          <p:blipFill>
            <a:blip r:embed="rId6" cstate="print"/>
            <a:stretch>
              <a:fillRect/>
            </a:stretch>
          </p:blipFill>
          <p:spPr>
            <a:xfrm>
              <a:off x="6723887" y="3793236"/>
              <a:ext cx="1735836" cy="1580388"/>
            </a:xfrm>
            <a:prstGeom prst="rect">
              <a:avLst/>
            </a:prstGeom>
          </p:spPr>
        </p:pic>
        <p:sp>
          <p:nvSpPr>
            <p:cNvPr id="94" name="object 94"/>
            <p:cNvSpPr/>
            <p:nvPr/>
          </p:nvSpPr>
          <p:spPr>
            <a:xfrm>
              <a:off x="6762749" y="3832098"/>
              <a:ext cx="1607820" cy="1452880"/>
            </a:xfrm>
            <a:custGeom>
              <a:avLst/>
              <a:gdLst/>
              <a:ahLst/>
              <a:cxnLst/>
              <a:rect l="l" t="t" r="r" b="b"/>
              <a:pathLst>
                <a:path w="1607820" h="1452879">
                  <a:moveTo>
                    <a:pt x="1607820" y="0"/>
                  </a:moveTo>
                  <a:lnTo>
                    <a:pt x="0" y="0"/>
                  </a:lnTo>
                  <a:lnTo>
                    <a:pt x="0" y="1452371"/>
                  </a:lnTo>
                  <a:lnTo>
                    <a:pt x="1607820" y="1452371"/>
                  </a:lnTo>
                  <a:lnTo>
                    <a:pt x="1607820" y="0"/>
                  </a:lnTo>
                  <a:close/>
                </a:path>
              </a:pathLst>
            </a:custGeom>
            <a:solidFill>
              <a:srgbClr val="DCDCE6"/>
            </a:solidFill>
          </p:spPr>
          <p:txBody>
            <a:bodyPr wrap="square" lIns="0" tIns="0" rIns="0" bIns="0" rtlCol="0"/>
            <a:lstStyle/>
            <a:p>
              <a:endParaRPr/>
            </a:p>
          </p:txBody>
        </p:sp>
        <p:sp>
          <p:nvSpPr>
            <p:cNvPr id="95" name="object 95"/>
            <p:cNvSpPr/>
            <p:nvPr/>
          </p:nvSpPr>
          <p:spPr>
            <a:xfrm>
              <a:off x="6762749" y="3832098"/>
              <a:ext cx="1607820" cy="1452880"/>
            </a:xfrm>
            <a:custGeom>
              <a:avLst/>
              <a:gdLst/>
              <a:ahLst/>
              <a:cxnLst/>
              <a:rect l="l" t="t" r="r" b="b"/>
              <a:pathLst>
                <a:path w="1607820" h="1452879">
                  <a:moveTo>
                    <a:pt x="0" y="1452371"/>
                  </a:moveTo>
                  <a:lnTo>
                    <a:pt x="1607820" y="1452371"/>
                  </a:lnTo>
                  <a:lnTo>
                    <a:pt x="1607820" y="0"/>
                  </a:lnTo>
                  <a:lnTo>
                    <a:pt x="0" y="0"/>
                  </a:lnTo>
                  <a:lnTo>
                    <a:pt x="0" y="1452371"/>
                  </a:lnTo>
                  <a:close/>
                </a:path>
              </a:pathLst>
            </a:custGeom>
            <a:ln w="25400">
              <a:solidFill>
                <a:srgbClr val="9494BB"/>
              </a:solidFill>
            </a:ln>
          </p:spPr>
          <p:txBody>
            <a:bodyPr wrap="square" lIns="0" tIns="0" rIns="0" bIns="0" rtlCol="0"/>
            <a:lstStyle/>
            <a:p>
              <a:endParaRPr/>
            </a:p>
          </p:txBody>
        </p:sp>
        <p:pic>
          <p:nvPicPr>
            <p:cNvPr id="96" name="object 96"/>
            <p:cNvPicPr/>
            <p:nvPr/>
          </p:nvPicPr>
          <p:blipFill>
            <a:blip r:embed="rId5" cstate="print"/>
            <a:stretch>
              <a:fillRect/>
            </a:stretch>
          </p:blipFill>
          <p:spPr>
            <a:xfrm>
              <a:off x="6637019" y="3869436"/>
              <a:ext cx="1734312" cy="1580388"/>
            </a:xfrm>
            <a:prstGeom prst="rect">
              <a:avLst/>
            </a:prstGeom>
          </p:spPr>
        </p:pic>
        <p:sp>
          <p:nvSpPr>
            <p:cNvPr id="97" name="object 97"/>
            <p:cNvSpPr/>
            <p:nvPr/>
          </p:nvSpPr>
          <p:spPr>
            <a:xfrm>
              <a:off x="6675881" y="3908298"/>
              <a:ext cx="1606550" cy="1452880"/>
            </a:xfrm>
            <a:custGeom>
              <a:avLst/>
              <a:gdLst/>
              <a:ahLst/>
              <a:cxnLst/>
              <a:rect l="l" t="t" r="r" b="b"/>
              <a:pathLst>
                <a:path w="1606550" h="1452879">
                  <a:moveTo>
                    <a:pt x="1606296" y="0"/>
                  </a:moveTo>
                  <a:lnTo>
                    <a:pt x="0" y="0"/>
                  </a:lnTo>
                  <a:lnTo>
                    <a:pt x="0" y="1452371"/>
                  </a:lnTo>
                  <a:lnTo>
                    <a:pt x="1606296" y="1452371"/>
                  </a:lnTo>
                  <a:lnTo>
                    <a:pt x="1606296" y="0"/>
                  </a:lnTo>
                  <a:close/>
                </a:path>
              </a:pathLst>
            </a:custGeom>
            <a:solidFill>
              <a:srgbClr val="DCDCE6"/>
            </a:solidFill>
          </p:spPr>
          <p:txBody>
            <a:bodyPr wrap="square" lIns="0" tIns="0" rIns="0" bIns="0" rtlCol="0"/>
            <a:lstStyle/>
            <a:p>
              <a:endParaRPr/>
            </a:p>
          </p:txBody>
        </p:sp>
        <p:sp>
          <p:nvSpPr>
            <p:cNvPr id="98" name="object 98"/>
            <p:cNvSpPr/>
            <p:nvPr/>
          </p:nvSpPr>
          <p:spPr>
            <a:xfrm>
              <a:off x="6675881" y="3908298"/>
              <a:ext cx="1606550" cy="1452880"/>
            </a:xfrm>
            <a:custGeom>
              <a:avLst/>
              <a:gdLst/>
              <a:ahLst/>
              <a:cxnLst/>
              <a:rect l="l" t="t" r="r" b="b"/>
              <a:pathLst>
                <a:path w="1606550" h="1452879">
                  <a:moveTo>
                    <a:pt x="0" y="1452371"/>
                  </a:moveTo>
                  <a:lnTo>
                    <a:pt x="1606296" y="1452371"/>
                  </a:lnTo>
                  <a:lnTo>
                    <a:pt x="1606296" y="0"/>
                  </a:lnTo>
                  <a:lnTo>
                    <a:pt x="0" y="0"/>
                  </a:lnTo>
                  <a:lnTo>
                    <a:pt x="0" y="1452371"/>
                  </a:lnTo>
                  <a:close/>
                </a:path>
              </a:pathLst>
            </a:custGeom>
            <a:ln w="25400">
              <a:solidFill>
                <a:srgbClr val="9494BB"/>
              </a:solidFill>
            </a:ln>
          </p:spPr>
          <p:txBody>
            <a:bodyPr wrap="square" lIns="0" tIns="0" rIns="0" bIns="0" rtlCol="0"/>
            <a:lstStyle/>
            <a:p>
              <a:endParaRPr/>
            </a:p>
          </p:txBody>
        </p:sp>
        <p:pic>
          <p:nvPicPr>
            <p:cNvPr id="99" name="object 99"/>
            <p:cNvPicPr/>
            <p:nvPr/>
          </p:nvPicPr>
          <p:blipFill>
            <a:blip r:embed="rId5" cstate="print"/>
            <a:stretch>
              <a:fillRect/>
            </a:stretch>
          </p:blipFill>
          <p:spPr>
            <a:xfrm>
              <a:off x="6548627" y="3945636"/>
              <a:ext cx="1734312" cy="1580388"/>
            </a:xfrm>
            <a:prstGeom prst="rect">
              <a:avLst/>
            </a:prstGeom>
          </p:spPr>
        </p:pic>
        <p:sp>
          <p:nvSpPr>
            <p:cNvPr id="100" name="object 100"/>
            <p:cNvSpPr/>
            <p:nvPr/>
          </p:nvSpPr>
          <p:spPr>
            <a:xfrm>
              <a:off x="6587489" y="3984498"/>
              <a:ext cx="1606550" cy="1452880"/>
            </a:xfrm>
            <a:custGeom>
              <a:avLst/>
              <a:gdLst/>
              <a:ahLst/>
              <a:cxnLst/>
              <a:rect l="l" t="t" r="r" b="b"/>
              <a:pathLst>
                <a:path w="1606550" h="1452879">
                  <a:moveTo>
                    <a:pt x="1606296" y="0"/>
                  </a:moveTo>
                  <a:lnTo>
                    <a:pt x="0" y="0"/>
                  </a:lnTo>
                  <a:lnTo>
                    <a:pt x="0" y="1452371"/>
                  </a:lnTo>
                  <a:lnTo>
                    <a:pt x="1606296" y="1452371"/>
                  </a:lnTo>
                  <a:lnTo>
                    <a:pt x="1606296" y="0"/>
                  </a:lnTo>
                  <a:close/>
                </a:path>
              </a:pathLst>
            </a:custGeom>
            <a:solidFill>
              <a:srgbClr val="DCDCE6"/>
            </a:solidFill>
          </p:spPr>
          <p:txBody>
            <a:bodyPr wrap="square" lIns="0" tIns="0" rIns="0" bIns="0" rtlCol="0"/>
            <a:lstStyle/>
            <a:p>
              <a:endParaRPr/>
            </a:p>
          </p:txBody>
        </p:sp>
        <p:sp>
          <p:nvSpPr>
            <p:cNvPr id="101" name="object 101"/>
            <p:cNvSpPr/>
            <p:nvPr/>
          </p:nvSpPr>
          <p:spPr>
            <a:xfrm>
              <a:off x="6587489" y="3984498"/>
              <a:ext cx="1606550" cy="1452880"/>
            </a:xfrm>
            <a:custGeom>
              <a:avLst/>
              <a:gdLst/>
              <a:ahLst/>
              <a:cxnLst/>
              <a:rect l="l" t="t" r="r" b="b"/>
              <a:pathLst>
                <a:path w="1606550" h="1452879">
                  <a:moveTo>
                    <a:pt x="0" y="1452371"/>
                  </a:moveTo>
                  <a:lnTo>
                    <a:pt x="1606296" y="1452371"/>
                  </a:lnTo>
                  <a:lnTo>
                    <a:pt x="1606296" y="0"/>
                  </a:lnTo>
                  <a:lnTo>
                    <a:pt x="0" y="0"/>
                  </a:lnTo>
                  <a:lnTo>
                    <a:pt x="0" y="1452371"/>
                  </a:lnTo>
                  <a:close/>
                </a:path>
              </a:pathLst>
            </a:custGeom>
            <a:ln w="25400">
              <a:solidFill>
                <a:srgbClr val="9494BB"/>
              </a:solidFill>
            </a:ln>
          </p:spPr>
          <p:txBody>
            <a:bodyPr wrap="square" lIns="0" tIns="0" rIns="0" bIns="0" rtlCol="0"/>
            <a:lstStyle/>
            <a:p>
              <a:endParaRPr/>
            </a:p>
          </p:txBody>
        </p:sp>
        <p:pic>
          <p:nvPicPr>
            <p:cNvPr id="102" name="object 102"/>
            <p:cNvPicPr/>
            <p:nvPr/>
          </p:nvPicPr>
          <p:blipFill>
            <a:blip r:embed="rId3" cstate="print"/>
            <a:stretch>
              <a:fillRect/>
            </a:stretch>
          </p:blipFill>
          <p:spPr>
            <a:xfrm>
              <a:off x="6449567" y="4041660"/>
              <a:ext cx="1735836" cy="1581912"/>
            </a:xfrm>
            <a:prstGeom prst="rect">
              <a:avLst/>
            </a:prstGeom>
          </p:spPr>
        </p:pic>
        <p:sp>
          <p:nvSpPr>
            <p:cNvPr id="103" name="object 103"/>
            <p:cNvSpPr/>
            <p:nvPr/>
          </p:nvSpPr>
          <p:spPr>
            <a:xfrm>
              <a:off x="6488429" y="4080510"/>
              <a:ext cx="1607820" cy="1454150"/>
            </a:xfrm>
            <a:custGeom>
              <a:avLst/>
              <a:gdLst/>
              <a:ahLst/>
              <a:cxnLst/>
              <a:rect l="l" t="t" r="r" b="b"/>
              <a:pathLst>
                <a:path w="1607820" h="1454150">
                  <a:moveTo>
                    <a:pt x="1607820" y="0"/>
                  </a:moveTo>
                  <a:lnTo>
                    <a:pt x="0" y="0"/>
                  </a:lnTo>
                  <a:lnTo>
                    <a:pt x="0" y="1453895"/>
                  </a:lnTo>
                  <a:lnTo>
                    <a:pt x="1607820" y="1453895"/>
                  </a:lnTo>
                  <a:lnTo>
                    <a:pt x="1607820" y="0"/>
                  </a:lnTo>
                  <a:close/>
                </a:path>
              </a:pathLst>
            </a:custGeom>
            <a:solidFill>
              <a:srgbClr val="DCDCE6"/>
            </a:solidFill>
          </p:spPr>
          <p:txBody>
            <a:bodyPr wrap="square" lIns="0" tIns="0" rIns="0" bIns="0" rtlCol="0"/>
            <a:lstStyle/>
            <a:p>
              <a:endParaRPr/>
            </a:p>
          </p:txBody>
        </p:sp>
        <p:sp>
          <p:nvSpPr>
            <p:cNvPr id="104" name="object 104"/>
            <p:cNvSpPr/>
            <p:nvPr/>
          </p:nvSpPr>
          <p:spPr>
            <a:xfrm>
              <a:off x="6488429" y="4080510"/>
              <a:ext cx="1607820" cy="1454150"/>
            </a:xfrm>
            <a:custGeom>
              <a:avLst/>
              <a:gdLst/>
              <a:ahLst/>
              <a:cxnLst/>
              <a:rect l="l" t="t" r="r" b="b"/>
              <a:pathLst>
                <a:path w="1607820" h="1454150">
                  <a:moveTo>
                    <a:pt x="0" y="1453895"/>
                  </a:moveTo>
                  <a:lnTo>
                    <a:pt x="1607820" y="1453895"/>
                  </a:lnTo>
                  <a:lnTo>
                    <a:pt x="1607820" y="0"/>
                  </a:lnTo>
                  <a:lnTo>
                    <a:pt x="0" y="0"/>
                  </a:lnTo>
                  <a:lnTo>
                    <a:pt x="0" y="1453895"/>
                  </a:lnTo>
                  <a:close/>
                </a:path>
              </a:pathLst>
            </a:custGeom>
            <a:ln w="25400">
              <a:solidFill>
                <a:srgbClr val="9494BB"/>
              </a:solidFill>
            </a:ln>
          </p:spPr>
          <p:txBody>
            <a:bodyPr wrap="square" lIns="0" tIns="0" rIns="0" bIns="0" rtlCol="0"/>
            <a:lstStyle/>
            <a:p>
              <a:endParaRPr/>
            </a:p>
          </p:txBody>
        </p:sp>
        <p:pic>
          <p:nvPicPr>
            <p:cNvPr id="105" name="object 105"/>
            <p:cNvPicPr/>
            <p:nvPr/>
          </p:nvPicPr>
          <p:blipFill>
            <a:blip r:embed="rId4" cstate="print"/>
            <a:stretch>
              <a:fillRect/>
            </a:stretch>
          </p:blipFill>
          <p:spPr>
            <a:xfrm>
              <a:off x="6362699" y="4117860"/>
              <a:ext cx="1734311" cy="1581912"/>
            </a:xfrm>
            <a:prstGeom prst="rect">
              <a:avLst/>
            </a:prstGeom>
          </p:spPr>
        </p:pic>
        <p:sp>
          <p:nvSpPr>
            <p:cNvPr id="106" name="object 106"/>
            <p:cNvSpPr/>
            <p:nvPr/>
          </p:nvSpPr>
          <p:spPr>
            <a:xfrm>
              <a:off x="6401561" y="4156710"/>
              <a:ext cx="1606550" cy="1454150"/>
            </a:xfrm>
            <a:custGeom>
              <a:avLst/>
              <a:gdLst/>
              <a:ahLst/>
              <a:cxnLst/>
              <a:rect l="l" t="t" r="r" b="b"/>
              <a:pathLst>
                <a:path w="1606550" h="1454150">
                  <a:moveTo>
                    <a:pt x="1606295" y="0"/>
                  </a:moveTo>
                  <a:lnTo>
                    <a:pt x="0" y="0"/>
                  </a:lnTo>
                  <a:lnTo>
                    <a:pt x="0" y="1453895"/>
                  </a:lnTo>
                  <a:lnTo>
                    <a:pt x="1606295" y="1453895"/>
                  </a:lnTo>
                  <a:lnTo>
                    <a:pt x="1606295" y="0"/>
                  </a:lnTo>
                  <a:close/>
                </a:path>
              </a:pathLst>
            </a:custGeom>
            <a:solidFill>
              <a:srgbClr val="DCDCE6"/>
            </a:solidFill>
          </p:spPr>
          <p:txBody>
            <a:bodyPr wrap="square" lIns="0" tIns="0" rIns="0" bIns="0" rtlCol="0"/>
            <a:lstStyle/>
            <a:p>
              <a:endParaRPr/>
            </a:p>
          </p:txBody>
        </p:sp>
        <p:sp>
          <p:nvSpPr>
            <p:cNvPr id="107" name="object 107"/>
            <p:cNvSpPr/>
            <p:nvPr/>
          </p:nvSpPr>
          <p:spPr>
            <a:xfrm>
              <a:off x="6401561" y="4156710"/>
              <a:ext cx="1606550" cy="1454150"/>
            </a:xfrm>
            <a:custGeom>
              <a:avLst/>
              <a:gdLst/>
              <a:ahLst/>
              <a:cxnLst/>
              <a:rect l="l" t="t" r="r" b="b"/>
              <a:pathLst>
                <a:path w="1606550" h="1454150">
                  <a:moveTo>
                    <a:pt x="0" y="1453895"/>
                  </a:moveTo>
                  <a:lnTo>
                    <a:pt x="1606295" y="1453895"/>
                  </a:lnTo>
                  <a:lnTo>
                    <a:pt x="1606295" y="0"/>
                  </a:lnTo>
                  <a:lnTo>
                    <a:pt x="0" y="0"/>
                  </a:lnTo>
                  <a:lnTo>
                    <a:pt x="0" y="1453895"/>
                  </a:lnTo>
                  <a:close/>
                </a:path>
              </a:pathLst>
            </a:custGeom>
            <a:ln w="25400">
              <a:solidFill>
                <a:srgbClr val="9494BB"/>
              </a:solidFill>
            </a:ln>
          </p:spPr>
          <p:txBody>
            <a:bodyPr wrap="square" lIns="0" tIns="0" rIns="0" bIns="0" rtlCol="0"/>
            <a:lstStyle/>
            <a:p>
              <a:endParaRPr/>
            </a:p>
          </p:txBody>
        </p:sp>
        <p:pic>
          <p:nvPicPr>
            <p:cNvPr id="108" name="object 108"/>
            <p:cNvPicPr/>
            <p:nvPr/>
          </p:nvPicPr>
          <p:blipFill>
            <a:blip r:embed="rId4" cstate="print"/>
            <a:stretch>
              <a:fillRect/>
            </a:stretch>
          </p:blipFill>
          <p:spPr>
            <a:xfrm>
              <a:off x="6274307" y="4194060"/>
              <a:ext cx="1734312" cy="1581912"/>
            </a:xfrm>
            <a:prstGeom prst="rect">
              <a:avLst/>
            </a:prstGeom>
          </p:spPr>
        </p:pic>
        <p:sp>
          <p:nvSpPr>
            <p:cNvPr id="109" name="object 109"/>
            <p:cNvSpPr/>
            <p:nvPr/>
          </p:nvSpPr>
          <p:spPr>
            <a:xfrm>
              <a:off x="6313169" y="4232910"/>
              <a:ext cx="1606550" cy="1454150"/>
            </a:xfrm>
            <a:custGeom>
              <a:avLst/>
              <a:gdLst/>
              <a:ahLst/>
              <a:cxnLst/>
              <a:rect l="l" t="t" r="r" b="b"/>
              <a:pathLst>
                <a:path w="1606550" h="1454150">
                  <a:moveTo>
                    <a:pt x="1606296" y="0"/>
                  </a:moveTo>
                  <a:lnTo>
                    <a:pt x="0" y="0"/>
                  </a:lnTo>
                  <a:lnTo>
                    <a:pt x="0" y="1453895"/>
                  </a:lnTo>
                  <a:lnTo>
                    <a:pt x="1606296" y="1453895"/>
                  </a:lnTo>
                  <a:lnTo>
                    <a:pt x="1606296" y="0"/>
                  </a:lnTo>
                  <a:close/>
                </a:path>
              </a:pathLst>
            </a:custGeom>
            <a:solidFill>
              <a:srgbClr val="DCDCE6"/>
            </a:solidFill>
          </p:spPr>
          <p:txBody>
            <a:bodyPr wrap="square" lIns="0" tIns="0" rIns="0" bIns="0" rtlCol="0"/>
            <a:lstStyle/>
            <a:p>
              <a:endParaRPr/>
            </a:p>
          </p:txBody>
        </p:sp>
        <p:sp>
          <p:nvSpPr>
            <p:cNvPr id="110" name="object 110"/>
            <p:cNvSpPr/>
            <p:nvPr/>
          </p:nvSpPr>
          <p:spPr>
            <a:xfrm>
              <a:off x="6313169" y="4232910"/>
              <a:ext cx="1606550" cy="1454150"/>
            </a:xfrm>
            <a:custGeom>
              <a:avLst/>
              <a:gdLst/>
              <a:ahLst/>
              <a:cxnLst/>
              <a:rect l="l" t="t" r="r" b="b"/>
              <a:pathLst>
                <a:path w="1606550" h="1454150">
                  <a:moveTo>
                    <a:pt x="0" y="1453895"/>
                  </a:moveTo>
                  <a:lnTo>
                    <a:pt x="1606296" y="1453895"/>
                  </a:lnTo>
                  <a:lnTo>
                    <a:pt x="1606296" y="0"/>
                  </a:lnTo>
                  <a:lnTo>
                    <a:pt x="0" y="0"/>
                  </a:lnTo>
                  <a:lnTo>
                    <a:pt x="0" y="1453895"/>
                  </a:lnTo>
                  <a:close/>
                </a:path>
              </a:pathLst>
            </a:custGeom>
            <a:ln w="25400">
              <a:solidFill>
                <a:srgbClr val="9494BB"/>
              </a:solidFill>
            </a:ln>
          </p:spPr>
          <p:txBody>
            <a:bodyPr wrap="square" lIns="0" tIns="0" rIns="0" bIns="0" rtlCol="0"/>
            <a:lstStyle/>
            <a:p>
              <a:endParaRPr/>
            </a:p>
          </p:txBody>
        </p:sp>
        <p:pic>
          <p:nvPicPr>
            <p:cNvPr id="111" name="object 111"/>
            <p:cNvPicPr/>
            <p:nvPr/>
          </p:nvPicPr>
          <p:blipFill>
            <a:blip r:embed="rId6" cstate="print"/>
            <a:stretch>
              <a:fillRect/>
            </a:stretch>
          </p:blipFill>
          <p:spPr>
            <a:xfrm>
              <a:off x="6141719" y="4291571"/>
              <a:ext cx="1735835" cy="1580388"/>
            </a:xfrm>
            <a:prstGeom prst="rect">
              <a:avLst/>
            </a:prstGeom>
          </p:spPr>
        </p:pic>
        <p:sp>
          <p:nvSpPr>
            <p:cNvPr id="112" name="object 112"/>
            <p:cNvSpPr/>
            <p:nvPr/>
          </p:nvSpPr>
          <p:spPr>
            <a:xfrm>
              <a:off x="6180581" y="4330445"/>
              <a:ext cx="1607820" cy="1452880"/>
            </a:xfrm>
            <a:custGeom>
              <a:avLst/>
              <a:gdLst/>
              <a:ahLst/>
              <a:cxnLst/>
              <a:rect l="l" t="t" r="r" b="b"/>
              <a:pathLst>
                <a:path w="1607820" h="1452879">
                  <a:moveTo>
                    <a:pt x="1607819" y="0"/>
                  </a:moveTo>
                  <a:lnTo>
                    <a:pt x="0" y="0"/>
                  </a:lnTo>
                  <a:lnTo>
                    <a:pt x="0" y="1452371"/>
                  </a:lnTo>
                  <a:lnTo>
                    <a:pt x="1607819" y="1452371"/>
                  </a:lnTo>
                  <a:lnTo>
                    <a:pt x="1607819" y="0"/>
                  </a:lnTo>
                  <a:close/>
                </a:path>
              </a:pathLst>
            </a:custGeom>
            <a:solidFill>
              <a:srgbClr val="DCDCE6"/>
            </a:solidFill>
          </p:spPr>
          <p:txBody>
            <a:bodyPr wrap="square" lIns="0" tIns="0" rIns="0" bIns="0" rtlCol="0"/>
            <a:lstStyle/>
            <a:p>
              <a:endParaRPr/>
            </a:p>
          </p:txBody>
        </p:sp>
        <p:sp>
          <p:nvSpPr>
            <p:cNvPr id="113" name="object 113"/>
            <p:cNvSpPr/>
            <p:nvPr/>
          </p:nvSpPr>
          <p:spPr>
            <a:xfrm>
              <a:off x="6180581" y="4330445"/>
              <a:ext cx="1607820" cy="1452880"/>
            </a:xfrm>
            <a:custGeom>
              <a:avLst/>
              <a:gdLst/>
              <a:ahLst/>
              <a:cxnLst/>
              <a:rect l="l" t="t" r="r" b="b"/>
              <a:pathLst>
                <a:path w="1607820" h="1452879">
                  <a:moveTo>
                    <a:pt x="0" y="1452371"/>
                  </a:moveTo>
                  <a:lnTo>
                    <a:pt x="1607819" y="1452371"/>
                  </a:lnTo>
                  <a:lnTo>
                    <a:pt x="1607819" y="0"/>
                  </a:lnTo>
                  <a:lnTo>
                    <a:pt x="0" y="0"/>
                  </a:lnTo>
                  <a:lnTo>
                    <a:pt x="0" y="1452371"/>
                  </a:lnTo>
                  <a:close/>
                </a:path>
              </a:pathLst>
            </a:custGeom>
            <a:ln w="25400">
              <a:solidFill>
                <a:srgbClr val="9494BB"/>
              </a:solidFill>
            </a:ln>
          </p:spPr>
          <p:txBody>
            <a:bodyPr wrap="square" lIns="0" tIns="0" rIns="0" bIns="0" rtlCol="0"/>
            <a:lstStyle/>
            <a:p>
              <a:endParaRPr/>
            </a:p>
          </p:txBody>
        </p:sp>
        <p:pic>
          <p:nvPicPr>
            <p:cNvPr id="114" name="object 114"/>
            <p:cNvPicPr/>
            <p:nvPr/>
          </p:nvPicPr>
          <p:blipFill>
            <a:blip r:embed="rId6" cstate="print"/>
            <a:stretch>
              <a:fillRect/>
            </a:stretch>
          </p:blipFill>
          <p:spPr>
            <a:xfrm>
              <a:off x="6053327" y="4367771"/>
              <a:ext cx="1735835" cy="1580388"/>
            </a:xfrm>
            <a:prstGeom prst="rect">
              <a:avLst/>
            </a:prstGeom>
          </p:spPr>
        </p:pic>
        <p:sp>
          <p:nvSpPr>
            <p:cNvPr id="115" name="object 115"/>
            <p:cNvSpPr/>
            <p:nvPr/>
          </p:nvSpPr>
          <p:spPr>
            <a:xfrm>
              <a:off x="6092189" y="4406645"/>
              <a:ext cx="1607820" cy="1452880"/>
            </a:xfrm>
            <a:custGeom>
              <a:avLst/>
              <a:gdLst/>
              <a:ahLst/>
              <a:cxnLst/>
              <a:rect l="l" t="t" r="r" b="b"/>
              <a:pathLst>
                <a:path w="1607820" h="1452879">
                  <a:moveTo>
                    <a:pt x="1607819" y="0"/>
                  </a:moveTo>
                  <a:lnTo>
                    <a:pt x="0" y="0"/>
                  </a:lnTo>
                  <a:lnTo>
                    <a:pt x="0" y="1452371"/>
                  </a:lnTo>
                  <a:lnTo>
                    <a:pt x="1607819" y="1452371"/>
                  </a:lnTo>
                  <a:lnTo>
                    <a:pt x="1607819" y="0"/>
                  </a:lnTo>
                  <a:close/>
                </a:path>
              </a:pathLst>
            </a:custGeom>
            <a:solidFill>
              <a:srgbClr val="DCDCE6"/>
            </a:solidFill>
          </p:spPr>
          <p:txBody>
            <a:bodyPr wrap="square" lIns="0" tIns="0" rIns="0" bIns="0" rtlCol="0"/>
            <a:lstStyle/>
            <a:p>
              <a:endParaRPr/>
            </a:p>
          </p:txBody>
        </p:sp>
        <p:sp>
          <p:nvSpPr>
            <p:cNvPr id="116" name="object 116"/>
            <p:cNvSpPr/>
            <p:nvPr/>
          </p:nvSpPr>
          <p:spPr>
            <a:xfrm>
              <a:off x="6092189" y="4406645"/>
              <a:ext cx="1607820" cy="1452880"/>
            </a:xfrm>
            <a:custGeom>
              <a:avLst/>
              <a:gdLst/>
              <a:ahLst/>
              <a:cxnLst/>
              <a:rect l="l" t="t" r="r" b="b"/>
              <a:pathLst>
                <a:path w="1607820" h="1452879">
                  <a:moveTo>
                    <a:pt x="0" y="1452371"/>
                  </a:moveTo>
                  <a:lnTo>
                    <a:pt x="1607819" y="1452371"/>
                  </a:lnTo>
                  <a:lnTo>
                    <a:pt x="1607819" y="0"/>
                  </a:lnTo>
                  <a:lnTo>
                    <a:pt x="0" y="0"/>
                  </a:lnTo>
                  <a:lnTo>
                    <a:pt x="0" y="1452371"/>
                  </a:lnTo>
                  <a:close/>
                </a:path>
              </a:pathLst>
            </a:custGeom>
            <a:ln w="25400">
              <a:solidFill>
                <a:srgbClr val="9494BB"/>
              </a:solidFill>
            </a:ln>
          </p:spPr>
          <p:txBody>
            <a:bodyPr wrap="square" lIns="0" tIns="0" rIns="0" bIns="0" rtlCol="0"/>
            <a:lstStyle/>
            <a:p>
              <a:endParaRPr/>
            </a:p>
          </p:txBody>
        </p:sp>
        <p:pic>
          <p:nvPicPr>
            <p:cNvPr id="117" name="object 117"/>
            <p:cNvPicPr/>
            <p:nvPr/>
          </p:nvPicPr>
          <p:blipFill>
            <a:blip r:embed="rId6" cstate="print"/>
            <a:stretch>
              <a:fillRect/>
            </a:stretch>
          </p:blipFill>
          <p:spPr>
            <a:xfrm>
              <a:off x="5964935" y="4443971"/>
              <a:ext cx="1735836" cy="1580388"/>
            </a:xfrm>
            <a:prstGeom prst="rect">
              <a:avLst/>
            </a:prstGeom>
          </p:spPr>
        </p:pic>
        <p:sp>
          <p:nvSpPr>
            <p:cNvPr id="118" name="object 118"/>
            <p:cNvSpPr/>
            <p:nvPr/>
          </p:nvSpPr>
          <p:spPr>
            <a:xfrm>
              <a:off x="6003797" y="4482845"/>
              <a:ext cx="1607820" cy="1452880"/>
            </a:xfrm>
            <a:custGeom>
              <a:avLst/>
              <a:gdLst/>
              <a:ahLst/>
              <a:cxnLst/>
              <a:rect l="l" t="t" r="r" b="b"/>
              <a:pathLst>
                <a:path w="1607820" h="1452879">
                  <a:moveTo>
                    <a:pt x="1607820" y="0"/>
                  </a:moveTo>
                  <a:lnTo>
                    <a:pt x="0" y="0"/>
                  </a:lnTo>
                  <a:lnTo>
                    <a:pt x="0" y="1452371"/>
                  </a:lnTo>
                  <a:lnTo>
                    <a:pt x="1607820" y="1452371"/>
                  </a:lnTo>
                  <a:lnTo>
                    <a:pt x="1607820" y="0"/>
                  </a:lnTo>
                  <a:close/>
                </a:path>
              </a:pathLst>
            </a:custGeom>
            <a:solidFill>
              <a:srgbClr val="DCDCE6"/>
            </a:solidFill>
          </p:spPr>
          <p:txBody>
            <a:bodyPr wrap="square" lIns="0" tIns="0" rIns="0" bIns="0" rtlCol="0"/>
            <a:lstStyle/>
            <a:p>
              <a:endParaRPr/>
            </a:p>
          </p:txBody>
        </p:sp>
        <p:sp>
          <p:nvSpPr>
            <p:cNvPr id="119" name="object 119"/>
            <p:cNvSpPr/>
            <p:nvPr/>
          </p:nvSpPr>
          <p:spPr>
            <a:xfrm>
              <a:off x="6003797" y="4482845"/>
              <a:ext cx="1607820" cy="1452880"/>
            </a:xfrm>
            <a:custGeom>
              <a:avLst/>
              <a:gdLst/>
              <a:ahLst/>
              <a:cxnLst/>
              <a:rect l="l" t="t" r="r" b="b"/>
              <a:pathLst>
                <a:path w="1607820" h="1452879">
                  <a:moveTo>
                    <a:pt x="0" y="1452371"/>
                  </a:moveTo>
                  <a:lnTo>
                    <a:pt x="1607820" y="1452371"/>
                  </a:lnTo>
                  <a:lnTo>
                    <a:pt x="1607820" y="0"/>
                  </a:lnTo>
                  <a:lnTo>
                    <a:pt x="0" y="0"/>
                  </a:lnTo>
                  <a:lnTo>
                    <a:pt x="0" y="1452371"/>
                  </a:lnTo>
                  <a:close/>
                </a:path>
              </a:pathLst>
            </a:custGeom>
            <a:ln w="25400">
              <a:solidFill>
                <a:srgbClr val="9494BB"/>
              </a:solidFill>
            </a:ln>
          </p:spPr>
          <p:txBody>
            <a:bodyPr wrap="square" lIns="0" tIns="0" rIns="0" bIns="0" rtlCol="0"/>
            <a:lstStyle/>
            <a:p>
              <a:endParaRPr/>
            </a:p>
          </p:txBody>
        </p:sp>
      </p:grpSp>
      <p:sp>
        <p:nvSpPr>
          <p:cNvPr id="120" name="object 120"/>
          <p:cNvSpPr txBox="1"/>
          <p:nvPr/>
        </p:nvSpPr>
        <p:spPr>
          <a:xfrm>
            <a:off x="6051550" y="6108903"/>
            <a:ext cx="1493520" cy="299720"/>
          </a:xfrm>
          <a:prstGeom prst="rect">
            <a:avLst/>
          </a:prstGeom>
        </p:spPr>
        <p:txBody>
          <a:bodyPr vert="horz" wrap="square" lIns="0" tIns="12700" rIns="0" bIns="0" rtlCol="0">
            <a:spAutoFit/>
          </a:bodyPr>
          <a:lstStyle/>
          <a:p>
            <a:pPr marL="12700">
              <a:lnSpc>
                <a:spcPct val="100000"/>
              </a:lnSpc>
              <a:spcBef>
                <a:spcPts val="100"/>
              </a:spcBef>
            </a:pPr>
            <a:r>
              <a:rPr sz="1800" spc="-5" dirty="0">
                <a:latin typeface="Cambria"/>
                <a:cs typeface="Cambria"/>
              </a:rPr>
              <a:t>28</a:t>
            </a:r>
            <a:r>
              <a:rPr sz="1800" spc="80" dirty="0">
                <a:latin typeface="Cambria"/>
                <a:cs typeface="Cambria"/>
              </a:rPr>
              <a:t> </a:t>
            </a:r>
            <a:r>
              <a:rPr sz="1800" dirty="0">
                <a:latin typeface="Cambria Math"/>
                <a:cs typeface="Cambria Math"/>
              </a:rPr>
              <a:t>×</a:t>
            </a:r>
            <a:r>
              <a:rPr sz="1800" spc="90" dirty="0">
                <a:latin typeface="Cambria Math"/>
                <a:cs typeface="Cambria Math"/>
              </a:rPr>
              <a:t> </a:t>
            </a:r>
            <a:r>
              <a:rPr sz="1800" spc="-5" dirty="0">
                <a:latin typeface="Cambria"/>
                <a:cs typeface="Cambria"/>
              </a:rPr>
              <a:t>28</a:t>
            </a:r>
            <a:r>
              <a:rPr sz="1800" spc="90" dirty="0">
                <a:latin typeface="Cambria"/>
                <a:cs typeface="Cambria"/>
              </a:rPr>
              <a:t> </a:t>
            </a:r>
            <a:r>
              <a:rPr sz="1800" dirty="0">
                <a:latin typeface="Cambria Math"/>
                <a:cs typeface="Cambria Math"/>
              </a:rPr>
              <a:t>×</a:t>
            </a:r>
            <a:r>
              <a:rPr sz="1800" spc="90" dirty="0">
                <a:latin typeface="Cambria Math"/>
                <a:cs typeface="Cambria Math"/>
              </a:rPr>
              <a:t> </a:t>
            </a:r>
            <a:r>
              <a:rPr sz="1800" spc="-10" dirty="0">
                <a:latin typeface="Cambria"/>
                <a:cs typeface="Cambria"/>
              </a:rPr>
              <a:t>256</a:t>
            </a:r>
            <a:endParaRPr sz="1800">
              <a:latin typeface="Cambria"/>
              <a:cs typeface="Cambria"/>
            </a:endParaRPr>
          </a:p>
        </p:txBody>
      </p:sp>
      <p:sp>
        <p:nvSpPr>
          <p:cNvPr id="121" name="Slide Number Placeholder 120">
            <a:extLst>
              <a:ext uri="{FF2B5EF4-FFF2-40B4-BE49-F238E27FC236}">
                <a16:creationId xmlns:a16="http://schemas.microsoft.com/office/drawing/2014/main" id="{731653C5-1C90-2528-F7BB-8DE028F028A1}"/>
              </a:ext>
            </a:extLst>
          </p:cNvPr>
          <p:cNvSpPr>
            <a:spLocks noGrp="1"/>
          </p:cNvSpPr>
          <p:nvPr>
            <p:ph type="sldNum" sz="quarter" idx="7"/>
          </p:nvPr>
        </p:nvSpPr>
        <p:spPr/>
        <p:txBody>
          <a:bodyPr/>
          <a:lstStyle/>
          <a:p>
            <a:fld id="{B6F15528-21DE-4FAA-801E-634DDDAF4B2B}" type="slidenum">
              <a:rPr lang="en-IN" smtClean="0"/>
              <a:t>73</a:t>
            </a:fld>
            <a:endParaRPr lang="en-IN"/>
          </a:p>
        </p:txBody>
      </p:sp>
      <p:pic>
        <p:nvPicPr>
          <p:cNvPr id="122" name="Picture 2" descr="E:\NIET\Project\xLogo11.png.pagespeed.ic.pydHLuCQEZ.png">
            <a:extLst>
              <a:ext uri="{FF2B5EF4-FFF2-40B4-BE49-F238E27FC236}">
                <a16:creationId xmlns:a16="http://schemas.microsoft.com/office/drawing/2014/main" id="{CC90B60F-C360-F667-750B-6A2F33206E94}"/>
              </a:ext>
            </a:extLst>
          </p:cNvPr>
          <p:cNvPicPr>
            <a:picLocks noChangeAspect="1" noChangeArrowheads="1"/>
          </p:cNvPicPr>
          <p:nvPr/>
        </p:nvPicPr>
        <p:blipFill>
          <a:blip r:embed="rId7" cstate="print"/>
          <a:srcRect/>
          <a:stretch>
            <a:fillRect/>
          </a:stretch>
        </p:blipFill>
        <p:spPr bwMode="auto">
          <a:xfrm>
            <a:off x="0" y="15548"/>
            <a:ext cx="1447800" cy="817163"/>
          </a:xfrm>
          <a:prstGeom prst="rect">
            <a:avLst/>
          </a:prstGeom>
          <a:noFill/>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3034246" y="545396"/>
            <a:ext cx="6166953" cy="516284"/>
          </a:xfrm>
          <a:prstGeom prst="rect">
            <a:avLst/>
          </a:prstGeom>
        </p:spPr>
      </p:pic>
      <p:sp>
        <p:nvSpPr>
          <p:cNvPr id="147" name="Date Placeholder 146"/>
          <p:cNvSpPr>
            <a:spLocks noGrp="1"/>
          </p:cNvSpPr>
          <p:nvPr>
            <p:ph type="dt" sz="half" idx="6"/>
          </p:nvPr>
        </p:nvSpPr>
        <p:spPr/>
        <p:txBody>
          <a:bodyPr/>
          <a:lstStyle/>
          <a:p>
            <a:pPr marL="12700">
              <a:lnSpc>
                <a:spcPct val="100000"/>
              </a:lnSpc>
            </a:pPr>
            <a:endParaRPr lang="en-US" spc="-10" dirty="0"/>
          </a:p>
        </p:txBody>
      </p:sp>
      <p:sp>
        <p:nvSpPr>
          <p:cNvPr id="3" name="object 3"/>
          <p:cNvSpPr txBox="1">
            <a:spLocks noGrp="1"/>
          </p:cNvSpPr>
          <p:nvPr>
            <p:ph type="title" idx="4294967295"/>
          </p:nvPr>
        </p:nvSpPr>
        <p:spPr>
          <a:xfrm>
            <a:off x="0" y="396875"/>
            <a:ext cx="6192838" cy="673902"/>
          </a:xfrm>
          <a:prstGeom prst="rect">
            <a:avLst/>
          </a:prstGeom>
        </p:spPr>
        <p:txBody>
          <a:bodyPr vert="horz" wrap="square" lIns="0" tIns="12065" rIns="0" bIns="0" rtlCol="0">
            <a:spAutoFit/>
          </a:bodyPr>
          <a:lstStyle/>
          <a:p>
            <a:pPr marL="12700">
              <a:lnSpc>
                <a:spcPct val="100000"/>
              </a:lnSpc>
              <a:spcBef>
                <a:spcPts val="95"/>
              </a:spcBef>
            </a:pPr>
            <a:endParaRPr spc="204" dirty="0"/>
          </a:p>
        </p:txBody>
      </p:sp>
      <p:sp>
        <p:nvSpPr>
          <p:cNvPr id="4" name="object 4"/>
          <p:cNvSpPr txBox="1"/>
          <p:nvPr/>
        </p:nvSpPr>
        <p:spPr>
          <a:xfrm>
            <a:off x="375005" y="1393697"/>
            <a:ext cx="10671175" cy="1003300"/>
          </a:xfrm>
          <a:prstGeom prst="rect">
            <a:avLst/>
          </a:prstGeom>
        </p:spPr>
        <p:txBody>
          <a:bodyPr vert="horz" wrap="square" lIns="0" tIns="13335" rIns="0" bIns="0" rtlCol="0">
            <a:spAutoFit/>
          </a:bodyPr>
          <a:lstStyle/>
          <a:p>
            <a:pPr marL="355600" indent="-342900">
              <a:lnSpc>
                <a:spcPct val="100000"/>
              </a:lnSpc>
              <a:spcBef>
                <a:spcPts val="105"/>
              </a:spcBef>
              <a:buClr>
                <a:srgbClr val="6A6AFF"/>
              </a:buClr>
              <a:buFont typeface="Wingdings"/>
              <a:buChar char=""/>
              <a:tabLst>
                <a:tab pos="355600" algn="l"/>
                <a:tab pos="5248910" algn="l"/>
              </a:tabLst>
            </a:pPr>
            <a:r>
              <a:rPr sz="3200" spc="-5" dirty="0">
                <a:latin typeface="Arial MT"/>
                <a:cs typeface="Arial MT"/>
              </a:rPr>
              <a:t>Number </a:t>
            </a:r>
            <a:r>
              <a:rPr sz="3200" dirty="0">
                <a:latin typeface="Arial MT"/>
                <a:cs typeface="Arial MT"/>
              </a:rPr>
              <a:t>of</a:t>
            </a:r>
            <a:r>
              <a:rPr sz="3200" spc="10" dirty="0">
                <a:latin typeface="Arial MT"/>
                <a:cs typeface="Arial MT"/>
              </a:rPr>
              <a:t> </a:t>
            </a:r>
            <a:r>
              <a:rPr sz="3200" spc="-5" dirty="0">
                <a:latin typeface="Arial MT"/>
                <a:cs typeface="Arial MT"/>
              </a:rPr>
              <a:t>multiplications:	</a:t>
            </a:r>
            <a:r>
              <a:rPr sz="3200" dirty="0">
                <a:latin typeface="Arial MT"/>
                <a:cs typeface="Arial MT"/>
              </a:rPr>
              <a:t>(</a:t>
            </a:r>
            <a:r>
              <a:rPr sz="3200" dirty="0">
                <a:latin typeface="Cambria"/>
                <a:cs typeface="Cambria"/>
              </a:rPr>
              <a:t>28</a:t>
            </a:r>
            <a:r>
              <a:rPr sz="3200" spc="170" dirty="0">
                <a:latin typeface="Cambria"/>
                <a:cs typeface="Cambria"/>
              </a:rPr>
              <a:t> </a:t>
            </a:r>
            <a:r>
              <a:rPr sz="3200" dirty="0">
                <a:latin typeface="Cambria Math"/>
                <a:cs typeface="Cambria Math"/>
              </a:rPr>
              <a:t>×</a:t>
            </a:r>
            <a:r>
              <a:rPr sz="3200" spc="175" dirty="0">
                <a:latin typeface="Cambria Math"/>
                <a:cs typeface="Cambria Math"/>
              </a:rPr>
              <a:t> </a:t>
            </a:r>
            <a:r>
              <a:rPr sz="3200" spc="5" dirty="0">
                <a:latin typeface="Cambria"/>
                <a:cs typeface="Cambria"/>
              </a:rPr>
              <a:t>28</a:t>
            </a:r>
            <a:r>
              <a:rPr sz="3200" spc="170" dirty="0">
                <a:latin typeface="Cambria"/>
                <a:cs typeface="Cambria"/>
              </a:rPr>
              <a:t> </a:t>
            </a:r>
            <a:r>
              <a:rPr sz="3200" dirty="0">
                <a:latin typeface="Cambria Math"/>
                <a:cs typeface="Cambria Math"/>
              </a:rPr>
              <a:t>×</a:t>
            </a:r>
            <a:r>
              <a:rPr sz="3200" spc="175" dirty="0">
                <a:latin typeface="Cambria Math"/>
                <a:cs typeface="Cambria Math"/>
              </a:rPr>
              <a:t> </a:t>
            </a:r>
            <a:r>
              <a:rPr sz="3200" spc="5" dirty="0">
                <a:latin typeface="Cambria"/>
                <a:cs typeface="Cambria"/>
              </a:rPr>
              <a:t>32</a:t>
            </a:r>
            <a:r>
              <a:rPr sz="3200" spc="150" dirty="0">
                <a:latin typeface="Cambria"/>
                <a:cs typeface="Cambria"/>
              </a:rPr>
              <a:t> </a:t>
            </a:r>
            <a:r>
              <a:rPr sz="3200" spc="-155" dirty="0">
                <a:latin typeface="Cambria"/>
                <a:cs typeface="Cambria"/>
              </a:rPr>
              <a:t>)</a:t>
            </a:r>
            <a:r>
              <a:rPr sz="3200" spc="170" dirty="0">
                <a:latin typeface="Cambria"/>
                <a:cs typeface="Cambria"/>
              </a:rPr>
              <a:t> </a:t>
            </a:r>
            <a:r>
              <a:rPr sz="3200" dirty="0">
                <a:latin typeface="Cambria Math"/>
                <a:cs typeface="Cambria Math"/>
              </a:rPr>
              <a:t>× 128 +</a:t>
            </a:r>
            <a:endParaRPr sz="3200">
              <a:latin typeface="Cambria Math"/>
              <a:cs typeface="Cambria Math"/>
            </a:endParaRPr>
          </a:p>
          <a:p>
            <a:pPr marL="355600">
              <a:lnSpc>
                <a:spcPct val="100000"/>
              </a:lnSpc>
              <a:spcBef>
                <a:spcPts val="10"/>
              </a:spcBef>
            </a:pPr>
            <a:r>
              <a:rPr sz="3200" dirty="0">
                <a:latin typeface="Cambria Math"/>
                <a:cs typeface="Cambria Math"/>
              </a:rPr>
              <a:t>(</a:t>
            </a:r>
            <a:r>
              <a:rPr sz="3200" spc="5" dirty="0">
                <a:latin typeface="Cambria Math"/>
                <a:cs typeface="Cambria Math"/>
              </a:rPr>
              <a:t> </a:t>
            </a:r>
            <a:r>
              <a:rPr sz="3200" dirty="0">
                <a:latin typeface="Cambria Math"/>
                <a:cs typeface="Cambria Math"/>
              </a:rPr>
              <a:t>28 </a:t>
            </a:r>
            <a:r>
              <a:rPr sz="3200" spc="-5" dirty="0">
                <a:latin typeface="Cambria Math"/>
                <a:cs typeface="Cambria Math"/>
              </a:rPr>
              <a:t>×</a:t>
            </a:r>
            <a:r>
              <a:rPr sz="3200" spc="-5" dirty="0">
                <a:latin typeface="Cambria"/>
                <a:cs typeface="Cambria"/>
              </a:rPr>
              <a:t>2</a:t>
            </a:r>
            <a:r>
              <a:rPr sz="3200" spc="-5" dirty="0">
                <a:latin typeface="Cambria Math"/>
                <a:cs typeface="Cambria Math"/>
              </a:rPr>
              <a:t>8</a:t>
            </a:r>
            <a:r>
              <a:rPr sz="3200" spc="15" dirty="0">
                <a:latin typeface="Cambria Math"/>
                <a:cs typeface="Cambria Math"/>
              </a:rPr>
              <a:t> </a:t>
            </a:r>
            <a:r>
              <a:rPr sz="3200" spc="-35" dirty="0">
                <a:latin typeface="Cambria Math"/>
                <a:cs typeface="Cambria Math"/>
              </a:rPr>
              <a:t>×</a:t>
            </a:r>
            <a:r>
              <a:rPr sz="3200" spc="-35" dirty="0">
                <a:latin typeface="Cambria"/>
                <a:cs typeface="Cambria"/>
              </a:rPr>
              <a:t>256)</a:t>
            </a:r>
            <a:r>
              <a:rPr sz="3200" spc="170" dirty="0">
                <a:latin typeface="Cambria"/>
                <a:cs typeface="Cambria"/>
              </a:rPr>
              <a:t> </a:t>
            </a:r>
            <a:r>
              <a:rPr sz="3200" spc="-35" dirty="0">
                <a:latin typeface="Cambria Math"/>
                <a:cs typeface="Cambria Math"/>
              </a:rPr>
              <a:t>×</a:t>
            </a:r>
            <a:r>
              <a:rPr sz="3200" spc="-35" dirty="0">
                <a:latin typeface="Cambria"/>
                <a:cs typeface="Cambria"/>
              </a:rPr>
              <a:t>(5</a:t>
            </a:r>
            <a:r>
              <a:rPr sz="3200" spc="-35" dirty="0">
                <a:latin typeface="Cambria Math"/>
                <a:cs typeface="Cambria Math"/>
              </a:rPr>
              <a:t>×</a:t>
            </a:r>
            <a:r>
              <a:rPr sz="3200" spc="-35" dirty="0">
                <a:latin typeface="Cambria"/>
                <a:cs typeface="Cambria"/>
              </a:rPr>
              <a:t>5</a:t>
            </a:r>
            <a:r>
              <a:rPr sz="3200" spc="-35" dirty="0">
                <a:latin typeface="Cambria Math"/>
                <a:cs typeface="Cambria Math"/>
              </a:rPr>
              <a:t>×</a:t>
            </a:r>
            <a:r>
              <a:rPr sz="3200" spc="-35" dirty="0">
                <a:latin typeface="Cambria"/>
                <a:cs typeface="Cambria"/>
              </a:rPr>
              <a:t>32)</a:t>
            </a:r>
            <a:r>
              <a:rPr sz="3200" spc="175" dirty="0">
                <a:latin typeface="Cambria"/>
                <a:cs typeface="Cambria"/>
              </a:rPr>
              <a:t> </a:t>
            </a:r>
            <a:r>
              <a:rPr sz="3200" spc="165" dirty="0">
                <a:latin typeface="Cambria"/>
                <a:cs typeface="Cambria"/>
              </a:rPr>
              <a:t>=</a:t>
            </a:r>
            <a:r>
              <a:rPr sz="3200" spc="170" dirty="0">
                <a:latin typeface="Cambria"/>
                <a:cs typeface="Cambria"/>
              </a:rPr>
              <a:t> </a:t>
            </a:r>
            <a:r>
              <a:rPr sz="3200" spc="50" dirty="0">
                <a:latin typeface="Cambria"/>
                <a:cs typeface="Cambria"/>
              </a:rPr>
              <a:t>3,211,264</a:t>
            </a:r>
            <a:r>
              <a:rPr sz="3200" spc="190" dirty="0">
                <a:latin typeface="Cambria"/>
                <a:cs typeface="Cambria"/>
              </a:rPr>
              <a:t> </a:t>
            </a:r>
            <a:r>
              <a:rPr sz="3200" spc="165" dirty="0">
                <a:latin typeface="Cambria"/>
                <a:cs typeface="Cambria"/>
              </a:rPr>
              <a:t>+</a:t>
            </a:r>
            <a:r>
              <a:rPr sz="3200" spc="170" dirty="0">
                <a:latin typeface="Cambria"/>
                <a:cs typeface="Cambria"/>
              </a:rPr>
              <a:t> </a:t>
            </a:r>
            <a:r>
              <a:rPr sz="3200" spc="40" dirty="0">
                <a:latin typeface="Cambria"/>
                <a:cs typeface="Cambria"/>
              </a:rPr>
              <a:t>160,563,200</a:t>
            </a:r>
            <a:r>
              <a:rPr sz="3200" spc="160" dirty="0">
                <a:latin typeface="Cambria"/>
                <a:cs typeface="Cambria"/>
              </a:rPr>
              <a:t> </a:t>
            </a:r>
            <a:r>
              <a:rPr sz="3200" dirty="0">
                <a:latin typeface="Cambria Math"/>
                <a:cs typeface="Cambria Math"/>
              </a:rPr>
              <a:t>≈</a:t>
            </a:r>
            <a:endParaRPr sz="3200">
              <a:latin typeface="Cambria Math"/>
              <a:cs typeface="Cambria Math"/>
            </a:endParaRPr>
          </a:p>
        </p:txBody>
      </p:sp>
      <p:sp>
        <p:nvSpPr>
          <p:cNvPr id="5" name="object 5"/>
          <p:cNvSpPr txBox="1"/>
          <p:nvPr/>
        </p:nvSpPr>
        <p:spPr>
          <a:xfrm>
            <a:off x="717905" y="2370277"/>
            <a:ext cx="2098040" cy="514350"/>
          </a:xfrm>
          <a:prstGeom prst="rect">
            <a:avLst/>
          </a:prstGeom>
        </p:spPr>
        <p:txBody>
          <a:bodyPr vert="horz" wrap="square" lIns="0" tIns="13335" rIns="0" bIns="0" rtlCol="0">
            <a:spAutoFit/>
          </a:bodyPr>
          <a:lstStyle/>
          <a:p>
            <a:pPr marL="12700">
              <a:lnSpc>
                <a:spcPct val="100000"/>
              </a:lnSpc>
              <a:spcBef>
                <a:spcPts val="105"/>
              </a:spcBef>
            </a:pPr>
            <a:r>
              <a:rPr sz="3200" dirty="0">
                <a:latin typeface="Cambria Math"/>
                <a:cs typeface="Cambria Math"/>
              </a:rPr>
              <a:t>163</a:t>
            </a:r>
            <a:r>
              <a:rPr sz="3200" spc="-50" dirty="0">
                <a:latin typeface="Cambria Math"/>
                <a:cs typeface="Cambria Math"/>
              </a:rPr>
              <a:t> </a:t>
            </a:r>
            <a:r>
              <a:rPr sz="3200" spc="-5" dirty="0">
                <a:latin typeface="Cambria Math"/>
                <a:cs typeface="Cambria Math"/>
              </a:rPr>
              <a:t>𝑚𝑖𝑙𝑙𝑖𝑜𝑛</a:t>
            </a:r>
            <a:endParaRPr sz="3200">
              <a:latin typeface="Cambria Math"/>
              <a:cs typeface="Cambria Math"/>
            </a:endParaRPr>
          </a:p>
        </p:txBody>
      </p:sp>
      <p:grpSp>
        <p:nvGrpSpPr>
          <p:cNvPr id="6" name="object 6"/>
          <p:cNvGrpSpPr/>
          <p:nvPr/>
        </p:nvGrpSpPr>
        <p:grpSpPr>
          <a:xfrm>
            <a:off x="946403" y="2927604"/>
            <a:ext cx="2804160" cy="2481580"/>
            <a:chOff x="946403" y="2927604"/>
            <a:chExt cx="2804160" cy="2481580"/>
          </a:xfrm>
        </p:grpSpPr>
        <p:pic>
          <p:nvPicPr>
            <p:cNvPr id="7" name="object 7"/>
            <p:cNvPicPr/>
            <p:nvPr/>
          </p:nvPicPr>
          <p:blipFill>
            <a:blip r:embed="rId3" cstate="print"/>
            <a:stretch>
              <a:fillRect/>
            </a:stretch>
          </p:blipFill>
          <p:spPr>
            <a:xfrm>
              <a:off x="2014727" y="2927604"/>
              <a:ext cx="1735836" cy="1581912"/>
            </a:xfrm>
            <a:prstGeom prst="rect">
              <a:avLst/>
            </a:prstGeom>
          </p:spPr>
        </p:pic>
        <p:sp>
          <p:nvSpPr>
            <p:cNvPr id="8" name="object 8"/>
            <p:cNvSpPr/>
            <p:nvPr/>
          </p:nvSpPr>
          <p:spPr>
            <a:xfrm>
              <a:off x="2053589" y="2966466"/>
              <a:ext cx="1607820" cy="1454150"/>
            </a:xfrm>
            <a:custGeom>
              <a:avLst/>
              <a:gdLst/>
              <a:ahLst/>
              <a:cxnLst/>
              <a:rect l="l" t="t" r="r" b="b"/>
              <a:pathLst>
                <a:path w="1607820" h="1454150">
                  <a:moveTo>
                    <a:pt x="1607819" y="0"/>
                  </a:moveTo>
                  <a:lnTo>
                    <a:pt x="0" y="0"/>
                  </a:lnTo>
                  <a:lnTo>
                    <a:pt x="0" y="1453896"/>
                  </a:lnTo>
                  <a:lnTo>
                    <a:pt x="1607819" y="1453896"/>
                  </a:lnTo>
                  <a:lnTo>
                    <a:pt x="1607819" y="0"/>
                  </a:lnTo>
                  <a:close/>
                </a:path>
              </a:pathLst>
            </a:custGeom>
            <a:solidFill>
              <a:srgbClr val="D9D7EB"/>
            </a:solidFill>
          </p:spPr>
          <p:txBody>
            <a:bodyPr wrap="square" lIns="0" tIns="0" rIns="0" bIns="0" rtlCol="0"/>
            <a:lstStyle/>
            <a:p>
              <a:endParaRPr/>
            </a:p>
          </p:txBody>
        </p:sp>
        <p:sp>
          <p:nvSpPr>
            <p:cNvPr id="9" name="object 9"/>
            <p:cNvSpPr/>
            <p:nvPr/>
          </p:nvSpPr>
          <p:spPr>
            <a:xfrm>
              <a:off x="2053589" y="2966466"/>
              <a:ext cx="1607820" cy="1454150"/>
            </a:xfrm>
            <a:custGeom>
              <a:avLst/>
              <a:gdLst/>
              <a:ahLst/>
              <a:cxnLst/>
              <a:rect l="l" t="t" r="r" b="b"/>
              <a:pathLst>
                <a:path w="1607820" h="1454150">
                  <a:moveTo>
                    <a:pt x="0" y="1453896"/>
                  </a:moveTo>
                  <a:lnTo>
                    <a:pt x="1607819" y="1453896"/>
                  </a:lnTo>
                  <a:lnTo>
                    <a:pt x="1607819" y="0"/>
                  </a:lnTo>
                  <a:lnTo>
                    <a:pt x="0" y="0"/>
                  </a:lnTo>
                  <a:lnTo>
                    <a:pt x="0" y="1453896"/>
                  </a:lnTo>
                  <a:close/>
                </a:path>
              </a:pathLst>
            </a:custGeom>
            <a:ln w="25400">
              <a:solidFill>
                <a:srgbClr val="9494BB"/>
              </a:solidFill>
            </a:ln>
          </p:spPr>
          <p:txBody>
            <a:bodyPr wrap="square" lIns="0" tIns="0" rIns="0" bIns="0" rtlCol="0"/>
            <a:lstStyle/>
            <a:p>
              <a:endParaRPr/>
            </a:p>
          </p:txBody>
        </p:sp>
        <p:pic>
          <p:nvPicPr>
            <p:cNvPr id="10" name="object 10"/>
            <p:cNvPicPr/>
            <p:nvPr/>
          </p:nvPicPr>
          <p:blipFill>
            <a:blip r:embed="rId3" cstate="print"/>
            <a:stretch>
              <a:fillRect/>
            </a:stretch>
          </p:blipFill>
          <p:spPr>
            <a:xfrm>
              <a:off x="1926336" y="3003804"/>
              <a:ext cx="1735836" cy="1581912"/>
            </a:xfrm>
            <a:prstGeom prst="rect">
              <a:avLst/>
            </a:prstGeom>
          </p:spPr>
        </p:pic>
        <p:sp>
          <p:nvSpPr>
            <p:cNvPr id="11" name="object 11"/>
            <p:cNvSpPr/>
            <p:nvPr/>
          </p:nvSpPr>
          <p:spPr>
            <a:xfrm>
              <a:off x="1965197" y="3042666"/>
              <a:ext cx="1607820" cy="1454150"/>
            </a:xfrm>
            <a:custGeom>
              <a:avLst/>
              <a:gdLst/>
              <a:ahLst/>
              <a:cxnLst/>
              <a:rect l="l" t="t" r="r" b="b"/>
              <a:pathLst>
                <a:path w="1607820" h="1454150">
                  <a:moveTo>
                    <a:pt x="1607820" y="0"/>
                  </a:moveTo>
                  <a:lnTo>
                    <a:pt x="0" y="0"/>
                  </a:lnTo>
                  <a:lnTo>
                    <a:pt x="0" y="1453896"/>
                  </a:lnTo>
                  <a:lnTo>
                    <a:pt x="1607820" y="1453896"/>
                  </a:lnTo>
                  <a:lnTo>
                    <a:pt x="1607820" y="0"/>
                  </a:lnTo>
                  <a:close/>
                </a:path>
              </a:pathLst>
            </a:custGeom>
            <a:solidFill>
              <a:srgbClr val="D9D7EB"/>
            </a:solidFill>
          </p:spPr>
          <p:txBody>
            <a:bodyPr wrap="square" lIns="0" tIns="0" rIns="0" bIns="0" rtlCol="0"/>
            <a:lstStyle/>
            <a:p>
              <a:endParaRPr/>
            </a:p>
          </p:txBody>
        </p:sp>
        <p:sp>
          <p:nvSpPr>
            <p:cNvPr id="12" name="object 12"/>
            <p:cNvSpPr/>
            <p:nvPr/>
          </p:nvSpPr>
          <p:spPr>
            <a:xfrm>
              <a:off x="1965197" y="3042666"/>
              <a:ext cx="1607820" cy="1454150"/>
            </a:xfrm>
            <a:custGeom>
              <a:avLst/>
              <a:gdLst/>
              <a:ahLst/>
              <a:cxnLst/>
              <a:rect l="l" t="t" r="r" b="b"/>
              <a:pathLst>
                <a:path w="1607820" h="1454150">
                  <a:moveTo>
                    <a:pt x="0" y="1453896"/>
                  </a:moveTo>
                  <a:lnTo>
                    <a:pt x="1607820" y="1453896"/>
                  </a:lnTo>
                  <a:lnTo>
                    <a:pt x="1607820" y="0"/>
                  </a:lnTo>
                  <a:lnTo>
                    <a:pt x="0" y="0"/>
                  </a:lnTo>
                  <a:lnTo>
                    <a:pt x="0" y="1453896"/>
                  </a:lnTo>
                  <a:close/>
                </a:path>
              </a:pathLst>
            </a:custGeom>
            <a:ln w="25400">
              <a:solidFill>
                <a:srgbClr val="9494BB"/>
              </a:solidFill>
            </a:ln>
          </p:spPr>
          <p:txBody>
            <a:bodyPr wrap="square" lIns="0" tIns="0" rIns="0" bIns="0" rtlCol="0"/>
            <a:lstStyle/>
            <a:p>
              <a:endParaRPr/>
            </a:p>
          </p:txBody>
        </p:sp>
        <p:pic>
          <p:nvPicPr>
            <p:cNvPr id="13" name="object 13"/>
            <p:cNvPicPr/>
            <p:nvPr/>
          </p:nvPicPr>
          <p:blipFill>
            <a:blip r:embed="rId3" cstate="print"/>
            <a:stretch>
              <a:fillRect/>
            </a:stretch>
          </p:blipFill>
          <p:spPr>
            <a:xfrm>
              <a:off x="1837943" y="3080004"/>
              <a:ext cx="1735835" cy="1581912"/>
            </a:xfrm>
            <a:prstGeom prst="rect">
              <a:avLst/>
            </a:prstGeom>
          </p:spPr>
        </p:pic>
        <p:sp>
          <p:nvSpPr>
            <p:cNvPr id="14" name="object 14"/>
            <p:cNvSpPr/>
            <p:nvPr/>
          </p:nvSpPr>
          <p:spPr>
            <a:xfrm>
              <a:off x="1876805" y="3118866"/>
              <a:ext cx="1607820" cy="1454150"/>
            </a:xfrm>
            <a:custGeom>
              <a:avLst/>
              <a:gdLst/>
              <a:ahLst/>
              <a:cxnLst/>
              <a:rect l="l" t="t" r="r" b="b"/>
              <a:pathLst>
                <a:path w="1607820" h="1454150">
                  <a:moveTo>
                    <a:pt x="1607820" y="0"/>
                  </a:moveTo>
                  <a:lnTo>
                    <a:pt x="0" y="0"/>
                  </a:lnTo>
                  <a:lnTo>
                    <a:pt x="0" y="1453896"/>
                  </a:lnTo>
                  <a:lnTo>
                    <a:pt x="1607820" y="1453896"/>
                  </a:lnTo>
                  <a:lnTo>
                    <a:pt x="1607820" y="0"/>
                  </a:lnTo>
                  <a:close/>
                </a:path>
              </a:pathLst>
            </a:custGeom>
            <a:solidFill>
              <a:srgbClr val="D9D7EB"/>
            </a:solidFill>
          </p:spPr>
          <p:txBody>
            <a:bodyPr wrap="square" lIns="0" tIns="0" rIns="0" bIns="0" rtlCol="0"/>
            <a:lstStyle/>
            <a:p>
              <a:endParaRPr/>
            </a:p>
          </p:txBody>
        </p:sp>
        <p:sp>
          <p:nvSpPr>
            <p:cNvPr id="15" name="object 15"/>
            <p:cNvSpPr/>
            <p:nvPr/>
          </p:nvSpPr>
          <p:spPr>
            <a:xfrm>
              <a:off x="1876805" y="3118866"/>
              <a:ext cx="1607820" cy="1454150"/>
            </a:xfrm>
            <a:custGeom>
              <a:avLst/>
              <a:gdLst/>
              <a:ahLst/>
              <a:cxnLst/>
              <a:rect l="l" t="t" r="r" b="b"/>
              <a:pathLst>
                <a:path w="1607820" h="1454150">
                  <a:moveTo>
                    <a:pt x="0" y="1453896"/>
                  </a:moveTo>
                  <a:lnTo>
                    <a:pt x="1607820" y="1453896"/>
                  </a:lnTo>
                  <a:lnTo>
                    <a:pt x="1607820" y="0"/>
                  </a:lnTo>
                  <a:lnTo>
                    <a:pt x="0" y="0"/>
                  </a:lnTo>
                  <a:lnTo>
                    <a:pt x="0" y="1453896"/>
                  </a:lnTo>
                  <a:close/>
                </a:path>
              </a:pathLst>
            </a:custGeom>
            <a:ln w="25400">
              <a:solidFill>
                <a:srgbClr val="9494BB"/>
              </a:solidFill>
            </a:ln>
          </p:spPr>
          <p:txBody>
            <a:bodyPr wrap="square" lIns="0" tIns="0" rIns="0" bIns="0" rtlCol="0"/>
            <a:lstStyle/>
            <a:p>
              <a:endParaRPr/>
            </a:p>
          </p:txBody>
        </p:sp>
        <p:pic>
          <p:nvPicPr>
            <p:cNvPr id="16" name="object 16"/>
            <p:cNvPicPr/>
            <p:nvPr/>
          </p:nvPicPr>
          <p:blipFill>
            <a:blip r:embed="rId3" cstate="print"/>
            <a:stretch>
              <a:fillRect/>
            </a:stretch>
          </p:blipFill>
          <p:spPr>
            <a:xfrm>
              <a:off x="1705355" y="3176016"/>
              <a:ext cx="1735836" cy="1581912"/>
            </a:xfrm>
            <a:prstGeom prst="rect">
              <a:avLst/>
            </a:prstGeom>
          </p:spPr>
        </p:pic>
        <p:sp>
          <p:nvSpPr>
            <p:cNvPr id="17" name="object 17"/>
            <p:cNvSpPr/>
            <p:nvPr/>
          </p:nvSpPr>
          <p:spPr>
            <a:xfrm>
              <a:off x="1744217" y="3214878"/>
              <a:ext cx="1607820" cy="1454150"/>
            </a:xfrm>
            <a:custGeom>
              <a:avLst/>
              <a:gdLst/>
              <a:ahLst/>
              <a:cxnLst/>
              <a:rect l="l" t="t" r="r" b="b"/>
              <a:pathLst>
                <a:path w="1607820" h="1454150">
                  <a:moveTo>
                    <a:pt x="1607820" y="0"/>
                  </a:moveTo>
                  <a:lnTo>
                    <a:pt x="0" y="0"/>
                  </a:lnTo>
                  <a:lnTo>
                    <a:pt x="0" y="1453896"/>
                  </a:lnTo>
                  <a:lnTo>
                    <a:pt x="1607820" y="1453896"/>
                  </a:lnTo>
                  <a:lnTo>
                    <a:pt x="1607820" y="0"/>
                  </a:lnTo>
                  <a:close/>
                </a:path>
              </a:pathLst>
            </a:custGeom>
            <a:solidFill>
              <a:srgbClr val="D9D7EB"/>
            </a:solidFill>
          </p:spPr>
          <p:txBody>
            <a:bodyPr wrap="square" lIns="0" tIns="0" rIns="0" bIns="0" rtlCol="0"/>
            <a:lstStyle/>
            <a:p>
              <a:endParaRPr/>
            </a:p>
          </p:txBody>
        </p:sp>
        <p:sp>
          <p:nvSpPr>
            <p:cNvPr id="18" name="object 18"/>
            <p:cNvSpPr/>
            <p:nvPr/>
          </p:nvSpPr>
          <p:spPr>
            <a:xfrm>
              <a:off x="1744217" y="3214878"/>
              <a:ext cx="1607820" cy="1454150"/>
            </a:xfrm>
            <a:custGeom>
              <a:avLst/>
              <a:gdLst/>
              <a:ahLst/>
              <a:cxnLst/>
              <a:rect l="l" t="t" r="r" b="b"/>
              <a:pathLst>
                <a:path w="1607820" h="1454150">
                  <a:moveTo>
                    <a:pt x="0" y="1453896"/>
                  </a:moveTo>
                  <a:lnTo>
                    <a:pt x="1607820" y="1453896"/>
                  </a:lnTo>
                  <a:lnTo>
                    <a:pt x="1607820" y="0"/>
                  </a:lnTo>
                  <a:lnTo>
                    <a:pt x="0" y="0"/>
                  </a:lnTo>
                  <a:lnTo>
                    <a:pt x="0" y="1453896"/>
                  </a:lnTo>
                  <a:close/>
                </a:path>
              </a:pathLst>
            </a:custGeom>
            <a:ln w="25400">
              <a:solidFill>
                <a:srgbClr val="9494BB"/>
              </a:solidFill>
            </a:ln>
          </p:spPr>
          <p:txBody>
            <a:bodyPr wrap="square" lIns="0" tIns="0" rIns="0" bIns="0" rtlCol="0"/>
            <a:lstStyle/>
            <a:p>
              <a:endParaRPr/>
            </a:p>
          </p:txBody>
        </p:sp>
        <p:pic>
          <p:nvPicPr>
            <p:cNvPr id="19" name="object 19"/>
            <p:cNvPicPr/>
            <p:nvPr/>
          </p:nvPicPr>
          <p:blipFill>
            <a:blip r:embed="rId3" cstate="print"/>
            <a:stretch>
              <a:fillRect/>
            </a:stretch>
          </p:blipFill>
          <p:spPr>
            <a:xfrm>
              <a:off x="1616963" y="3252216"/>
              <a:ext cx="1735836" cy="1581912"/>
            </a:xfrm>
            <a:prstGeom prst="rect">
              <a:avLst/>
            </a:prstGeom>
          </p:spPr>
        </p:pic>
        <p:sp>
          <p:nvSpPr>
            <p:cNvPr id="20" name="object 20"/>
            <p:cNvSpPr/>
            <p:nvPr/>
          </p:nvSpPr>
          <p:spPr>
            <a:xfrm>
              <a:off x="1655825" y="3291078"/>
              <a:ext cx="1607820" cy="1454150"/>
            </a:xfrm>
            <a:custGeom>
              <a:avLst/>
              <a:gdLst/>
              <a:ahLst/>
              <a:cxnLst/>
              <a:rect l="l" t="t" r="r" b="b"/>
              <a:pathLst>
                <a:path w="1607820" h="1454150">
                  <a:moveTo>
                    <a:pt x="1607820" y="0"/>
                  </a:moveTo>
                  <a:lnTo>
                    <a:pt x="0" y="0"/>
                  </a:lnTo>
                  <a:lnTo>
                    <a:pt x="0" y="1453896"/>
                  </a:lnTo>
                  <a:lnTo>
                    <a:pt x="1607820" y="1453896"/>
                  </a:lnTo>
                  <a:lnTo>
                    <a:pt x="1607820" y="0"/>
                  </a:lnTo>
                  <a:close/>
                </a:path>
              </a:pathLst>
            </a:custGeom>
            <a:solidFill>
              <a:srgbClr val="D9D7EB"/>
            </a:solidFill>
          </p:spPr>
          <p:txBody>
            <a:bodyPr wrap="square" lIns="0" tIns="0" rIns="0" bIns="0" rtlCol="0"/>
            <a:lstStyle/>
            <a:p>
              <a:endParaRPr/>
            </a:p>
          </p:txBody>
        </p:sp>
        <p:sp>
          <p:nvSpPr>
            <p:cNvPr id="21" name="object 21"/>
            <p:cNvSpPr/>
            <p:nvPr/>
          </p:nvSpPr>
          <p:spPr>
            <a:xfrm>
              <a:off x="1655825" y="3291078"/>
              <a:ext cx="1607820" cy="1454150"/>
            </a:xfrm>
            <a:custGeom>
              <a:avLst/>
              <a:gdLst/>
              <a:ahLst/>
              <a:cxnLst/>
              <a:rect l="l" t="t" r="r" b="b"/>
              <a:pathLst>
                <a:path w="1607820" h="1454150">
                  <a:moveTo>
                    <a:pt x="0" y="1453896"/>
                  </a:moveTo>
                  <a:lnTo>
                    <a:pt x="1607820" y="1453896"/>
                  </a:lnTo>
                  <a:lnTo>
                    <a:pt x="1607820" y="0"/>
                  </a:lnTo>
                  <a:lnTo>
                    <a:pt x="0" y="0"/>
                  </a:lnTo>
                  <a:lnTo>
                    <a:pt x="0" y="1453896"/>
                  </a:lnTo>
                  <a:close/>
                </a:path>
              </a:pathLst>
            </a:custGeom>
            <a:ln w="25400">
              <a:solidFill>
                <a:srgbClr val="9494BB"/>
              </a:solidFill>
            </a:ln>
          </p:spPr>
          <p:txBody>
            <a:bodyPr wrap="square" lIns="0" tIns="0" rIns="0" bIns="0" rtlCol="0"/>
            <a:lstStyle/>
            <a:p>
              <a:endParaRPr/>
            </a:p>
          </p:txBody>
        </p:sp>
        <p:pic>
          <p:nvPicPr>
            <p:cNvPr id="22" name="object 22"/>
            <p:cNvPicPr/>
            <p:nvPr/>
          </p:nvPicPr>
          <p:blipFill>
            <a:blip r:embed="rId3" cstate="print"/>
            <a:stretch>
              <a:fillRect/>
            </a:stretch>
          </p:blipFill>
          <p:spPr>
            <a:xfrm>
              <a:off x="1528571" y="3328416"/>
              <a:ext cx="1735836" cy="1581912"/>
            </a:xfrm>
            <a:prstGeom prst="rect">
              <a:avLst/>
            </a:prstGeom>
          </p:spPr>
        </p:pic>
        <p:sp>
          <p:nvSpPr>
            <p:cNvPr id="23" name="object 23"/>
            <p:cNvSpPr/>
            <p:nvPr/>
          </p:nvSpPr>
          <p:spPr>
            <a:xfrm>
              <a:off x="1567433" y="3367278"/>
              <a:ext cx="1607820" cy="1454150"/>
            </a:xfrm>
            <a:custGeom>
              <a:avLst/>
              <a:gdLst/>
              <a:ahLst/>
              <a:cxnLst/>
              <a:rect l="l" t="t" r="r" b="b"/>
              <a:pathLst>
                <a:path w="1607820" h="1454150">
                  <a:moveTo>
                    <a:pt x="1607819" y="0"/>
                  </a:moveTo>
                  <a:lnTo>
                    <a:pt x="0" y="0"/>
                  </a:lnTo>
                  <a:lnTo>
                    <a:pt x="0" y="1453896"/>
                  </a:lnTo>
                  <a:lnTo>
                    <a:pt x="1607819" y="1453896"/>
                  </a:lnTo>
                  <a:lnTo>
                    <a:pt x="1607819" y="0"/>
                  </a:lnTo>
                  <a:close/>
                </a:path>
              </a:pathLst>
            </a:custGeom>
            <a:solidFill>
              <a:srgbClr val="D9D7EB"/>
            </a:solidFill>
          </p:spPr>
          <p:txBody>
            <a:bodyPr wrap="square" lIns="0" tIns="0" rIns="0" bIns="0" rtlCol="0"/>
            <a:lstStyle/>
            <a:p>
              <a:endParaRPr/>
            </a:p>
          </p:txBody>
        </p:sp>
        <p:sp>
          <p:nvSpPr>
            <p:cNvPr id="24" name="object 24"/>
            <p:cNvSpPr/>
            <p:nvPr/>
          </p:nvSpPr>
          <p:spPr>
            <a:xfrm>
              <a:off x="1567433" y="3367278"/>
              <a:ext cx="1607820" cy="1454150"/>
            </a:xfrm>
            <a:custGeom>
              <a:avLst/>
              <a:gdLst/>
              <a:ahLst/>
              <a:cxnLst/>
              <a:rect l="l" t="t" r="r" b="b"/>
              <a:pathLst>
                <a:path w="1607820" h="1454150">
                  <a:moveTo>
                    <a:pt x="0" y="1453896"/>
                  </a:moveTo>
                  <a:lnTo>
                    <a:pt x="1607819" y="1453896"/>
                  </a:lnTo>
                  <a:lnTo>
                    <a:pt x="1607819" y="0"/>
                  </a:lnTo>
                  <a:lnTo>
                    <a:pt x="0" y="0"/>
                  </a:lnTo>
                  <a:lnTo>
                    <a:pt x="0" y="1453896"/>
                  </a:lnTo>
                  <a:close/>
                </a:path>
              </a:pathLst>
            </a:custGeom>
            <a:ln w="25400">
              <a:solidFill>
                <a:srgbClr val="9494BB"/>
              </a:solidFill>
            </a:ln>
          </p:spPr>
          <p:txBody>
            <a:bodyPr wrap="square" lIns="0" tIns="0" rIns="0" bIns="0" rtlCol="0"/>
            <a:lstStyle/>
            <a:p>
              <a:endParaRPr/>
            </a:p>
          </p:txBody>
        </p:sp>
        <p:pic>
          <p:nvPicPr>
            <p:cNvPr id="25" name="object 25"/>
            <p:cNvPicPr/>
            <p:nvPr/>
          </p:nvPicPr>
          <p:blipFill>
            <a:blip r:embed="rId3" cstate="print"/>
            <a:stretch>
              <a:fillRect/>
            </a:stretch>
          </p:blipFill>
          <p:spPr>
            <a:xfrm>
              <a:off x="1431035" y="3425952"/>
              <a:ext cx="1735836" cy="1581912"/>
            </a:xfrm>
            <a:prstGeom prst="rect">
              <a:avLst/>
            </a:prstGeom>
          </p:spPr>
        </p:pic>
        <p:sp>
          <p:nvSpPr>
            <p:cNvPr id="26" name="object 26"/>
            <p:cNvSpPr/>
            <p:nvPr/>
          </p:nvSpPr>
          <p:spPr>
            <a:xfrm>
              <a:off x="1469897" y="3464814"/>
              <a:ext cx="1607820" cy="1454150"/>
            </a:xfrm>
            <a:custGeom>
              <a:avLst/>
              <a:gdLst/>
              <a:ahLst/>
              <a:cxnLst/>
              <a:rect l="l" t="t" r="r" b="b"/>
              <a:pathLst>
                <a:path w="1607820" h="1454150">
                  <a:moveTo>
                    <a:pt x="1607819" y="0"/>
                  </a:moveTo>
                  <a:lnTo>
                    <a:pt x="0" y="0"/>
                  </a:lnTo>
                  <a:lnTo>
                    <a:pt x="0" y="1453896"/>
                  </a:lnTo>
                  <a:lnTo>
                    <a:pt x="1607819" y="1453896"/>
                  </a:lnTo>
                  <a:lnTo>
                    <a:pt x="1607819" y="0"/>
                  </a:lnTo>
                  <a:close/>
                </a:path>
              </a:pathLst>
            </a:custGeom>
            <a:solidFill>
              <a:srgbClr val="D9D7EB"/>
            </a:solidFill>
          </p:spPr>
          <p:txBody>
            <a:bodyPr wrap="square" lIns="0" tIns="0" rIns="0" bIns="0" rtlCol="0"/>
            <a:lstStyle/>
            <a:p>
              <a:endParaRPr/>
            </a:p>
          </p:txBody>
        </p:sp>
        <p:sp>
          <p:nvSpPr>
            <p:cNvPr id="27" name="object 27"/>
            <p:cNvSpPr/>
            <p:nvPr/>
          </p:nvSpPr>
          <p:spPr>
            <a:xfrm>
              <a:off x="1469897" y="3464814"/>
              <a:ext cx="1607820" cy="1454150"/>
            </a:xfrm>
            <a:custGeom>
              <a:avLst/>
              <a:gdLst/>
              <a:ahLst/>
              <a:cxnLst/>
              <a:rect l="l" t="t" r="r" b="b"/>
              <a:pathLst>
                <a:path w="1607820" h="1454150">
                  <a:moveTo>
                    <a:pt x="0" y="1453896"/>
                  </a:moveTo>
                  <a:lnTo>
                    <a:pt x="1607819" y="1453896"/>
                  </a:lnTo>
                  <a:lnTo>
                    <a:pt x="1607819" y="0"/>
                  </a:lnTo>
                  <a:lnTo>
                    <a:pt x="0" y="0"/>
                  </a:lnTo>
                  <a:lnTo>
                    <a:pt x="0" y="1453896"/>
                  </a:lnTo>
                  <a:close/>
                </a:path>
              </a:pathLst>
            </a:custGeom>
            <a:ln w="25400">
              <a:solidFill>
                <a:srgbClr val="9494BB"/>
              </a:solidFill>
            </a:ln>
          </p:spPr>
          <p:txBody>
            <a:bodyPr wrap="square" lIns="0" tIns="0" rIns="0" bIns="0" rtlCol="0"/>
            <a:lstStyle/>
            <a:p>
              <a:endParaRPr/>
            </a:p>
          </p:txBody>
        </p:sp>
        <p:pic>
          <p:nvPicPr>
            <p:cNvPr id="28" name="object 28"/>
            <p:cNvPicPr/>
            <p:nvPr/>
          </p:nvPicPr>
          <p:blipFill>
            <a:blip r:embed="rId3" cstate="print"/>
            <a:stretch>
              <a:fillRect/>
            </a:stretch>
          </p:blipFill>
          <p:spPr>
            <a:xfrm>
              <a:off x="1342643" y="3502152"/>
              <a:ext cx="1735836" cy="1581912"/>
            </a:xfrm>
            <a:prstGeom prst="rect">
              <a:avLst/>
            </a:prstGeom>
          </p:spPr>
        </p:pic>
        <p:sp>
          <p:nvSpPr>
            <p:cNvPr id="29" name="object 29"/>
            <p:cNvSpPr/>
            <p:nvPr/>
          </p:nvSpPr>
          <p:spPr>
            <a:xfrm>
              <a:off x="1381505" y="3541014"/>
              <a:ext cx="1607820" cy="1454150"/>
            </a:xfrm>
            <a:custGeom>
              <a:avLst/>
              <a:gdLst/>
              <a:ahLst/>
              <a:cxnLst/>
              <a:rect l="l" t="t" r="r" b="b"/>
              <a:pathLst>
                <a:path w="1607820" h="1454150">
                  <a:moveTo>
                    <a:pt x="1607820" y="0"/>
                  </a:moveTo>
                  <a:lnTo>
                    <a:pt x="0" y="0"/>
                  </a:lnTo>
                  <a:lnTo>
                    <a:pt x="0" y="1453896"/>
                  </a:lnTo>
                  <a:lnTo>
                    <a:pt x="1607820" y="1453896"/>
                  </a:lnTo>
                  <a:lnTo>
                    <a:pt x="1607820" y="0"/>
                  </a:lnTo>
                  <a:close/>
                </a:path>
              </a:pathLst>
            </a:custGeom>
            <a:solidFill>
              <a:srgbClr val="D9D7EB"/>
            </a:solidFill>
          </p:spPr>
          <p:txBody>
            <a:bodyPr wrap="square" lIns="0" tIns="0" rIns="0" bIns="0" rtlCol="0"/>
            <a:lstStyle/>
            <a:p>
              <a:endParaRPr/>
            </a:p>
          </p:txBody>
        </p:sp>
        <p:sp>
          <p:nvSpPr>
            <p:cNvPr id="30" name="object 30"/>
            <p:cNvSpPr/>
            <p:nvPr/>
          </p:nvSpPr>
          <p:spPr>
            <a:xfrm>
              <a:off x="1381505" y="3541014"/>
              <a:ext cx="1607820" cy="1454150"/>
            </a:xfrm>
            <a:custGeom>
              <a:avLst/>
              <a:gdLst/>
              <a:ahLst/>
              <a:cxnLst/>
              <a:rect l="l" t="t" r="r" b="b"/>
              <a:pathLst>
                <a:path w="1607820" h="1454150">
                  <a:moveTo>
                    <a:pt x="0" y="1453896"/>
                  </a:moveTo>
                  <a:lnTo>
                    <a:pt x="1607820" y="1453896"/>
                  </a:lnTo>
                  <a:lnTo>
                    <a:pt x="1607820" y="0"/>
                  </a:lnTo>
                  <a:lnTo>
                    <a:pt x="0" y="0"/>
                  </a:lnTo>
                  <a:lnTo>
                    <a:pt x="0" y="1453896"/>
                  </a:lnTo>
                  <a:close/>
                </a:path>
              </a:pathLst>
            </a:custGeom>
            <a:ln w="25400">
              <a:solidFill>
                <a:srgbClr val="9494BB"/>
              </a:solidFill>
            </a:ln>
          </p:spPr>
          <p:txBody>
            <a:bodyPr wrap="square" lIns="0" tIns="0" rIns="0" bIns="0" rtlCol="0"/>
            <a:lstStyle/>
            <a:p>
              <a:endParaRPr/>
            </a:p>
          </p:txBody>
        </p:sp>
        <p:pic>
          <p:nvPicPr>
            <p:cNvPr id="31" name="object 31"/>
            <p:cNvPicPr/>
            <p:nvPr/>
          </p:nvPicPr>
          <p:blipFill>
            <a:blip r:embed="rId3" cstate="print"/>
            <a:stretch>
              <a:fillRect/>
            </a:stretch>
          </p:blipFill>
          <p:spPr>
            <a:xfrm>
              <a:off x="1254251" y="3578352"/>
              <a:ext cx="1735836" cy="1581912"/>
            </a:xfrm>
            <a:prstGeom prst="rect">
              <a:avLst/>
            </a:prstGeom>
          </p:spPr>
        </p:pic>
        <p:sp>
          <p:nvSpPr>
            <p:cNvPr id="32" name="object 32"/>
            <p:cNvSpPr/>
            <p:nvPr/>
          </p:nvSpPr>
          <p:spPr>
            <a:xfrm>
              <a:off x="1293113" y="3617214"/>
              <a:ext cx="1607820" cy="1454150"/>
            </a:xfrm>
            <a:custGeom>
              <a:avLst/>
              <a:gdLst/>
              <a:ahLst/>
              <a:cxnLst/>
              <a:rect l="l" t="t" r="r" b="b"/>
              <a:pathLst>
                <a:path w="1607820" h="1454150">
                  <a:moveTo>
                    <a:pt x="1607820" y="0"/>
                  </a:moveTo>
                  <a:lnTo>
                    <a:pt x="0" y="0"/>
                  </a:lnTo>
                  <a:lnTo>
                    <a:pt x="0" y="1453896"/>
                  </a:lnTo>
                  <a:lnTo>
                    <a:pt x="1607820" y="1453896"/>
                  </a:lnTo>
                  <a:lnTo>
                    <a:pt x="1607820" y="0"/>
                  </a:lnTo>
                  <a:close/>
                </a:path>
              </a:pathLst>
            </a:custGeom>
            <a:solidFill>
              <a:srgbClr val="D9D7EB"/>
            </a:solidFill>
          </p:spPr>
          <p:txBody>
            <a:bodyPr wrap="square" lIns="0" tIns="0" rIns="0" bIns="0" rtlCol="0"/>
            <a:lstStyle/>
            <a:p>
              <a:endParaRPr/>
            </a:p>
          </p:txBody>
        </p:sp>
        <p:sp>
          <p:nvSpPr>
            <p:cNvPr id="33" name="object 33"/>
            <p:cNvSpPr/>
            <p:nvPr/>
          </p:nvSpPr>
          <p:spPr>
            <a:xfrm>
              <a:off x="1293113" y="3617214"/>
              <a:ext cx="1607820" cy="1454150"/>
            </a:xfrm>
            <a:custGeom>
              <a:avLst/>
              <a:gdLst/>
              <a:ahLst/>
              <a:cxnLst/>
              <a:rect l="l" t="t" r="r" b="b"/>
              <a:pathLst>
                <a:path w="1607820" h="1454150">
                  <a:moveTo>
                    <a:pt x="0" y="1453896"/>
                  </a:moveTo>
                  <a:lnTo>
                    <a:pt x="1607820" y="1453896"/>
                  </a:lnTo>
                  <a:lnTo>
                    <a:pt x="1607820" y="0"/>
                  </a:lnTo>
                  <a:lnTo>
                    <a:pt x="0" y="0"/>
                  </a:lnTo>
                  <a:lnTo>
                    <a:pt x="0" y="1453896"/>
                  </a:lnTo>
                  <a:close/>
                </a:path>
              </a:pathLst>
            </a:custGeom>
            <a:ln w="25400">
              <a:solidFill>
                <a:srgbClr val="9494BB"/>
              </a:solidFill>
            </a:ln>
          </p:spPr>
          <p:txBody>
            <a:bodyPr wrap="square" lIns="0" tIns="0" rIns="0" bIns="0" rtlCol="0"/>
            <a:lstStyle/>
            <a:p>
              <a:endParaRPr/>
            </a:p>
          </p:txBody>
        </p:sp>
        <p:pic>
          <p:nvPicPr>
            <p:cNvPr id="34" name="object 34"/>
            <p:cNvPicPr/>
            <p:nvPr/>
          </p:nvPicPr>
          <p:blipFill>
            <a:blip r:embed="rId4" cstate="print"/>
            <a:stretch>
              <a:fillRect/>
            </a:stretch>
          </p:blipFill>
          <p:spPr>
            <a:xfrm>
              <a:off x="1123187" y="3674364"/>
              <a:ext cx="1734312" cy="1581912"/>
            </a:xfrm>
            <a:prstGeom prst="rect">
              <a:avLst/>
            </a:prstGeom>
          </p:spPr>
        </p:pic>
        <p:sp>
          <p:nvSpPr>
            <p:cNvPr id="35" name="object 35"/>
            <p:cNvSpPr/>
            <p:nvPr/>
          </p:nvSpPr>
          <p:spPr>
            <a:xfrm>
              <a:off x="1162049" y="3713226"/>
              <a:ext cx="1606550" cy="1454150"/>
            </a:xfrm>
            <a:custGeom>
              <a:avLst/>
              <a:gdLst/>
              <a:ahLst/>
              <a:cxnLst/>
              <a:rect l="l" t="t" r="r" b="b"/>
              <a:pathLst>
                <a:path w="1606550" h="1454150">
                  <a:moveTo>
                    <a:pt x="1606296" y="0"/>
                  </a:moveTo>
                  <a:lnTo>
                    <a:pt x="0" y="0"/>
                  </a:lnTo>
                  <a:lnTo>
                    <a:pt x="0" y="1453896"/>
                  </a:lnTo>
                  <a:lnTo>
                    <a:pt x="1606296" y="1453896"/>
                  </a:lnTo>
                  <a:lnTo>
                    <a:pt x="1606296" y="0"/>
                  </a:lnTo>
                  <a:close/>
                </a:path>
              </a:pathLst>
            </a:custGeom>
            <a:solidFill>
              <a:srgbClr val="D9D7EB"/>
            </a:solidFill>
          </p:spPr>
          <p:txBody>
            <a:bodyPr wrap="square" lIns="0" tIns="0" rIns="0" bIns="0" rtlCol="0"/>
            <a:lstStyle/>
            <a:p>
              <a:endParaRPr/>
            </a:p>
          </p:txBody>
        </p:sp>
        <p:sp>
          <p:nvSpPr>
            <p:cNvPr id="36" name="object 36"/>
            <p:cNvSpPr/>
            <p:nvPr/>
          </p:nvSpPr>
          <p:spPr>
            <a:xfrm>
              <a:off x="1162049" y="3713226"/>
              <a:ext cx="1606550" cy="1454150"/>
            </a:xfrm>
            <a:custGeom>
              <a:avLst/>
              <a:gdLst/>
              <a:ahLst/>
              <a:cxnLst/>
              <a:rect l="l" t="t" r="r" b="b"/>
              <a:pathLst>
                <a:path w="1606550" h="1454150">
                  <a:moveTo>
                    <a:pt x="0" y="1453896"/>
                  </a:moveTo>
                  <a:lnTo>
                    <a:pt x="1606296" y="1453896"/>
                  </a:lnTo>
                  <a:lnTo>
                    <a:pt x="1606296" y="0"/>
                  </a:lnTo>
                  <a:lnTo>
                    <a:pt x="0" y="0"/>
                  </a:lnTo>
                  <a:lnTo>
                    <a:pt x="0" y="1453896"/>
                  </a:lnTo>
                  <a:close/>
                </a:path>
              </a:pathLst>
            </a:custGeom>
            <a:ln w="25400">
              <a:solidFill>
                <a:srgbClr val="9494BB"/>
              </a:solidFill>
            </a:ln>
          </p:spPr>
          <p:txBody>
            <a:bodyPr wrap="square" lIns="0" tIns="0" rIns="0" bIns="0" rtlCol="0"/>
            <a:lstStyle/>
            <a:p>
              <a:endParaRPr/>
            </a:p>
          </p:txBody>
        </p:sp>
        <p:pic>
          <p:nvPicPr>
            <p:cNvPr id="37" name="object 37"/>
            <p:cNvPicPr/>
            <p:nvPr/>
          </p:nvPicPr>
          <p:blipFill>
            <a:blip r:embed="rId4" cstate="print"/>
            <a:stretch>
              <a:fillRect/>
            </a:stretch>
          </p:blipFill>
          <p:spPr>
            <a:xfrm>
              <a:off x="1034795" y="3750564"/>
              <a:ext cx="1734312" cy="1581912"/>
            </a:xfrm>
            <a:prstGeom prst="rect">
              <a:avLst/>
            </a:prstGeom>
          </p:spPr>
        </p:pic>
        <p:sp>
          <p:nvSpPr>
            <p:cNvPr id="38" name="object 38"/>
            <p:cNvSpPr/>
            <p:nvPr/>
          </p:nvSpPr>
          <p:spPr>
            <a:xfrm>
              <a:off x="1073657" y="3789426"/>
              <a:ext cx="1606550" cy="1454150"/>
            </a:xfrm>
            <a:custGeom>
              <a:avLst/>
              <a:gdLst/>
              <a:ahLst/>
              <a:cxnLst/>
              <a:rect l="l" t="t" r="r" b="b"/>
              <a:pathLst>
                <a:path w="1606550" h="1454150">
                  <a:moveTo>
                    <a:pt x="1606296" y="0"/>
                  </a:moveTo>
                  <a:lnTo>
                    <a:pt x="0" y="0"/>
                  </a:lnTo>
                  <a:lnTo>
                    <a:pt x="0" y="1453896"/>
                  </a:lnTo>
                  <a:lnTo>
                    <a:pt x="1606296" y="1453896"/>
                  </a:lnTo>
                  <a:lnTo>
                    <a:pt x="1606296" y="0"/>
                  </a:lnTo>
                  <a:close/>
                </a:path>
              </a:pathLst>
            </a:custGeom>
            <a:solidFill>
              <a:srgbClr val="D9D7EB"/>
            </a:solidFill>
          </p:spPr>
          <p:txBody>
            <a:bodyPr wrap="square" lIns="0" tIns="0" rIns="0" bIns="0" rtlCol="0"/>
            <a:lstStyle/>
            <a:p>
              <a:endParaRPr/>
            </a:p>
          </p:txBody>
        </p:sp>
        <p:sp>
          <p:nvSpPr>
            <p:cNvPr id="39" name="object 39"/>
            <p:cNvSpPr/>
            <p:nvPr/>
          </p:nvSpPr>
          <p:spPr>
            <a:xfrm>
              <a:off x="1073657" y="3789426"/>
              <a:ext cx="1606550" cy="1454150"/>
            </a:xfrm>
            <a:custGeom>
              <a:avLst/>
              <a:gdLst/>
              <a:ahLst/>
              <a:cxnLst/>
              <a:rect l="l" t="t" r="r" b="b"/>
              <a:pathLst>
                <a:path w="1606550" h="1454150">
                  <a:moveTo>
                    <a:pt x="0" y="1453896"/>
                  </a:moveTo>
                  <a:lnTo>
                    <a:pt x="1606296" y="1453896"/>
                  </a:lnTo>
                  <a:lnTo>
                    <a:pt x="1606296" y="0"/>
                  </a:lnTo>
                  <a:lnTo>
                    <a:pt x="0" y="0"/>
                  </a:lnTo>
                  <a:lnTo>
                    <a:pt x="0" y="1453896"/>
                  </a:lnTo>
                  <a:close/>
                </a:path>
              </a:pathLst>
            </a:custGeom>
            <a:ln w="25400">
              <a:solidFill>
                <a:srgbClr val="9494BB"/>
              </a:solidFill>
            </a:ln>
          </p:spPr>
          <p:txBody>
            <a:bodyPr wrap="square" lIns="0" tIns="0" rIns="0" bIns="0" rtlCol="0"/>
            <a:lstStyle/>
            <a:p>
              <a:endParaRPr/>
            </a:p>
          </p:txBody>
        </p:sp>
        <p:pic>
          <p:nvPicPr>
            <p:cNvPr id="40" name="object 40"/>
            <p:cNvPicPr/>
            <p:nvPr/>
          </p:nvPicPr>
          <p:blipFill>
            <a:blip r:embed="rId3" cstate="print"/>
            <a:stretch>
              <a:fillRect/>
            </a:stretch>
          </p:blipFill>
          <p:spPr>
            <a:xfrm>
              <a:off x="946403" y="3826764"/>
              <a:ext cx="1735836" cy="1581912"/>
            </a:xfrm>
            <a:prstGeom prst="rect">
              <a:avLst/>
            </a:prstGeom>
          </p:spPr>
        </p:pic>
        <p:sp>
          <p:nvSpPr>
            <p:cNvPr id="41" name="object 41"/>
            <p:cNvSpPr/>
            <p:nvPr/>
          </p:nvSpPr>
          <p:spPr>
            <a:xfrm>
              <a:off x="985265" y="3865626"/>
              <a:ext cx="1607820" cy="1454150"/>
            </a:xfrm>
            <a:custGeom>
              <a:avLst/>
              <a:gdLst/>
              <a:ahLst/>
              <a:cxnLst/>
              <a:rect l="l" t="t" r="r" b="b"/>
              <a:pathLst>
                <a:path w="1607820" h="1454150">
                  <a:moveTo>
                    <a:pt x="1607820" y="0"/>
                  </a:moveTo>
                  <a:lnTo>
                    <a:pt x="0" y="0"/>
                  </a:lnTo>
                  <a:lnTo>
                    <a:pt x="0" y="1453896"/>
                  </a:lnTo>
                  <a:lnTo>
                    <a:pt x="1607820" y="1453896"/>
                  </a:lnTo>
                  <a:lnTo>
                    <a:pt x="1607820" y="0"/>
                  </a:lnTo>
                  <a:close/>
                </a:path>
              </a:pathLst>
            </a:custGeom>
            <a:solidFill>
              <a:srgbClr val="D9D7EB"/>
            </a:solidFill>
          </p:spPr>
          <p:txBody>
            <a:bodyPr wrap="square" lIns="0" tIns="0" rIns="0" bIns="0" rtlCol="0"/>
            <a:lstStyle/>
            <a:p>
              <a:endParaRPr/>
            </a:p>
          </p:txBody>
        </p:sp>
        <p:sp>
          <p:nvSpPr>
            <p:cNvPr id="42" name="object 42"/>
            <p:cNvSpPr/>
            <p:nvPr/>
          </p:nvSpPr>
          <p:spPr>
            <a:xfrm>
              <a:off x="985265" y="3865626"/>
              <a:ext cx="1607820" cy="1454150"/>
            </a:xfrm>
            <a:custGeom>
              <a:avLst/>
              <a:gdLst/>
              <a:ahLst/>
              <a:cxnLst/>
              <a:rect l="l" t="t" r="r" b="b"/>
              <a:pathLst>
                <a:path w="1607820" h="1454150">
                  <a:moveTo>
                    <a:pt x="0" y="1453896"/>
                  </a:moveTo>
                  <a:lnTo>
                    <a:pt x="1607820" y="1453896"/>
                  </a:lnTo>
                  <a:lnTo>
                    <a:pt x="1607820" y="0"/>
                  </a:lnTo>
                  <a:lnTo>
                    <a:pt x="0" y="0"/>
                  </a:lnTo>
                  <a:lnTo>
                    <a:pt x="0" y="1453896"/>
                  </a:lnTo>
                  <a:close/>
                </a:path>
              </a:pathLst>
            </a:custGeom>
            <a:ln w="25400">
              <a:solidFill>
                <a:srgbClr val="9494BB"/>
              </a:solidFill>
            </a:ln>
          </p:spPr>
          <p:txBody>
            <a:bodyPr wrap="square" lIns="0" tIns="0" rIns="0" bIns="0" rtlCol="0"/>
            <a:lstStyle/>
            <a:p>
              <a:endParaRPr/>
            </a:p>
          </p:txBody>
        </p:sp>
      </p:grpSp>
      <p:sp>
        <p:nvSpPr>
          <p:cNvPr id="43" name="object 43"/>
          <p:cNvSpPr txBox="1"/>
          <p:nvPr/>
        </p:nvSpPr>
        <p:spPr>
          <a:xfrm>
            <a:off x="957478" y="5477662"/>
            <a:ext cx="1493520" cy="299720"/>
          </a:xfrm>
          <a:prstGeom prst="rect">
            <a:avLst/>
          </a:prstGeom>
        </p:spPr>
        <p:txBody>
          <a:bodyPr vert="horz" wrap="square" lIns="0" tIns="12700" rIns="0" bIns="0" rtlCol="0">
            <a:spAutoFit/>
          </a:bodyPr>
          <a:lstStyle/>
          <a:p>
            <a:pPr marL="12700">
              <a:lnSpc>
                <a:spcPct val="100000"/>
              </a:lnSpc>
              <a:spcBef>
                <a:spcPts val="100"/>
              </a:spcBef>
            </a:pPr>
            <a:r>
              <a:rPr sz="1800" spc="-5" dirty="0">
                <a:latin typeface="Cambria"/>
                <a:cs typeface="Cambria"/>
              </a:rPr>
              <a:t>28</a:t>
            </a:r>
            <a:r>
              <a:rPr sz="1800" spc="80" dirty="0">
                <a:latin typeface="Cambria"/>
                <a:cs typeface="Cambria"/>
              </a:rPr>
              <a:t> </a:t>
            </a:r>
            <a:r>
              <a:rPr sz="1800" dirty="0">
                <a:latin typeface="Cambria Math"/>
                <a:cs typeface="Cambria Math"/>
              </a:rPr>
              <a:t>×</a:t>
            </a:r>
            <a:r>
              <a:rPr sz="1800" spc="90" dirty="0">
                <a:latin typeface="Cambria Math"/>
                <a:cs typeface="Cambria Math"/>
              </a:rPr>
              <a:t> </a:t>
            </a:r>
            <a:r>
              <a:rPr sz="1800" spc="-5" dirty="0">
                <a:latin typeface="Cambria"/>
                <a:cs typeface="Cambria"/>
              </a:rPr>
              <a:t>28</a:t>
            </a:r>
            <a:r>
              <a:rPr sz="1800" spc="85" dirty="0">
                <a:latin typeface="Cambria"/>
                <a:cs typeface="Cambria"/>
              </a:rPr>
              <a:t> </a:t>
            </a:r>
            <a:r>
              <a:rPr sz="1800" dirty="0">
                <a:latin typeface="Cambria Math"/>
                <a:cs typeface="Cambria Math"/>
              </a:rPr>
              <a:t>×</a:t>
            </a:r>
            <a:r>
              <a:rPr sz="1800" spc="90" dirty="0">
                <a:latin typeface="Cambria Math"/>
                <a:cs typeface="Cambria Math"/>
              </a:rPr>
              <a:t> </a:t>
            </a:r>
            <a:r>
              <a:rPr sz="1800" spc="-10" dirty="0">
                <a:latin typeface="Cambria"/>
                <a:cs typeface="Cambria"/>
              </a:rPr>
              <a:t>128</a:t>
            </a:r>
            <a:endParaRPr sz="1800">
              <a:latin typeface="Cambria"/>
              <a:cs typeface="Cambria"/>
            </a:endParaRPr>
          </a:p>
        </p:txBody>
      </p:sp>
      <p:sp>
        <p:nvSpPr>
          <p:cNvPr id="44" name="object 44"/>
          <p:cNvSpPr txBox="1"/>
          <p:nvPr/>
        </p:nvSpPr>
        <p:spPr>
          <a:xfrm>
            <a:off x="4023486" y="3974083"/>
            <a:ext cx="951230" cy="1124585"/>
          </a:xfrm>
          <a:prstGeom prst="rect">
            <a:avLst/>
          </a:prstGeom>
        </p:spPr>
        <p:txBody>
          <a:bodyPr vert="horz" wrap="square" lIns="0" tIns="12700" rIns="0" bIns="0" rtlCol="0">
            <a:spAutoFit/>
          </a:bodyPr>
          <a:lstStyle/>
          <a:p>
            <a:pPr algn="ctr">
              <a:lnSpc>
                <a:spcPct val="100000"/>
              </a:lnSpc>
              <a:spcBef>
                <a:spcPts val="100"/>
              </a:spcBef>
            </a:pPr>
            <a:r>
              <a:rPr sz="2400" spc="5" dirty="0">
                <a:latin typeface="Cambria"/>
                <a:cs typeface="Cambria"/>
              </a:rPr>
              <a:t>1</a:t>
            </a:r>
            <a:r>
              <a:rPr sz="2400" spc="105" dirty="0">
                <a:latin typeface="Cambria"/>
                <a:cs typeface="Cambria"/>
              </a:rPr>
              <a:t> </a:t>
            </a:r>
            <a:r>
              <a:rPr sz="2400" dirty="0">
                <a:latin typeface="Cambria Math"/>
                <a:cs typeface="Cambria Math"/>
              </a:rPr>
              <a:t>×</a:t>
            </a:r>
            <a:r>
              <a:rPr sz="2400" spc="100" dirty="0">
                <a:latin typeface="Cambria Math"/>
                <a:cs typeface="Cambria Math"/>
              </a:rPr>
              <a:t> </a:t>
            </a:r>
            <a:r>
              <a:rPr sz="2400" spc="5" dirty="0">
                <a:latin typeface="Cambria"/>
                <a:cs typeface="Cambria"/>
              </a:rPr>
              <a:t>1</a:t>
            </a:r>
            <a:endParaRPr sz="2400">
              <a:latin typeface="Cambria"/>
              <a:cs typeface="Cambria"/>
            </a:endParaRPr>
          </a:p>
          <a:p>
            <a:pPr marL="12700" marR="5080" algn="ctr">
              <a:lnSpc>
                <a:spcPct val="100000"/>
              </a:lnSpc>
              <a:spcBef>
                <a:spcPts val="10"/>
              </a:spcBef>
            </a:pPr>
            <a:r>
              <a:rPr sz="2400" spc="245" dirty="0">
                <a:latin typeface="Cambria"/>
                <a:cs typeface="Cambria"/>
              </a:rPr>
              <a:t>CONV  </a:t>
            </a:r>
            <a:r>
              <a:rPr sz="2400" dirty="0">
                <a:latin typeface="Cambria"/>
                <a:cs typeface="Cambria"/>
              </a:rPr>
              <a:t>32</a:t>
            </a:r>
            <a:endParaRPr sz="2400">
              <a:latin typeface="Cambria"/>
              <a:cs typeface="Cambria"/>
            </a:endParaRPr>
          </a:p>
        </p:txBody>
      </p:sp>
      <p:grpSp>
        <p:nvGrpSpPr>
          <p:cNvPr id="45" name="object 45"/>
          <p:cNvGrpSpPr/>
          <p:nvPr/>
        </p:nvGrpSpPr>
        <p:grpSpPr>
          <a:xfrm>
            <a:off x="3717290" y="2784348"/>
            <a:ext cx="8037830" cy="3493135"/>
            <a:chOff x="3717290" y="2784348"/>
            <a:chExt cx="8037830" cy="3493135"/>
          </a:xfrm>
        </p:grpSpPr>
        <p:sp>
          <p:nvSpPr>
            <p:cNvPr id="46" name="object 46"/>
            <p:cNvSpPr/>
            <p:nvPr/>
          </p:nvSpPr>
          <p:spPr>
            <a:xfrm>
              <a:off x="3729990" y="3748278"/>
              <a:ext cx="1394460" cy="210820"/>
            </a:xfrm>
            <a:custGeom>
              <a:avLst/>
              <a:gdLst/>
              <a:ahLst/>
              <a:cxnLst/>
              <a:rect l="l" t="t" r="r" b="b"/>
              <a:pathLst>
                <a:path w="1394460" h="210820">
                  <a:moveTo>
                    <a:pt x="1289304" y="0"/>
                  </a:moveTo>
                  <a:lnTo>
                    <a:pt x="1289304" y="52578"/>
                  </a:lnTo>
                  <a:lnTo>
                    <a:pt x="0" y="52578"/>
                  </a:lnTo>
                  <a:lnTo>
                    <a:pt x="0" y="157734"/>
                  </a:lnTo>
                  <a:lnTo>
                    <a:pt x="1289304" y="157734"/>
                  </a:lnTo>
                  <a:lnTo>
                    <a:pt x="1289304" y="210312"/>
                  </a:lnTo>
                  <a:lnTo>
                    <a:pt x="1394460" y="105156"/>
                  </a:lnTo>
                  <a:lnTo>
                    <a:pt x="1289304" y="0"/>
                  </a:lnTo>
                  <a:close/>
                </a:path>
              </a:pathLst>
            </a:custGeom>
            <a:solidFill>
              <a:srgbClr val="CCCCFF"/>
            </a:solidFill>
          </p:spPr>
          <p:txBody>
            <a:bodyPr wrap="square" lIns="0" tIns="0" rIns="0" bIns="0" rtlCol="0"/>
            <a:lstStyle/>
            <a:p>
              <a:endParaRPr/>
            </a:p>
          </p:txBody>
        </p:sp>
        <p:sp>
          <p:nvSpPr>
            <p:cNvPr id="47" name="object 47"/>
            <p:cNvSpPr/>
            <p:nvPr/>
          </p:nvSpPr>
          <p:spPr>
            <a:xfrm>
              <a:off x="3729990" y="3748278"/>
              <a:ext cx="1394460" cy="210820"/>
            </a:xfrm>
            <a:custGeom>
              <a:avLst/>
              <a:gdLst/>
              <a:ahLst/>
              <a:cxnLst/>
              <a:rect l="l" t="t" r="r" b="b"/>
              <a:pathLst>
                <a:path w="1394460" h="210820">
                  <a:moveTo>
                    <a:pt x="0" y="52578"/>
                  </a:moveTo>
                  <a:lnTo>
                    <a:pt x="1289304" y="52578"/>
                  </a:lnTo>
                  <a:lnTo>
                    <a:pt x="1289304" y="0"/>
                  </a:lnTo>
                  <a:lnTo>
                    <a:pt x="1394460" y="105156"/>
                  </a:lnTo>
                  <a:lnTo>
                    <a:pt x="1289304" y="210312"/>
                  </a:lnTo>
                  <a:lnTo>
                    <a:pt x="1289304" y="157734"/>
                  </a:lnTo>
                  <a:lnTo>
                    <a:pt x="0" y="157734"/>
                  </a:lnTo>
                  <a:lnTo>
                    <a:pt x="0" y="52578"/>
                  </a:lnTo>
                  <a:close/>
                </a:path>
              </a:pathLst>
            </a:custGeom>
            <a:ln w="25400">
              <a:solidFill>
                <a:srgbClr val="9494BB"/>
              </a:solidFill>
            </a:ln>
          </p:spPr>
          <p:txBody>
            <a:bodyPr wrap="square" lIns="0" tIns="0" rIns="0" bIns="0" rtlCol="0"/>
            <a:lstStyle/>
            <a:p>
              <a:endParaRPr/>
            </a:p>
          </p:txBody>
        </p:sp>
        <p:pic>
          <p:nvPicPr>
            <p:cNvPr id="48" name="object 48"/>
            <p:cNvPicPr/>
            <p:nvPr/>
          </p:nvPicPr>
          <p:blipFill>
            <a:blip r:embed="rId5" cstate="print"/>
            <a:stretch>
              <a:fillRect/>
            </a:stretch>
          </p:blipFill>
          <p:spPr>
            <a:xfrm>
              <a:off x="5623560" y="2907792"/>
              <a:ext cx="1734312" cy="1580387"/>
            </a:xfrm>
            <a:prstGeom prst="rect">
              <a:avLst/>
            </a:prstGeom>
          </p:spPr>
        </p:pic>
        <p:sp>
          <p:nvSpPr>
            <p:cNvPr id="49" name="object 49"/>
            <p:cNvSpPr/>
            <p:nvPr/>
          </p:nvSpPr>
          <p:spPr>
            <a:xfrm>
              <a:off x="5662422" y="2946654"/>
              <a:ext cx="1606550" cy="1452880"/>
            </a:xfrm>
            <a:custGeom>
              <a:avLst/>
              <a:gdLst/>
              <a:ahLst/>
              <a:cxnLst/>
              <a:rect l="l" t="t" r="r" b="b"/>
              <a:pathLst>
                <a:path w="1606550" h="1452879">
                  <a:moveTo>
                    <a:pt x="1606296" y="0"/>
                  </a:moveTo>
                  <a:lnTo>
                    <a:pt x="0" y="0"/>
                  </a:lnTo>
                  <a:lnTo>
                    <a:pt x="0" y="1452372"/>
                  </a:lnTo>
                  <a:lnTo>
                    <a:pt x="1606296" y="1452372"/>
                  </a:lnTo>
                  <a:lnTo>
                    <a:pt x="1606296" y="0"/>
                  </a:lnTo>
                  <a:close/>
                </a:path>
              </a:pathLst>
            </a:custGeom>
            <a:solidFill>
              <a:srgbClr val="EDEDFF"/>
            </a:solidFill>
          </p:spPr>
          <p:txBody>
            <a:bodyPr wrap="square" lIns="0" tIns="0" rIns="0" bIns="0" rtlCol="0"/>
            <a:lstStyle/>
            <a:p>
              <a:endParaRPr/>
            </a:p>
          </p:txBody>
        </p:sp>
        <p:sp>
          <p:nvSpPr>
            <p:cNvPr id="50" name="object 50"/>
            <p:cNvSpPr/>
            <p:nvPr/>
          </p:nvSpPr>
          <p:spPr>
            <a:xfrm>
              <a:off x="5662422" y="2946654"/>
              <a:ext cx="1606550" cy="1452880"/>
            </a:xfrm>
            <a:custGeom>
              <a:avLst/>
              <a:gdLst/>
              <a:ahLst/>
              <a:cxnLst/>
              <a:rect l="l" t="t" r="r" b="b"/>
              <a:pathLst>
                <a:path w="1606550" h="1452879">
                  <a:moveTo>
                    <a:pt x="0" y="1452372"/>
                  </a:moveTo>
                  <a:lnTo>
                    <a:pt x="1606296" y="1452372"/>
                  </a:lnTo>
                  <a:lnTo>
                    <a:pt x="1606296" y="0"/>
                  </a:lnTo>
                  <a:lnTo>
                    <a:pt x="0" y="0"/>
                  </a:lnTo>
                  <a:lnTo>
                    <a:pt x="0" y="1452372"/>
                  </a:lnTo>
                  <a:close/>
                </a:path>
              </a:pathLst>
            </a:custGeom>
            <a:ln w="25400">
              <a:solidFill>
                <a:srgbClr val="9494BB"/>
              </a:solidFill>
            </a:ln>
          </p:spPr>
          <p:txBody>
            <a:bodyPr wrap="square" lIns="0" tIns="0" rIns="0" bIns="0" rtlCol="0"/>
            <a:lstStyle/>
            <a:p>
              <a:endParaRPr/>
            </a:p>
          </p:txBody>
        </p:sp>
        <p:pic>
          <p:nvPicPr>
            <p:cNvPr id="51" name="object 51"/>
            <p:cNvPicPr/>
            <p:nvPr/>
          </p:nvPicPr>
          <p:blipFill>
            <a:blip r:embed="rId5" cstate="print"/>
            <a:stretch>
              <a:fillRect/>
            </a:stretch>
          </p:blipFill>
          <p:spPr>
            <a:xfrm>
              <a:off x="5535168" y="2983992"/>
              <a:ext cx="1734312" cy="1580387"/>
            </a:xfrm>
            <a:prstGeom prst="rect">
              <a:avLst/>
            </a:prstGeom>
          </p:spPr>
        </p:pic>
        <p:sp>
          <p:nvSpPr>
            <p:cNvPr id="52" name="object 52"/>
            <p:cNvSpPr/>
            <p:nvPr/>
          </p:nvSpPr>
          <p:spPr>
            <a:xfrm>
              <a:off x="5574030" y="3022854"/>
              <a:ext cx="1606550" cy="1452880"/>
            </a:xfrm>
            <a:custGeom>
              <a:avLst/>
              <a:gdLst/>
              <a:ahLst/>
              <a:cxnLst/>
              <a:rect l="l" t="t" r="r" b="b"/>
              <a:pathLst>
                <a:path w="1606550" h="1452879">
                  <a:moveTo>
                    <a:pt x="1606296" y="0"/>
                  </a:moveTo>
                  <a:lnTo>
                    <a:pt x="0" y="0"/>
                  </a:lnTo>
                  <a:lnTo>
                    <a:pt x="0" y="1452372"/>
                  </a:lnTo>
                  <a:lnTo>
                    <a:pt x="1606296" y="1452372"/>
                  </a:lnTo>
                  <a:lnTo>
                    <a:pt x="1606296" y="0"/>
                  </a:lnTo>
                  <a:close/>
                </a:path>
              </a:pathLst>
            </a:custGeom>
            <a:solidFill>
              <a:srgbClr val="EDEDFF"/>
            </a:solidFill>
          </p:spPr>
          <p:txBody>
            <a:bodyPr wrap="square" lIns="0" tIns="0" rIns="0" bIns="0" rtlCol="0"/>
            <a:lstStyle/>
            <a:p>
              <a:endParaRPr/>
            </a:p>
          </p:txBody>
        </p:sp>
        <p:sp>
          <p:nvSpPr>
            <p:cNvPr id="53" name="object 53"/>
            <p:cNvSpPr/>
            <p:nvPr/>
          </p:nvSpPr>
          <p:spPr>
            <a:xfrm>
              <a:off x="5574030" y="3022854"/>
              <a:ext cx="1606550" cy="1452880"/>
            </a:xfrm>
            <a:custGeom>
              <a:avLst/>
              <a:gdLst/>
              <a:ahLst/>
              <a:cxnLst/>
              <a:rect l="l" t="t" r="r" b="b"/>
              <a:pathLst>
                <a:path w="1606550" h="1452879">
                  <a:moveTo>
                    <a:pt x="0" y="1452372"/>
                  </a:moveTo>
                  <a:lnTo>
                    <a:pt x="1606296" y="1452372"/>
                  </a:lnTo>
                  <a:lnTo>
                    <a:pt x="1606296" y="0"/>
                  </a:lnTo>
                  <a:lnTo>
                    <a:pt x="0" y="0"/>
                  </a:lnTo>
                  <a:lnTo>
                    <a:pt x="0" y="1452372"/>
                  </a:lnTo>
                  <a:close/>
                </a:path>
              </a:pathLst>
            </a:custGeom>
            <a:ln w="25400">
              <a:solidFill>
                <a:srgbClr val="9494BB"/>
              </a:solidFill>
            </a:ln>
          </p:spPr>
          <p:txBody>
            <a:bodyPr wrap="square" lIns="0" tIns="0" rIns="0" bIns="0" rtlCol="0"/>
            <a:lstStyle/>
            <a:p>
              <a:endParaRPr/>
            </a:p>
          </p:txBody>
        </p:sp>
        <p:pic>
          <p:nvPicPr>
            <p:cNvPr id="54" name="object 54"/>
            <p:cNvPicPr/>
            <p:nvPr/>
          </p:nvPicPr>
          <p:blipFill>
            <a:blip r:embed="rId6" cstate="print"/>
            <a:stretch>
              <a:fillRect/>
            </a:stretch>
          </p:blipFill>
          <p:spPr>
            <a:xfrm>
              <a:off x="5402580" y="3080004"/>
              <a:ext cx="1735835" cy="1580388"/>
            </a:xfrm>
            <a:prstGeom prst="rect">
              <a:avLst/>
            </a:prstGeom>
          </p:spPr>
        </p:pic>
        <p:sp>
          <p:nvSpPr>
            <p:cNvPr id="55" name="object 55"/>
            <p:cNvSpPr/>
            <p:nvPr/>
          </p:nvSpPr>
          <p:spPr>
            <a:xfrm>
              <a:off x="5441442" y="3118866"/>
              <a:ext cx="1607820" cy="1452880"/>
            </a:xfrm>
            <a:custGeom>
              <a:avLst/>
              <a:gdLst/>
              <a:ahLst/>
              <a:cxnLst/>
              <a:rect l="l" t="t" r="r" b="b"/>
              <a:pathLst>
                <a:path w="1607820" h="1452879">
                  <a:moveTo>
                    <a:pt x="1607819" y="0"/>
                  </a:moveTo>
                  <a:lnTo>
                    <a:pt x="0" y="0"/>
                  </a:lnTo>
                  <a:lnTo>
                    <a:pt x="0" y="1452372"/>
                  </a:lnTo>
                  <a:lnTo>
                    <a:pt x="1607819" y="1452372"/>
                  </a:lnTo>
                  <a:lnTo>
                    <a:pt x="1607819" y="0"/>
                  </a:lnTo>
                  <a:close/>
                </a:path>
              </a:pathLst>
            </a:custGeom>
            <a:solidFill>
              <a:srgbClr val="EDEDFF"/>
            </a:solidFill>
          </p:spPr>
          <p:txBody>
            <a:bodyPr wrap="square" lIns="0" tIns="0" rIns="0" bIns="0" rtlCol="0"/>
            <a:lstStyle/>
            <a:p>
              <a:endParaRPr/>
            </a:p>
          </p:txBody>
        </p:sp>
        <p:sp>
          <p:nvSpPr>
            <p:cNvPr id="56" name="object 56"/>
            <p:cNvSpPr/>
            <p:nvPr/>
          </p:nvSpPr>
          <p:spPr>
            <a:xfrm>
              <a:off x="5441442" y="3118866"/>
              <a:ext cx="1607820" cy="1452880"/>
            </a:xfrm>
            <a:custGeom>
              <a:avLst/>
              <a:gdLst/>
              <a:ahLst/>
              <a:cxnLst/>
              <a:rect l="l" t="t" r="r" b="b"/>
              <a:pathLst>
                <a:path w="1607820" h="1452879">
                  <a:moveTo>
                    <a:pt x="0" y="1452372"/>
                  </a:moveTo>
                  <a:lnTo>
                    <a:pt x="1607819" y="1452372"/>
                  </a:lnTo>
                  <a:lnTo>
                    <a:pt x="1607819" y="0"/>
                  </a:lnTo>
                  <a:lnTo>
                    <a:pt x="0" y="0"/>
                  </a:lnTo>
                  <a:lnTo>
                    <a:pt x="0" y="1452372"/>
                  </a:lnTo>
                  <a:close/>
                </a:path>
              </a:pathLst>
            </a:custGeom>
            <a:ln w="25400">
              <a:solidFill>
                <a:srgbClr val="9494BB"/>
              </a:solidFill>
            </a:ln>
          </p:spPr>
          <p:txBody>
            <a:bodyPr wrap="square" lIns="0" tIns="0" rIns="0" bIns="0" rtlCol="0"/>
            <a:lstStyle/>
            <a:p>
              <a:endParaRPr/>
            </a:p>
          </p:txBody>
        </p:sp>
        <p:pic>
          <p:nvPicPr>
            <p:cNvPr id="57" name="object 57"/>
            <p:cNvPicPr/>
            <p:nvPr/>
          </p:nvPicPr>
          <p:blipFill>
            <a:blip r:embed="rId6" cstate="print"/>
            <a:stretch>
              <a:fillRect/>
            </a:stretch>
          </p:blipFill>
          <p:spPr>
            <a:xfrm>
              <a:off x="5314188" y="3156204"/>
              <a:ext cx="1735836" cy="1580388"/>
            </a:xfrm>
            <a:prstGeom prst="rect">
              <a:avLst/>
            </a:prstGeom>
          </p:spPr>
        </p:pic>
        <p:sp>
          <p:nvSpPr>
            <p:cNvPr id="58" name="object 58"/>
            <p:cNvSpPr/>
            <p:nvPr/>
          </p:nvSpPr>
          <p:spPr>
            <a:xfrm>
              <a:off x="5353050" y="3195066"/>
              <a:ext cx="1607820" cy="1452880"/>
            </a:xfrm>
            <a:custGeom>
              <a:avLst/>
              <a:gdLst/>
              <a:ahLst/>
              <a:cxnLst/>
              <a:rect l="l" t="t" r="r" b="b"/>
              <a:pathLst>
                <a:path w="1607820" h="1452879">
                  <a:moveTo>
                    <a:pt x="1607820" y="0"/>
                  </a:moveTo>
                  <a:lnTo>
                    <a:pt x="0" y="0"/>
                  </a:lnTo>
                  <a:lnTo>
                    <a:pt x="0" y="1452372"/>
                  </a:lnTo>
                  <a:lnTo>
                    <a:pt x="1607820" y="1452372"/>
                  </a:lnTo>
                  <a:lnTo>
                    <a:pt x="1607820" y="0"/>
                  </a:lnTo>
                  <a:close/>
                </a:path>
              </a:pathLst>
            </a:custGeom>
            <a:solidFill>
              <a:srgbClr val="EDEDFF"/>
            </a:solidFill>
          </p:spPr>
          <p:txBody>
            <a:bodyPr wrap="square" lIns="0" tIns="0" rIns="0" bIns="0" rtlCol="0"/>
            <a:lstStyle/>
            <a:p>
              <a:endParaRPr/>
            </a:p>
          </p:txBody>
        </p:sp>
        <p:sp>
          <p:nvSpPr>
            <p:cNvPr id="59" name="object 59"/>
            <p:cNvSpPr/>
            <p:nvPr/>
          </p:nvSpPr>
          <p:spPr>
            <a:xfrm>
              <a:off x="5353050" y="3195066"/>
              <a:ext cx="1607820" cy="1452880"/>
            </a:xfrm>
            <a:custGeom>
              <a:avLst/>
              <a:gdLst/>
              <a:ahLst/>
              <a:cxnLst/>
              <a:rect l="l" t="t" r="r" b="b"/>
              <a:pathLst>
                <a:path w="1607820" h="1452879">
                  <a:moveTo>
                    <a:pt x="0" y="1452372"/>
                  </a:moveTo>
                  <a:lnTo>
                    <a:pt x="1607820" y="1452372"/>
                  </a:lnTo>
                  <a:lnTo>
                    <a:pt x="1607820" y="0"/>
                  </a:lnTo>
                  <a:lnTo>
                    <a:pt x="0" y="0"/>
                  </a:lnTo>
                  <a:lnTo>
                    <a:pt x="0" y="1452372"/>
                  </a:lnTo>
                  <a:close/>
                </a:path>
              </a:pathLst>
            </a:custGeom>
            <a:ln w="25400">
              <a:solidFill>
                <a:srgbClr val="9494BB"/>
              </a:solidFill>
            </a:ln>
          </p:spPr>
          <p:txBody>
            <a:bodyPr wrap="square" lIns="0" tIns="0" rIns="0" bIns="0" rtlCol="0"/>
            <a:lstStyle/>
            <a:p>
              <a:endParaRPr/>
            </a:p>
          </p:txBody>
        </p:sp>
        <p:pic>
          <p:nvPicPr>
            <p:cNvPr id="60" name="object 60"/>
            <p:cNvPicPr/>
            <p:nvPr/>
          </p:nvPicPr>
          <p:blipFill>
            <a:blip r:embed="rId6" cstate="print"/>
            <a:stretch>
              <a:fillRect/>
            </a:stretch>
          </p:blipFill>
          <p:spPr>
            <a:xfrm>
              <a:off x="5225796" y="3232404"/>
              <a:ext cx="1735836" cy="1580388"/>
            </a:xfrm>
            <a:prstGeom prst="rect">
              <a:avLst/>
            </a:prstGeom>
          </p:spPr>
        </p:pic>
        <p:sp>
          <p:nvSpPr>
            <p:cNvPr id="61" name="object 61"/>
            <p:cNvSpPr/>
            <p:nvPr/>
          </p:nvSpPr>
          <p:spPr>
            <a:xfrm>
              <a:off x="5264658" y="3271266"/>
              <a:ext cx="1607820" cy="1452880"/>
            </a:xfrm>
            <a:custGeom>
              <a:avLst/>
              <a:gdLst/>
              <a:ahLst/>
              <a:cxnLst/>
              <a:rect l="l" t="t" r="r" b="b"/>
              <a:pathLst>
                <a:path w="1607820" h="1452879">
                  <a:moveTo>
                    <a:pt x="1607819" y="0"/>
                  </a:moveTo>
                  <a:lnTo>
                    <a:pt x="0" y="0"/>
                  </a:lnTo>
                  <a:lnTo>
                    <a:pt x="0" y="1452372"/>
                  </a:lnTo>
                  <a:lnTo>
                    <a:pt x="1607819" y="1452372"/>
                  </a:lnTo>
                  <a:lnTo>
                    <a:pt x="1607819" y="0"/>
                  </a:lnTo>
                  <a:close/>
                </a:path>
              </a:pathLst>
            </a:custGeom>
            <a:solidFill>
              <a:srgbClr val="EDEDFF"/>
            </a:solidFill>
          </p:spPr>
          <p:txBody>
            <a:bodyPr wrap="square" lIns="0" tIns="0" rIns="0" bIns="0" rtlCol="0"/>
            <a:lstStyle/>
            <a:p>
              <a:endParaRPr/>
            </a:p>
          </p:txBody>
        </p:sp>
        <p:sp>
          <p:nvSpPr>
            <p:cNvPr id="62" name="object 62"/>
            <p:cNvSpPr/>
            <p:nvPr/>
          </p:nvSpPr>
          <p:spPr>
            <a:xfrm>
              <a:off x="5264658" y="3271266"/>
              <a:ext cx="1607820" cy="1452880"/>
            </a:xfrm>
            <a:custGeom>
              <a:avLst/>
              <a:gdLst/>
              <a:ahLst/>
              <a:cxnLst/>
              <a:rect l="l" t="t" r="r" b="b"/>
              <a:pathLst>
                <a:path w="1607820" h="1452879">
                  <a:moveTo>
                    <a:pt x="0" y="1452372"/>
                  </a:moveTo>
                  <a:lnTo>
                    <a:pt x="1607819" y="1452372"/>
                  </a:lnTo>
                  <a:lnTo>
                    <a:pt x="1607819" y="0"/>
                  </a:lnTo>
                  <a:lnTo>
                    <a:pt x="0" y="0"/>
                  </a:lnTo>
                  <a:lnTo>
                    <a:pt x="0" y="1452372"/>
                  </a:lnTo>
                  <a:close/>
                </a:path>
              </a:pathLst>
            </a:custGeom>
            <a:ln w="25400">
              <a:solidFill>
                <a:srgbClr val="9494BB"/>
              </a:solidFill>
            </a:ln>
          </p:spPr>
          <p:txBody>
            <a:bodyPr wrap="square" lIns="0" tIns="0" rIns="0" bIns="0" rtlCol="0"/>
            <a:lstStyle/>
            <a:p>
              <a:endParaRPr/>
            </a:p>
          </p:txBody>
        </p:sp>
        <p:pic>
          <p:nvPicPr>
            <p:cNvPr id="63" name="object 63"/>
            <p:cNvPicPr/>
            <p:nvPr/>
          </p:nvPicPr>
          <p:blipFill>
            <a:blip r:embed="rId7" cstate="print"/>
            <a:stretch>
              <a:fillRect/>
            </a:stretch>
          </p:blipFill>
          <p:spPr>
            <a:xfrm>
              <a:off x="5128260" y="3328416"/>
              <a:ext cx="1735836" cy="1581912"/>
            </a:xfrm>
            <a:prstGeom prst="rect">
              <a:avLst/>
            </a:prstGeom>
          </p:spPr>
        </p:pic>
        <p:sp>
          <p:nvSpPr>
            <p:cNvPr id="64" name="object 64"/>
            <p:cNvSpPr/>
            <p:nvPr/>
          </p:nvSpPr>
          <p:spPr>
            <a:xfrm>
              <a:off x="5167122" y="3367278"/>
              <a:ext cx="1607820" cy="1454150"/>
            </a:xfrm>
            <a:custGeom>
              <a:avLst/>
              <a:gdLst/>
              <a:ahLst/>
              <a:cxnLst/>
              <a:rect l="l" t="t" r="r" b="b"/>
              <a:pathLst>
                <a:path w="1607820" h="1454150">
                  <a:moveTo>
                    <a:pt x="1607820" y="0"/>
                  </a:moveTo>
                  <a:lnTo>
                    <a:pt x="0" y="0"/>
                  </a:lnTo>
                  <a:lnTo>
                    <a:pt x="0" y="1453896"/>
                  </a:lnTo>
                  <a:lnTo>
                    <a:pt x="1607820" y="1453896"/>
                  </a:lnTo>
                  <a:lnTo>
                    <a:pt x="1607820" y="0"/>
                  </a:lnTo>
                  <a:close/>
                </a:path>
              </a:pathLst>
            </a:custGeom>
            <a:solidFill>
              <a:srgbClr val="EDEDFF"/>
            </a:solidFill>
          </p:spPr>
          <p:txBody>
            <a:bodyPr wrap="square" lIns="0" tIns="0" rIns="0" bIns="0" rtlCol="0"/>
            <a:lstStyle/>
            <a:p>
              <a:endParaRPr/>
            </a:p>
          </p:txBody>
        </p:sp>
        <p:sp>
          <p:nvSpPr>
            <p:cNvPr id="65" name="object 65"/>
            <p:cNvSpPr/>
            <p:nvPr/>
          </p:nvSpPr>
          <p:spPr>
            <a:xfrm>
              <a:off x="5167122" y="3367278"/>
              <a:ext cx="1607820" cy="1454150"/>
            </a:xfrm>
            <a:custGeom>
              <a:avLst/>
              <a:gdLst/>
              <a:ahLst/>
              <a:cxnLst/>
              <a:rect l="l" t="t" r="r" b="b"/>
              <a:pathLst>
                <a:path w="1607820" h="1454150">
                  <a:moveTo>
                    <a:pt x="0" y="1453896"/>
                  </a:moveTo>
                  <a:lnTo>
                    <a:pt x="1607820" y="1453896"/>
                  </a:lnTo>
                  <a:lnTo>
                    <a:pt x="1607820" y="0"/>
                  </a:lnTo>
                  <a:lnTo>
                    <a:pt x="0" y="0"/>
                  </a:lnTo>
                  <a:lnTo>
                    <a:pt x="0" y="1453896"/>
                  </a:lnTo>
                  <a:close/>
                </a:path>
              </a:pathLst>
            </a:custGeom>
            <a:ln w="25400">
              <a:solidFill>
                <a:srgbClr val="9494BB"/>
              </a:solidFill>
            </a:ln>
          </p:spPr>
          <p:txBody>
            <a:bodyPr wrap="square" lIns="0" tIns="0" rIns="0" bIns="0" rtlCol="0"/>
            <a:lstStyle/>
            <a:p>
              <a:endParaRPr/>
            </a:p>
          </p:txBody>
        </p:sp>
        <p:pic>
          <p:nvPicPr>
            <p:cNvPr id="66" name="object 66"/>
            <p:cNvPicPr/>
            <p:nvPr/>
          </p:nvPicPr>
          <p:blipFill>
            <a:blip r:embed="rId3" cstate="print"/>
            <a:stretch>
              <a:fillRect/>
            </a:stretch>
          </p:blipFill>
          <p:spPr>
            <a:xfrm>
              <a:off x="10018776" y="2784348"/>
              <a:ext cx="1735835" cy="1581912"/>
            </a:xfrm>
            <a:prstGeom prst="rect">
              <a:avLst/>
            </a:prstGeom>
          </p:spPr>
        </p:pic>
        <p:sp>
          <p:nvSpPr>
            <p:cNvPr id="67" name="object 67"/>
            <p:cNvSpPr/>
            <p:nvPr/>
          </p:nvSpPr>
          <p:spPr>
            <a:xfrm>
              <a:off x="10057638" y="2823210"/>
              <a:ext cx="1607820" cy="1454150"/>
            </a:xfrm>
            <a:custGeom>
              <a:avLst/>
              <a:gdLst/>
              <a:ahLst/>
              <a:cxnLst/>
              <a:rect l="l" t="t" r="r" b="b"/>
              <a:pathLst>
                <a:path w="1607820" h="1454150">
                  <a:moveTo>
                    <a:pt x="1607820" y="0"/>
                  </a:moveTo>
                  <a:lnTo>
                    <a:pt x="0" y="0"/>
                  </a:lnTo>
                  <a:lnTo>
                    <a:pt x="0" y="1453895"/>
                  </a:lnTo>
                  <a:lnTo>
                    <a:pt x="1607820" y="1453895"/>
                  </a:lnTo>
                  <a:lnTo>
                    <a:pt x="1607820" y="0"/>
                  </a:lnTo>
                  <a:close/>
                </a:path>
              </a:pathLst>
            </a:custGeom>
            <a:solidFill>
              <a:srgbClr val="DCDCE6"/>
            </a:solidFill>
          </p:spPr>
          <p:txBody>
            <a:bodyPr wrap="square" lIns="0" tIns="0" rIns="0" bIns="0" rtlCol="0"/>
            <a:lstStyle/>
            <a:p>
              <a:endParaRPr/>
            </a:p>
          </p:txBody>
        </p:sp>
        <p:sp>
          <p:nvSpPr>
            <p:cNvPr id="68" name="object 68"/>
            <p:cNvSpPr/>
            <p:nvPr/>
          </p:nvSpPr>
          <p:spPr>
            <a:xfrm>
              <a:off x="10057638" y="2823210"/>
              <a:ext cx="1607820" cy="1454150"/>
            </a:xfrm>
            <a:custGeom>
              <a:avLst/>
              <a:gdLst/>
              <a:ahLst/>
              <a:cxnLst/>
              <a:rect l="l" t="t" r="r" b="b"/>
              <a:pathLst>
                <a:path w="1607820" h="1454150">
                  <a:moveTo>
                    <a:pt x="0" y="1453895"/>
                  </a:moveTo>
                  <a:lnTo>
                    <a:pt x="1607820" y="1453895"/>
                  </a:lnTo>
                  <a:lnTo>
                    <a:pt x="1607820" y="0"/>
                  </a:lnTo>
                  <a:lnTo>
                    <a:pt x="0" y="0"/>
                  </a:lnTo>
                  <a:lnTo>
                    <a:pt x="0" y="1453895"/>
                  </a:lnTo>
                  <a:close/>
                </a:path>
              </a:pathLst>
            </a:custGeom>
            <a:ln w="25400">
              <a:solidFill>
                <a:srgbClr val="9494BB"/>
              </a:solidFill>
            </a:ln>
          </p:spPr>
          <p:txBody>
            <a:bodyPr wrap="square" lIns="0" tIns="0" rIns="0" bIns="0" rtlCol="0"/>
            <a:lstStyle/>
            <a:p>
              <a:endParaRPr/>
            </a:p>
          </p:txBody>
        </p:sp>
        <p:pic>
          <p:nvPicPr>
            <p:cNvPr id="69" name="object 69"/>
            <p:cNvPicPr/>
            <p:nvPr/>
          </p:nvPicPr>
          <p:blipFill>
            <a:blip r:embed="rId4" cstate="print"/>
            <a:stretch>
              <a:fillRect/>
            </a:stretch>
          </p:blipFill>
          <p:spPr>
            <a:xfrm>
              <a:off x="9931908" y="2860548"/>
              <a:ext cx="1734311" cy="1581912"/>
            </a:xfrm>
            <a:prstGeom prst="rect">
              <a:avLst/>
            </a:prstGeom>
          </p:spPr>
        </p:pic>
        <p:sp>
          <p:nvSpPr>
            <p:cNvPr id="70" name="object 70"/>
            <p:cNvSpPr/>
            <p:nvPr/>
          </p:nvSpPr>
          <p:spPr>
            <a:xfrm>
              <a:off x="9970770" y="2899410"/>
              <a:ext cx="1606550" cy="1454150"/>
            </a:xfrm>
            <a:custGeom>
              <a:avLst/>
              <a:gdLst/>
              <a:ahLst/>
              <a:cxnLst/>
              <a:rect l="l" t="t" r="r" b="b"/>
              <a:pathLst>
                <a:path w="1606550" h="1454150">
                  <a:moveTo>
                    <a:pt x="1606296" y="0"/>
                  </a:moveTo>
                  <a:lnTo>
                    <a:pt x="0" y="0"/>
                  </a:lnTo>
                  <a:lnTo>
                    <a:pt x="0" y="1453895"/>
                  </a:lnTo>
                  <a:lnTo>
                    <a:pt x="1606296" y="1453895"/>
                  </a:lnTo>
                  <a:lnTo>
                    <a:pt x="1606296" y="0"/>
                  </a:lnTo>
                  <a:close/>
                </a:path>
              </a:pathLst>
            </a:custGeom>
            <a:solidFill>
              <a:srgbClr val="DCDCE6"/>
            </a:solidFill>
          </p:spPr>
          <p:txBody>
            <a:bodyPr wrap="square" lIns="0" tIns="0" rIns="0" bIns="0" rtlCol="0"/>
            <a:lstStyle/>
            <a:p>
              <a:endParaRPr/>
            </a:p>
          </p:txBody>
        </p:sp>
        <p:sp>
          <p:nvSpPr>
            <p:cNvPr id="71" name="object 71"/>
            <p:cNvSpPr/>
            <p:nvPr/>
          </p:nvSpPr>
          <p:spPr>
            <a:xfrm>
              <a:off x="9970770" y="2899410"/>
              <a:ext cx="1606550" cy="1454150"/>
            </a:xfrm>
            <a:custGeom>
              <a:avLst/>
              <a:gdLst/>
              <a:ahLst/>
              <a:cxnLst/>
              <a:rect l="l" t="t" r="r" b="b"/>
              <a:pathLst>
                <a:path w="1606550" h="1454150">
                  <a:moveTo>
                    <a:pt x="0" y="1453895"/>
                  </a:moveTo>
                  <a:lnTo>
                    <a:pt x="1606296" y="1453895"/>
                  </a:lnTo>
                  <a:lnTo>
                    <a:pt x="1606296" y="0"/>
                  </a:lnTo>
                  <a:lnTo>
                    <a:pt x="0" y="0"/>
                  </a:lnTo>
                  <a:lnTo>
                    <a:pt x="0" y="1453895"/>
                  </a:lnTo>
                  <a:close/>
                </a:path>
              </a:pathLst>
            </a:custGeom>
            <a:ln w="25400">
              <a:solidFill>
                <a:srgbClr val="9494BB"/>
              </a:solidFill>
            </a:ln>
          </p:spPr>
          <p:txBody>
            <a:bodyPr wrap="square" lIns="0" tIns="0" rIns="0" bIns="0" rtlCol="0"/>
            <a:lstStyle/>
            <a:p>
              <a:endParaRPr/>
            </a:p>
          </p:txBody>
        </p:sp>
        <p:pic>
          <p:nvPicPr>
            <p:cNvPr id="72" name="object 72"/>
            <p:cNvPicPr/>
            <p:nvPr/>
          </p:nvPicPr>
          <p:blipFill>
            <a:blip r:embed="rId4" cstate="print"/>
            <a:stretch>
              <a:fillRect/>
            </a:stretch>
          </p:blipFill>
          <p:spPr>
            <a:xfrm>
              <a:off x="9843516" y="2936748"/>
              <a:ext cx="1734312" cy="1581912"/>
            </a:xfrm>
            <a:prstGeom prst="rect">
              <a:avLst/>
            </a:prstGeom>
          </p:spPr>
        </p:pic>
        <p:sp>
          <p:nvSpPr>
            <p:cNvPr id="73" name="object 73"/>
            <p:cNvSpPr/>
            <p:nvPr/>
          </p:nvSpPr>
          <p:spPr>
            <a:xfrm>
              <a:off x="9882378" y="2975610"/>
              <a:ext cx="1606550" cy="1454150"/>
            </a:xfrm>
            <a:custGeom>
              <a:avLst/>
              <a:gdLst/>
              <a:ahLst/>
              <a:cxnLst/>
              <a:rect l="l" t="t" r="r" b="b"/>
              <a:pathLst>
                <a:path w="1606550" h="1454150">
                  <a:moveTo>
                    <a:pt x="1606296" y="0"/>
                  </a:moveTo>
                  <a:lnTo>
                    <a:pt x="0" y="0"/>
                  </a:lnTo>
                  <a:lnTo>
                    <a:pt x="0" y="1453895"/>
                  </a:lnTo>
                  <a:lnTo>
                    <a:pt x="1606296" y="1453895"/>
                  </a:lnTo>
                  <a:lnTo>
                    <a:pt x="1606296" y="0"/>
                  </a:lnTo>
                  <a:close/>
                </a:path>
              </a:pathLst>
            </a:custGeom>
            <a:solidFill>
              <a:srgbClr val="DCDCE6"/>
            </a:solidFill>
          </p:spPr>
          <p:txBody>
            <a:bodyPr wrap="square" lIns="0" tIns="0" rIns="0" bIns="0" rtlCol="0"/>
            <a:lstStyle/>
            <a:p>
              <a:endParaRPr/>
            </a:p>
          </p:txBody>
        </p:sp>
        <p:sp>
          <p:nvSpPr>
            <p:cNvPr id="74" name="object 74"/>
            <p:cNvSpPr/>
            <p:nvPr/>
          </p:nvSpPr>
          <p:spPr>
            <a:xfrm>
              <a:off x="9882378" y="2975610"/>
              <a:ext cx="1606550" cy="1454150"/>
            </a:xfrm>
            <a:custGeom>
              <a:avLst/>
              <a:gdLst/>
              <a:ahLst/>
              <a:cxnLst/>
              <a:rect l="l" t="t" r="r" b="b"/>
              <a:pathLst>
                <a:path w="1606550" h="1454150">
                  <a:moveTo>
                    <a:pt x="0" y="1453895"/>
                  </a:moveTo>
                  <a:lnTo>
                    <a:pt x="1606296" y="1453895"/>
                  </a:lnTo>
                  <a:lnTo>
                    <a:pt x="1606296" y="0"/>
                  </a:lnTo>
                  <a:lnTo>
                    <a:pt x="0" y="0"/>
                  </a:lnTo>
                  <a:lnTo>
                    <a:pt x="0" y="1453895"/>
                  </a:lnTo>
                  <a:close/>
                </a:path>
              </a:pathLst>
            </a:custGeom>
            <a:ln w="25400">
              <a:solidFill>
                <a:srgbClr val="9494BB"/>
              </a:solidFill>
            </a:ln>
          </p:spPr>
          <p:txBody>
            <a:bodyPr wrap="square" lIns="0" tIns="0" rIns="0" bIns="0" rtlCol="0"/>
            <a:lstStyle/>
            <a:p>
              <a:endParaRPr/>
            </a:p>
          </p:txBody>
        </p:sp>
        <p:pic>
          <p:nvPicPr>
            <p:cNvPr id="75" name="object 75"/>
            <p:cNvPicPr/>
            <p:nvPr/>
          </p:nvPicPr>
          <p:blipFill>
            <a:blip r:embed="rId8" cstate="print"/>
            <a:stretch>
              <a:fillRect/>
            </a:stretch>
          </p:blipFill>
          <p:spPr>
            <a:xfrm>
              <a:off x="9710928" y="3034284"/>
              <a:ext cx="1735835" cy="1580388"/>
            </a:xfrm>
            <a:prstGeom prst="rect">
              <a:avLst/>
            </a:prstGeom>
          </p:spPr>
        </p:pic>
        <p:sp>
          <p:nvSpPr>
            <p:cNvPr id="76" name="object 76"/>
            <p:cNvSpPr/>
            <p:nvPr/>
          </p:nvSpPr>
          <p:spPr>
            <a:xfrm>
              <a:off x="9749790" y="3073146"/>
              <a:ext cx="1607820" cy="1452880"/>
            </a:xfrm>
            <a:custGeom>
              <a:avLst/>
              <a:gdLst/>
              <a:ahLst/>
              <a:cxnLst/>
              <a:rect l="l" t="t" r="r" b="b"/>
              <a:pathLst>
                <a:path w="1607820" h="1452879">
                  <a:moveTo>
                    <a:pt x="1607820" y="0"/>
                  </a:moveTo>
                  <a:lnTo>
                    <a:pt x="0" y="0"/>
                  </a:lnTo>
                  <a:lnTo>
                    <a:pt x="0" y="1452371"/>
                  </a:lnTo>
                  <a:lnTo>
                    <a:pt x="1607820" y="1452371"/>
                  </a:lnTo>
                  <a:lnTo>
                    <a:pt x="1607820" y="0"/>
                  </a:lnTo>
                  <a:close/>
                </a:path>
              </a:pathLst>
            </a:custGeom>
            <a:solidFill>
              <a:srgbClr val="DCDCE6"/>
            </a:solidFill>
          </p:spPr>
          <p:txBody>
            <a:bodyPr wrap="square" lIns="0" tIns="0" rIns="0" bIns="0" rtlCol="0"/>
            <a:lstStyle/>
            <a:p>
              <a:endParaRPr/>
            </a:p>
          </p:txBody>
        </p:sp>
        <p:sp>
          <p:nvSpPr>
            <p:cNvPr id="77" name="object 77"/>
            <p:cNvSpPr/>
            <p:nvPr/>
          </p:nvSpPr>
          <p:spPr>
            <a:xfrm>
              <a:off x="9749790" y="3073146"/>
              <a:ext cx="1607820" cy="1452880"/>
            </a:xfrm>
            <a:custGeom>
              <a:avLst/>
              <a:gdLst/>
              <a:ahLst/>
              <a:cxnLst/>
              <a:rect l="l" t="t" r="r" b="b"/>
              <a:pathLst>
                <a:path w="1607820" h="1452879">
                  <a:moveTo>
                    <a:pt x="0" y="1452371"/>
                  </a:moveTo>
                  <a:lnTo>
                    <a:pt x="1607820" y="1452371"/>
                  </a:lnTo>
                  <a:lnTo>
                    <a:pt x="1607820" y="0"/>
                  </a:lnTo>
                  <a:lnTo>
                    <a:pt x="0" y="0"/>
                  </a:lnTo>
                  <a:lnTo>
                    <a:pt x="0" y="1452371"/>
                  </a:lnTo>
                  <a:close/>
                </a:path>
              </a:pathLst>
            </a:custGeom>
            <a:ln w="25400">
              <a:solidFill>
                <a:srgbClr val="9494BB"/>
              </a:solidFill>
            </a:ln>
          </p:spPr>
          <p:txBody>
            <a:bodyPr wrap="square" lIns="0" tIns="0" rIns="0" bIns="0" rtlCol="0"/>
            <a:lstStyle/>
            <a:p>
              <a:endParaRPr/>
            </a:p>
          </p:txBody>
        </p:sp>
        <p:pic>
          <p:nvPicPr>
            <p:cNvPr id="78" name="object 78"/>
            <p:cNvPicPr/>
            <p:nvPr/>
          </p:nvPicPr>
          <p:blipFill>
            <a:blip r:embed="rId8" cstate="print"/>
            <a:stretch>
              <a:fillRect/>
            </a:stretch>
          </p:blipFill>
          <p:spPr>
            <a:xfrm>
              <a:off x="9622536" y="3110484"/>
              <a:ext cx="1735835" cy="1580388"/>
            </a:xfrm>
            <a:prstGeom prst="rect">
              <a:avLst/>
            </a:prstGeom>
          </p:spPr>
        </p:pic>
        <p:sp>
          <p:nvSpPr>
            <p:cNvPr id="79" name="object 79"/>
            <p:cNvSpPr/>
            <p:nvPr/>
          </p:nvSpPr>
          <p:spPr>
            <a:xfrm>
              <a:off x="9661398" y="3149346"/>
              <a:ext cx="1607820" cy="1452880"/>
            </a:xfrm>
            <a:custGeom>
              <a:avLst/>
              <a:gdLst/>
              <a:ahLst/>
              <a:cxnLst/>
              <a:rect l="l" t="t" r="r" b="b"/>
              <a:pathLst>
                <a:path w="1607820" h="1452879">
                  <a:moveTo>
                    <a:pt x="1607820" y="0"/>
                  </a:moveTo>
                  <a:lnTo>
                    <a:pt x="0" y="0"/>
                  </a:lnTo>
                  <a:lnTo>
                    <a:pt x="0" y="1452371"/>
                  </a:lnTo>
                  <a:lnTo>
                    <a:pt x="1607820" y="1452371"/>
                  </a:lnTo>
                  <a:lnTo>
                    <a:pt x="1607820" y="0"/>
                  </a:lnTo>
                  <a:close/>
                </a:path>
              </a:pathLst>
            </a:custGeom>
            <a:solidFill>
              <a:srgbClr val="DCDCE6"/>
            </a:solidFill>
          </p:spPr>
          <p:txBody>
            <a:bodyPr wrap="square" lIns="0" tIns="0" rIns="0" bIns="0" rtlCol="0"/>
            <a:lstStyle/>
            <a:p>
              <a:endParaRPr/>
            </a:p>
          </p:txBody>
        </p:sp>
        <p:sp>
          <p:nvSpPr>
            <p:cNvPr id="80" name="object 80"/>
            <p:cNvSpPr/>
            <p:nvPr/>
          </p:nvSpPr>
          <p:spPr>
            <a:xfrm>
              <a:off x="9661398" y="3149346"/>
              <a:ext cx="1607820" cy="1452880"/>
            </a:xfrm>
            <a:custGeom>
              <a:avLst/>
              <a:gdLst/>
              <a:ahLst/>
              <a:cxnLst/>
              <a:rect l="l" t="t" r="r" b="b"/>
              <a:pathLst>
                <a:path w="1607820" h="1452879">
                  <a:moveTo>
                    <a:pt x="0" y="1452371"/>
                  </a:moveTo>
                  <a:lnTo>
                    <a:pt x="1607820" y="1452371"/>
                  </a:lnTo>
                  <a:lnTo>
                    <a:pt x="1607820" y="0"/>
                  </a:lnTo>
                  <a:lnTo>
                    <a:pt x="0" y="0"/>
                  </a:lnTo>
                  <a:lnTo>
                    <a:pt x="0" y="1452371"/>
                  </a:lnTo>
                  <a:close/>
                </a:path>
              </a:pathLst>
            </a:custGeom>
            <a:ln w="25400">
              <a:solidFill>
                <a:srgbClr val="9494BB"/>
              </a:solidFill>
            </a:ln>
          </p:spPr>
          <p:txBody>
            <a:bodyPr wrap="square" lIns="0" tIns="0" rIns="0" bIns="0" rtlCol="0"/>
            <a:lstStyle/>
            <a:p>
              <a:endParaRPr/>
            </a:p>
          </p:txBody>
        </p:sp>
        <p:pic>
          <p:nvPicPr>
            <p:cNvPr id="81" name="object 81"/>
            <p:cNvPicPr/>
            <p:nvPr/>
          </p:nvPicPr>
          <p:blipFill>
            <a:blip r:embed="rId8" cstate="print"/>
            <a:stretch>
              <a:fillRect/>
            </a:stretch>
          </p:blipFill>
          <p:spPr>
            <a:xfrm>
              <a:off x="9534144" y="3186684"/>
              <a:ext cx="1735836" cy="1580388"/>
            </a:xfrm>
            <a:prstGeom prst="rect">
              <a:avLst/>
            </a:prstGeom>
          </p:spPr>
        </p:pic>
        <p:sp>
          <p:nvSpPr>
            <p:cNvPr id="82" name="object 82"/>
            <p:cNvSpPr/>
            <p:nvPr/>
          </p:nvSpPr>
          <p:spPr>
            <a:xfrm>
              <a:off x="9573005" y="3225546"/>
              <a:ext cx="1607820" cy="1452880"/>
            </a:xfrm>
            <a:custGeom>
              <a:avLst/>
              <a:gdLst/>
              <a:ahLst/>
              <a:cxnLst/>
              <a:rect l="l" t="t" r="r" b="b"/>
              <a:pathLst>
                <a:path w="1607820" h="1452879">
                  <a:moveTo>
                    <a:pt x="1607820" y="0"/>
                  </a:moveTo>
                  <a:lnTo>
                    <a:pt x="0" y="0"/>
                  </a:lnTo>
                  <a:lnTo>
                    <a:pt x="0" y="1452371"/>
                  </a:lnTo>
                  <a:lnTo>
                    <a:pt x="1607820" y="1452371"/>
                  </a:lnTo>
                  <a:lnTo>
                    <a:pt x="1607820" y="0"/>
                  </a:lnTo>
                  <a:close/>
                </a:path>
              </a:pathLst>
            </a:custGeom>
            <a:solidFill>
              <a:srgbClr val="DCDCE6"/>
            </a:solidFill>
          </p:spPr>
          <p:txBody>
            <a:bodyPr wrap="square" lIns="0" tIns="0" rIns="0" bIns="0" rtlCol="0"/>
            <a:lstStyle/>
            <a:p>
              <a:endParaRPr/>
            </a:p>
          </p:txBody>
        </p:sp>
        <p:sp>
          <p:nvSpPr>
            <p:cNvPr id="83" name="object 83"/>
            <p:cNvSpPr/>
            <p:nvPr/>
          </p:nvSpPr>
          <p:spPr>
            <a:xfrm>
              <a:off x="9573005" y="3225546"/>
              <a:ext cx="1607820" cy="1452880"/>
            </a:xfrm>
            <a:custGeom>
              <a:avLst/>
              <a:gdLst/>
              <a:ahLst/>
              <a:cxnLst/>
              <a:rect l="l" t="t" r="r" b="b"/>
              <a:pathLst>
                <a:path w="1607820" h="1452879">
                  <a:moveTo>
                    <a:pt x="0" y="1452371"/>
                  </a:moveTo>
                  <a:lnTo>
                    <a:pt x="1607820" y="1452371"/>
                  </a:lnTo>
                  <a:lnTo>
                    <a:pt x="1607820" y="0"/>
                  </a:lnTo>
                  <a:lnTo>
                    <a:pt x="0" y="0"/>
                  </a:lnTo>
                  <a:lnTo>
                    <a:pt x="0" y="1452371"/>
                  </a:lnTo>
                  <a:close/>
                </a:path>
              </a:pathLst>
            </a:custGeom>
            <a:ln w="25400">
              <a:solidFill>
                <a:srgbClr val="9494BB"/>
              </a:solidFill>
            </a:ln>
          </p:spPr>
          <p:txBody>
            <a:bodyPr wrap="square" lIns="0" tIns="0" rIns="0" bIns="0" rtlCol="0"/>
            <a:lstStyle/>
            <a:p>
              <a:endParaRPr/>
            </a:p>
          </p:txBody>
        </p:sp>
        <p:pic>
          <p:nvPicPr>
            <p:cNvPr id="84" name="object 84"/>
            <p:cNvPicPr/>
            <p:nvPr/>
          </p:nvPicPr>
          <p:blipFill>
            <a:blip r:embed="rId3" cstate="print"/>
            <a:stretch>
              <a:fillRect/>
            </a:stretch>
          </p:blipFill>
          <p:spPr>
            <a:xfrm>
              <a:off x="9436608" y="3282696"/>
              <a:ext cx="1735836" cy="1581911"/>
            </a:xfrm>
            <a:prstGeom prst="rect">
              <a:avLst/>
            </a:prstGeom>
          </p:spPr>
        </p:pic>
        <p:sp>
          <p:nvSpPr>
            <p:cNvPr id="85" name="object 85"/>
            <p:cNvSpPr/>
            <p:nvPr/>
          </p:nvSpPr>
          <p:spPr>
            <a:xfrm>
              <a:off x="9475470" y="3321558"/>
              <a:ext cx="1607820" cy="1454150"/>
            </a:xfrm>
            <a:custGeom>
              <a:avLst/>
              <a:gdLst/>
              <a:ahLst/>
              <a:cxnLst/>
              <a:rect l="l" t="t" r="r" b="b"/>
              <a:pathLst>
                <a:path w="1607820" h="1454150">
                  <a:moveTo>
                    <a:pt x="1607820" y="0"/>
                  </a:moveTo>
                  <a:lnTo>
                    <a:pt x="0" y="0"/>
                  </a:lnTo>
                  <a:lnTo>
                    <a:pt x="0" y="1453895"/>
                  </a:lnTo>
                  <a:lnTo>
                    <a:pt x="1607820" y="1453895"/>
                  </a:lnTo>
                  <a:lnTo>
                    <a:pt x="1607820" y="0"/>
                  </a:lnTo>
                  <a:close/>
                </a:path>
              </a:pathLst>
            </a:custGeom>
            <a:solidFill>
              <a:srgbClr val="DCDCE6"/>
            </a:solidFill>
          </p:spPr>
          <p:txBody>
            <a:bodyPr wrap="square" lIns="0" tIns="0" rIns="0" bIns="0" rtlCol="0"/>
            <a:lstStyle/>
            <a:p>
              <a:endParaRPr/>
            </a:p>
          </p:txBody>
        </p:sp>
        <p:sp>
          <p:nvSpPr>
            <p:cNvPr id="86" name="object 86"/>
            <p:cNvSpPr/>
            <p:nvPr/>
          </p:nvSpPr>
          <p:spPr>
            <a:xfrm>
              <a:off x="9475470" y="3321558"/>
              <a:ext cx="1607820" cy="1454150"/>
            </a:xfrm>
            <a:custGeom>
              <a:avLst/>
              <a:gdLst/>
              <a:ahLst/>
              <a:cxnLst/>
              <a:rect l="l" t="t" r="r" b="b"/>
              <a:pathLst>
                <a:path w="1607820" h="1454150">
                  <a:moveTo>
                    <a:pt x="0" y="1453895"/>
                  </a:moveTo>
                  <a:lnTo>
                    <a:pt x="1607820" y="1453895"/>
                  </a:lnTo>
                  <a:lnTo>
                    <a:pt x="1607820" y="0"/>
                  </a:lnTo>
                  <a:lnTo>
                    <a:pt x="0" y="0"/>
                  </a:lnTo>
                  <a:lnTo>
                    <a:pt x="0" y="1453895"/>
                  </a:lnTo>
                  <a:close/>
                </a:path>
              </a:pathLst>
            </a:custGeom>
            <a:ln w="25400">
              <a:solidFill>
                <a:srgbClr val="9494BB"/>
              </a:solidFill>
            </a:ln>
          </p:spPr>
          <p:txBody>
            <a:bodyPr wrap="square" lIns="0" tIns="0" rIns="0" bIns="0" rtlCol="0"/>
            <a:lstStyle/>
            <a:p>
              <a:endParaRPr/>
            </a:p>
          </p:txBody>
        </p:sp>
        <p:pic>
          <p:nvPicPr>
            <p:cNvPr id="87" name="object 87"/>
            <p:cNvPicPr/>
            <p:nvPr/>
          </p:nvPicPr>
          <p:blipFill>
            <a:blip r:embed="rId3" cstate="print"/>
            <a:stretch>
              <a:fillRect/>
            </a:stretch>
          </p:blipFill>
          <p:spPr>
            <a:xfrm>
              <a:off x="9348216" y="3358896"/>
              <a:ext cx="1735835" cy="1581911"/>
            </a:xfrm>
            <a:prstGeom prst="rect">
              <a:avLst/>
            </a:prstGeom>
          </p:spPr>
        </p:pic>
        <p:sp>
          <p:nvSpPr>
            <p:cNvPr id="88" name="object 88"/>
            <p:cNvSpPr/>
            <p:nvPr/>
          </p:nvSpPr>
          <p:spPr>
            <a:xfrm>
              <a:off x="9387078" y="3397758"/>
              <a:ext cx="1607820" cy="1454150"/>
            </a:xfrm>
            <a:custGeom>
              <a:avLst/>
              <a:gdLst/>
              <a:ahLst/>
              <a:cxnLst/>
              <a:rect l="l" t="t" r="r" b="b"/>
              <a:pathLst>
                <a:path w="1607820" h="1454150">
                  <a:moveTo>
                    <a:pt x="1607820" y="0"/>
                  </a:moveTo>
                  <a:lnTo>
                    <a:pt x="0" y="0"/>
                  </a:lnTo>
                  <a:lnTo>
                    <a:pt x="0" y="1453895"/>
                  </a:lnTo>
                  <a:lnTo>
                    <a:pt x="1607820" y="1453895"/>
                  </a:lnTo>
                  <a:lnTo>
                    <a:pt x="1607820" y="0"/>
                  </a:lnTo>
                  <a:close/>
                </a:path>
              </a:pathLst>
            </a:custGeom>
            <a:solidFill>
              <a:srgbClr val="DCDCE6"/>
            </a:solidFill>
          </p:spPr>
          <p:txBody>
            <a:bodyPr wrap="square" lIns="0" tIns="0" rIns="0" bIns="0" rtlCol="0"/>
            <a:lstStyle/>
            <a:p>
              <a:endParaRPr/>
            </a:p>
          </p:txBody>
        </p:sp>
        <p:sp>
          <p:nvSpPr>
            <p:cNvPr id="89" name="object 89"/>
            <p:cNvSpPr/>
            <p:nvPr/>
          </p:nvSpPr>
          <p:spPr>
            <a:xfrm>
              <a:off x="9387078" y="3397758"/>
              <a:ext cx="1607820" cy="1454150"/>
            </a:xfrm>
            <a:custGeom>
              <a:avLst/>
              <a:gdLst/>
              <a:ahLst/>
              <a:cxnLst/>
              <a:rect l="l" t="t" r="r" b="b"/>
              <a:pathLst>
                <a:path w="1607820" h="1454150">
                  <a:moveTo>
                    <a:pt x="0" y="1453895"/>
                  </a:moveTo>
                  <a:lnTo>
                    <a:pt x="1607820" y="1453895"/>
                  </a:lnTo>
                  <a:lnTo>
                    <a:pt x="1607820" y="0"/>
                  </a:lnTo>
                  <a:lnTo>
                    <a:pt x="0" y="0"/>
                  </a:lnTo>
                  <a:lnTo>
                    <a:pt x="0" y="1453895"/>
                  </a:lnTo>
                  <a:close/>
                </a:path>
              </a:pathLst>
            </a:custGeom>
            <a:ln w="25400">
              <a:solidFill>
                <a:srgbClr val="9494BB"/>
              </a:solidFill>
            </a:ln>
          </p:spPr>
          <p:txBody>
            <a:bodyPr wrap="square" lIns="0" tIns="0" rIns="0" bIns="0" rtlCol="0"/>
            <a:lstStyle/>
            <a:p>
              <a:endParaRPr/>
            </a:p>
          </p:txBody>
        </p:sp>
        <p:pic>
          <p:nvPicPr>
            <p:cNvPr id="90" name="object 90"/>
            <p:cNvPicPr/>
            <p:nvPr/>
          </p:nvPicPr>
          <p:blipFill>
            <a:blip r:embed="rId3" cstate="print"/>
            <a:stretch>
              <a:fillRect/>
            </a:stretch>
          </p:blipFill>
          <p:spPr>
            <a:xfrm>
              <a:off x="9259824" y="3435096"/>
              <a:ext cx="1735835" cy="1581911"/>
            </a:xfrm>
            <a:prstGeom prst="rect">
              <a:avLst/>
            </a:prstGeom>
          </p:spPr>
        </p:pic>
        <p:sp>
          <p:nvSpPr>
            <p:cNvPr id="91" name="object 91"/>
            <p:cNvSpPr/>
            <p:nvPr/>
          </p:nvSpPr>
          <p:spPr>
            <a:xfrm>
              <a:off x="9298686" y="3473958"/>
              <a:ext cx="1607820" cy="1454150"/>
            </a:xfrm>
            <a:custGeom>
              <a:avLst/>
              <a:gdLst/>
              <a:ahLst/>
              <a:cxnLst/>
              <a:rect l="l" t="t" r="r" b="b"/>
              <a:pathLst>
                <a:path w="1607820" h="1454150">
                  <a:moveTo>
                    <a:pt x="1607820" y="0"/>
                  </a:moveTo>
                  <a:lnTo>
                    <a:pt x="0" y="0"/>
                  </a:lnTo>
                  <a:lnTo>
                    <a:pt x="0" y="1453895"/>
                  </a:lnTo>
                  <a:lnTo>
                    <a:pt x="1607820" y="1453895"/>
                  </a:lnTo>
                  <a:lnTo>
                    <a:pt x="1607820" y="0"/>
                  </a:lnTo>
                  <a:close/>
                </a:path>
              </a:pathLst>
            </a:custGeom>
            <a:solidFill>
              <a:srgbClr val="DCDCE6"/>
            </a:solidFill>
          </p:spPr>
          <p:txBody>
            <a:bodyPr wrap="square" lIns="0" tIns="0" rIns="0" bIns="0" rtlCol="0"/>
            <a:lstStyle/>
            <a:p>
              <a:endParaRPr/>
            </a:p>
          </p:txBody>
        </p:sp>
        <p:sp>
          <p:nvSpPr>
            <p:cNvPr id="92" name="object 92"/>
            <p:cNvSpPr/>
            <p:nvPr/>
          </p:nvSpPr>
          <p:spPr>
            <a:xfrm>
              <a:off x="9298686" y="3473958"/>
              <a:ext cx="1607820" cy="1454150"/>
            </a:xfrm>
            <a:custGeom>
              <a:avLst/>
              <a:gdLst/>
              <a:ahLst/>
              <a:cxnLst/>
              <a:rect l="l" t="t" r="r" b="b"/>
              <a:pathLst>
                <a:path w="1607820" h="1454150">
                  <a:moveTo>
                    <a:pt x="0" y="1453895"/>
                  </a:moveTo>
                  <a:lnTo>
                    <a:pt x="1607820" y="1453895"/>
                  </a:lnTo>
                  <a:lnTo>
                    <a:pt x="1607820" y="0"/>
                  </a:lnTo>
                  <a:lnTo>
                    <a:pt x="0" y="0"/>
                  </a:lnTo>
                  <a:lnTo>
                    <a:pt x="0" y="1453895"/>
                  </a:lnTo>
                  <a:close/>
                </a:path>
              </a:pathLst>
            </a:custGeom>
            <a:ln w="25400">
              <a:solidFill>
                <a:srgbClr val="9494BB"/>
              </a:solidFill>
            </a:ln>
          </p:spPr>
          <p:txBody>
            <a:bodyPr wrap="square" lIns="0" tIns="0" rIns="0" bIns="0" rtlCol="0"/>
            <a:lstStyle/>
            <a:p>
              <a:endParaRPr/>
            </a:p>
          </p:txBody>
        </p:sp>
        <p:pic>
          <p:nvPicPr>
            <p:cNvPr id="93" name="object 93"/>
            <p:cNvPicPr/>
            <p:nvPr/>
          </p:nvPicPr>
          <p:blipFill>
            <a:blip r:embed="rId3" cstate="print"/>
            <a:stretch>
              <a:fillRect/>
            </a:stretch>
          </p:blipFill>
          <p:spPr>
            <a:xfrm>
              <a:off x="9127236" y="3531108"/>
              <a:ext cx="1735835" cy="1581912"/>
            </a:xfrm>
            <a:prstGeom prst="rect">
              <a:avLst/>
            </a:prstGeom>
          </p:spPr>
        </p:pic>
        <p:sp>
          <p:nvSpPr>
            <p:cNvPr id="94" name="object 94"/>
            <p:cNvSpPr/>
            <p:nvPr/>
          </p:nvSpPr>
          <p:spPr>
            <a:xfrm>
              <a:off x="9166098" y="3569970"/>
              <a:ext cx="1607820" cy="1454150"/>
            </a:xfrm>
            <a:custGeom>
              <a:avLst/>
              <a:gdLst/>
              <a:ahLst/>
              <a:cxnLst/>
              <a:rect l="l" t="t" r="r" b="b"/>
              <a:pathLst>
                <a:path w="1607820" h="1454150">
                  <a:moveTo>
                    <a:pt x="1607820" y="0"/>
                  </a:moveTo>
                  <a:lnTo>
                    <a:pt x="0" y="0"/>
                  </a:lnTo>
                  <a:lnTo>
                    <a:pt x="0" y="1453895"/>
                  </a:lnTo>
                  <a:lnTo>
                    <a:pt x="1607820" y="1453895"/>
                  </a:lnTo>
                  <a:lnTo>
                    <a:pt x="1607820" y="0"/>
                  </a:lnTo>
                  <a:close/>
                </a:path>
              </a:pathLst>
            </a:custGeom>
            <a:solidFill>
              <a:srgbClr val="DCDCE6"/>
            </a:solidFill>
          </p:spPr>
          <p:txBody>
            <a:bodyPr wrap="square" lIns="0" tIns="0" rIns="0" bIns="0" rtlCol="0"/>
            <a:lstStyle/>
            <a:p>
              <a:endParaRPr/>
            </a:p>
          </p:txBody>
        </p:sp>
        <p:sp>
          <p:nvSpPr>
            <p:cNvPr id="95" name="object 95"/>
            <p:cNvSpPr/>
            <p:nvPr/>
          </p:nvSpPr>
          <p:spPr>
            <a:xfrm>
              <a:off x="9166098" y="3569970"/>
              <a:ext cx="1607820" cy="1454150"/>
            </a:xfrm>
            <a:custGeom>
              <a:avLst/>
              <a:gdLst/>
              <a:ahLst/>
              <a:cxnLst/>
              <a:rect l="l" t="t" r="r" b="b"/>
              <a:pathLst>
                <a:path w="1607820" h="1454150">
                  <a:moveTo>
                    <a:pt x="0" y="1453895"/>
                  </a:moveTo>
                  <a:lnTo>
                    <a:pt x="1607820" y="1453895"/>
                  </a:lnTo>
                  <a:lnTo>
                    <a:pt x="1607820" y="0"/>
                  </a:lnTo>
                  <a:lnTo>
                    <a:pt x="0" y="0"/>
                  </a:lnTo>
                  <a:lnTo>
                    <a:pt x="0" y="1453895"/>
                  </a:lnTo>
                  <a:close/>
                </a:path>
              </a:pathLst>
            </a:custGeom>
            <a:ln w="25400">
              <a:solidFill>
                <a:srgbClr val="9494BB"/>
              </a:solidFill>
            </a:ln>
          </p:spPr>
          <p:txBody>
            <a:bodyPr wrap="square" lIns="0" tIns="0" rIns="0" bIns="0" rtlCol="0"/>
            <a:lstStyle/>
            <a:p>
              <a:endParaRPr/>
            </a:p>
          </p:txBody>
        </p:sp>
        <p:pic>
          <p:nvPicPr>
            <p:cNvPr id="96" name="object 96"/>
            <p:cNvPicPr/>
            <p:nvPr/>
          </p:nvPicPr>
          <p:blipFill>
            <a:blip r:embed="rId3" cstate="print"/>
            <a:stretch>
              <a:fillRect/>
            </a:stretch>
          </p:blipFill>
          <p:spPr>
            <a:xfrm>
              <a:off x="9038844" y="3607308"/>
              <a:ext cx="1735836" cy="1581912"/>
            </a:xfrm>
            <a:prstGeom prst="rect">
              <a:avLst/>
            </a:prstGeom>
          </p:spPr>
        </p:pic>
        <p:sp>
          <p:nvSpPr>
            <p:cNvPr id="97" name="object 97"/>
            <p:cNvSpPr/>
            <p:nvPr/>
          </p:nvSpPr>
          <p:spPr>
            <a:xfrm>
              <a:off x="9077705" y="3646170"/>
              <a:ext cx="1607820" cy="1454150"/>
            </a:xfrm>
            <a:custGeom>
              <a:avLst/>
              <a:gdLst/>
              <a:ahLst/>
              <a:cxnLst/>
              <a:rect l="l" t="t" r="r" b="b"/>
              <a:pathLst>
                <a:path w="1607820" h="1454150">
                  <a:moveTo>
                    <a:pt x="1607820" y="0"/>
                  </a:moveTo>
                  <a:lnTo>
                    <a:pt x="0" y="0"/>
                  </a:lnTo>
                  <a:lnTo>
                    <a:pt x="0" y="1453895"/>
                  </a:lnTo>
                  <a:lnTo>
                    <a:pt x="1607820" y="1453895"/>
                  </a:lnTo>
                  <a:lnTo>
                    <a:pt x="1607820" y="0"/>
                  </a:lnTo>
                  <a:close/>
                </a:path>
              </a:pathLst>
            </a:custGeom>
            <a:solidFill>
              <a:srgbClr val="DCDCE6"/>
            </a:solidFill>
          </p:spPr>
          <p:txBody>
            <a:bodyPr wrap="square" lIns="0" tIns="0" rIns="0" bIns="0" rtlCol="0"/>
            <a:lstStyle/>
            <a:p>
              <a:endParaRPr/>
            </a:p>
          </p:txBody>
        </p:sp>
        <p:sp>
          <p:nvSpPr>
            <p:cNvPr id="98" name="object 98"/>
            <p:cNvSpPr/>
            <p:nvPr/>
          </p:nvSpPr>
          <p:spPr>
            <a:xfrm>
              <a:off x="9077705" y="3646170"/>
              <a:ext cx="1607820" cy="1454150"/>
            </a:xfrm>
            <a:custGeom>
              <a:avLst/>
              <a:gdLst/>
              <a:ahLst/>
              <a:cxnLst/>
              <a:rect l="l" t="t" r="r" b="b"/>
              <a:pathLst>
                <a:path w="1607820" h="1454150">
                  <a:moveTo>
                    <a:pt x="0" y="1453895"/>
                  </a:moveTo>
                  <a:lnTo>
                    <a:pt x="1607820" y="1453895"/>
                  </a:lnTo>
                  <a:lnTo>
                    <a:pt x="1607820" y="0"/>
                  </a:lnTo>
                  <a:lnTo>
                    <a:pt x="0" y="0"/>
                  </a:lnTo>
                  <a:lnTo>
                    <a:pt x="0" y="1453895"/>
                  </a:lnTo>
                  <a:close/>
                </a:path>
              </a:pathLst>
            </a:custGeom>
            <a:ln w="25400">
              <a:solidFill>
                <a:srgbClr val="9494BB"/>
              </a:solidFill>
            </a:ln>
          </p:spPr>
          <p:txBody>
            <a:bodyPr wrap="square" lIns="0" tIns="0" rIns="0" bIns="0" rtlCol="0"/>
            <a:lstStyle/>
            <a:p>
              <a:endParaRPr/>
            </a:p>
          </p:txBody>
        </p:sp>
        <p:pic>
          <p:nvPicPr>
            <p:cNvPr id="99" name="object 99"/>
            <p:cNvPicPr/>
            <p:nvPr/>
          </p:nvPicPr>
          <p:blipFill>
            <a:blip r:embed="rId3" cstate="print"/>
            <a:stretch>
              <a:fillRect/>
            </a:stretch>
          </p:blipFill>
          <p:spPr>
            <a:xfrm>
              <a:off x="8950452" y="3683508"/>
              <a:ext cx="1735836" cy="1581912"/>
            </a:xfrm>
            <a:prstGeom prst="rect">
              <a:avLst/>
            </a:prstGeom>
          </p:spPr>
        </p:pic>
        <p:sp>
          <p:nvSpPr>
            <p:cNvPr id="100" name="object 100"/>
            <p:cNvSpPr/>
            <p:nvPr/>
          </p:nvSpPr>
          <p:spPr>
            <a:xfrm>
              <a:off x="8989314" y="3722370"/>
              <a:ext cx="1607820" cy="1454150"/>
            </a:xfrm>
            <a:custGeom>
              <a:avLst/>
              <a:gdLst/>
              <a:ahLst/>
              <a:cxnLst/>
              <a:rect l="l" t="t" r="r" b="b"/>
              <a:pathLst>
                <a:path w="1607820" h="1454150">
                  <a:moveTo>
                    <a:pt x="1607820" y="0"/>
                  </a:moveTo>
                  <a:lnTo>
                    <a:pt x="0" y="0"/>
                  </a:lnTo>
                  <a:lnTo>
                    <a:pt x="0" y="1453895"/>
                  </a:lnTo>
                  <a:lnTo>
                    <a:pt x="1607820" y="1453895"/>
                  </a:lnTo>
                  <a:lnTo>
                    <a:pt x="1607820" y="0"/>
                  </a:lnTo>
                  <a:close/>
                </a:path>
              </a:pathLst>
            </a:custGeom>
            <a:solidFill>
              <a:srgbClr val="DCDCE6"/>
            </a:solidFill>
          </p:spPr>
          <p:txBody>
            <a:bodyPr wrap="square" lIns="0" tIns="0" rIns="0" bIns="0" rtlCol="0"/>
            <a:lstStyle/>
            <a:p>
              <a:endParaRPr/>
            </a:p>
          </p:txBody>
        </p:sp>
        <p:sp>
          <p:nvSpPr>
            <p:cNvPr id="101" name="object 101"/>
            <p:cNvSpPr/>
            <p:nvPr/>
          </p:nvSpPr>
          <p:spPr>
            <a:xfrm>
              <a:off x="8989314" y="3722370"/>
              <a:ext cx="1607820" cy="1454150"/>
            </a:xfrm>
            <a:custGeom>
              <a:avLst/>
              <a:gdLst/>
              <a:ahLst/>
              <a:cxnLst/>
              <a:rect l="l" t="t" r="r" b="b"/>
              <a:pathLst>
                <a:path w="1607820" h="1454150">
                  <a:moveTo>
                    <a:pt x="0" y="1453895"/>
                  </a:moveTo>
                  <a:lnTo>
                    <a:pt x="1607820" y="1453895"/>
                  </a:lnTo>
                  <a:lnTo>
                    <a:pt x="1607820" y="0"/>
                  </a:lnTo>
                  <a:lnTo>
                    <a:pt x="0" y="0"/>
                  </a:lnTo>
                  <a:lnTo>
                    <a:pt x="0" y="1453895"/>
                  </a:lnTo>
                  <a:close/>
                </a:path>
              </a:pathLst>
            </a:custGeom>
            <a:ln w="25400">
              <a:solidFill>
                <a:srgbClr val="9494BB"/>
              </a:solidFill>
            </a:ln>
          </p:spPr>
          <p:txBody>
            <a:bodyPr wrap="square" lIns="0" tIns="0" rIns="0" bIns="0" rtlCol="0"/>
            <a:lstStyle/>
            <a:p>
              <a:endParaRPr/>
            </a:p>
          </p:txBody>
        </p:sp>
        <p:pic>
          <p:nvPicPr>
            <p:cNvPr id="102" name="object 102"/>
            <p:cNvPicPr/>
            <p:nvPr/>
          </p:nvPicPr>
          <p:blipFill>
            <a:blip r:embed="rId3" cstate="print"/>
            <a:stretch>
              <a:fillRect/>
            </a:stretch>
          </p:blipFill>
          <p:spPr>
            <a:xfrm>
              <a:off x="8840724" y="3796284"/>
              <a:ext cx="1735835" cy="1581911"/>
            </a:xfrm>
            <a:prstGeom prst="rect">
              <a:avLst/>
            </a:prstGeom>
          </p:spPr>
        </p:pic>
        <p:sp>
          <p:nvSpPr>
            <p:cNvPr id="103" name="object 103"/>
            <p:cNvSpPr/>
            <p:nvPr/>
          </p:nvSpPr>
          <p:spPr>
            <a:xfrm>
              <a:off x="8879586" y="3835146"/>
              <a:ext cx="1607820" cy="1454150"/>
            </a:xfrm>
            <a:custGeom>
              <a:avLst/>
              <a:gdLst/>
              <a:ahLst/>
              <a:cxnLst/>
              <a:rect l="l" t="t" r="r" b="b"/>
              <a:pathLst>
                <a:path w="1607820" h="1454150">
                  <a:moveTo>
                    <a:pt x="1607820" y="0"/>
                  </a:moveTo>
                  <a:lnTo>
                    <a:pt x="0" y="0"/>
                  </a:lnTo>
                  <a:lnTo>
                    <a:pt x="0" y="1453895"/>
                  </a:lnTo>
                  <a:lnTo>
                    <a:pt x="1607820" y="1453895"/>
                  </a:lnTo>
                  <a:lnTo>
                    <a:pt x="1607820" y="0"/>
                  </a:lnTo>
                  <a:close/>
                </a:path>
              </a:pathLst>
            </a:custGeom>
            <a:solidFill>
              <a:srgbClr val="DCDCE6"/>
            </a:solidFill>
          </p:spPr>
          <p:txBody>
            <a:bodyPr wrap="square" lIns="0" tIns="0" rIns="0" bIns="0" rtlCol="0"/>
            <a:lstStyle/>
            <a:p>
              <a:endParaRPr/>
            </a:p>
          </p:txBody>
        </p:sp>
        <p:sp>
          <p:nvSpPr>
            <p:cNvPr id="104" name="object 104"/>
            <p:cNvSpPr/>
            <p:nvPr/>
          </p:nvSpPr>
          <p:spPr>
            <a:xfrm>
              <a:off x="8879586" y="3835146"/>
              <a:ext cx="1607820" cy="1454150"/>
            </a:xfrm>
            <a:custGeom>
              <a:avLst/>
              <a:gdLst/>
              <a:ahLst/>
              <a:cxnLst/>
              <a:rect l="l" t="t" r="r" b="b"/>
              <a:pathLst>
                <a:path w="1607820" h="1454150">
                  <a:moveTo>
                    <a:pt x="0" y="1453895"/>
                  </a:moveTo>
                  <a:lnTo>
                    <a:pt x="1607820" y="1453895"/>
                  </a:lnTo>
                  <a:lnTo>
                    <a:pt x="1607820" y="0"/>
                  </a:lnTo>
                  <a:lnTo>
                    <a:pt x="0" y="0"/>
                  </a:lnTo>
                  <a:lnTo>
                    <a:pt x="0" y="1453895"/>
                  </a:lnTo>
                  <a:close/>
                </a:path>
              </a:pathLst>
            </a:custGeom>
            <a:ln w="25400">
              <a:solidFill>
                <a:srgbClr val="9494BB"/>
              </a:solidFill>
            </a:ln>
          </p:spPr>
          <p:txBody>
            <a:bodyPr wrap="square" lIns="0" tIns="0" rIns="0" bIns="0" rtlCol="0"/>
            <a:lstStyle/>
            <a:p>
              <a:endParaRPr/>
            </a:p>
          </p:txBody>
        </p:sp>
        <p:pic>
          <p:nvPicPr>
            <p:cNvPr id="105" name="object 105"/>
            <p:cNvPicPr/>
            <p:nvPr/>
          </p:nvPicPr>
          <p:blipFill>
            <a:blip r:embed="rId3" cstate="print"/>
            <a:stretch>
              <a:fillRect/>
            </a:stretch>
          </p:blipFill>
          <p:spPr>
            <a:xfrm>
              <a:off x="8752332" y="3872484"/>
              <a:ext cx="1735835" cy="1581911"/>
            </a:xfrm>
            <a:prstGeom prst="rect">
              <a:avLst/>
            </a:prstGeom>
          </p:spPr>
        </p:pic>
        <p:sp>
          <p:nvSpPr>
            <p:cNvPr id="106" name="object 106"/>
            <p:cNvSpPr/>
            <p:nvPr/>
          </p:nvSpPr>
          <p:spPr>
            <a:xfrm>
              <a:off x="8791194" y="3911346"/>
              <a:ext cx="1607820" cy="1454150"/>
            </a:xfrm>
            <a:custGeom>
              <a:avLst/>
              <a:gdLst/>
              <a:ahLst/>
              <a:cxnLst/>
              <a:rect l="l" t="t" r="r" b="b"/>
              <a:pathLst>
                <a:path w="1607820" h="1454150">
                  <a:moveTo>
                    <a:pt x="1607820" y="0"/>
                  </a:moveTo>
                  <a:lnTo>
                    <a:pt x="0" y="0"/>
                  </a:lnTo>
                  <a:lnTo>
                    <a:pt x="0" y="1453895"/>
                  </a:lnTo>
                  <a:lnTo>
                    <a:pt x="1607820" y="1453895"/>
                  </a:lnTo>
                  <a:lnTo>
                    <a:pt x="1607820" y="0"/>
                  </a:lnTo>
                  <a:close/>
                </a:path>
              </a:pathLst>
            </a:custGeom>
            <a:solidFill>
              <a:srgbClr val="DCDCE6"/>
            </a:solidFill>
          </p:spPr>
          <p:txBody>
            <a:bodyPr wrap="square" lIns="0" tIns="0" rIns="0" bIns="0" rtlCol="0"/>
            <a:lstStyle/>
            <a:p>
              <a:endParaRPr/>
            </a:p>
          </p:txBody>
        </p:sp>
        <p:sp>
          <p:nvSpPr>
            <p:cNvPr id="107" name="object 107"/>
            <p:cNvSpPr/>
            <p:nvPr/>
          </p:nvSpPr>
          <p:spPr>
            <a:xfrm>
              <a:off x="8791194" y="3911346"/>
              <a:ext cx="1607820" cy="1454150"/>
            </a:xfrm>
            <a:custGeom>
              <a:avLst/>
              <a:gdLst/>
              <a:ahLst/>
              <a:cxnLst/>
              <a:rect l="l" t="t" r="r" b="b"/>
              <a:pathLst>
                <a:path w="1607820" h="1454150">
                  <a:moveTo>
                    <a:pt x="0" y="1453895"/>
                  </a:moveTo>
                  <a:lnTo>
                    <a:pt x="1607820" y="1453895"/>
                  </a:lnTo>
                  <a:lnTo>
                    <a:pt x="1607820" y="0"/>
                  </a:lnTo>
                  <a:lnTo>
                    <a:pt x="0" y="0"/>
                  </a:lnTo>
                  <a:lnTo>
                    <a:pt x="0" y="1453895"/>
                  </a:lnTo>
                  <a:close/>
                </a:path>
              </a:pathLst>
            </a:custGeom>
            <a:ln w="25400">
              <a:solidFill>
                <a:srgbClr val="9494BB"/>
              </a:solidFill>
            </a:ln>
          </p:spPr>
          <p:txBody>
            <a:bodyPr wrap="square" lIns="0" tIns="0" rIns="0" bIns="0" rtlCol="0"/>
            <a:lstStyle/>
            <a:p>
              <a:endParaRPr/>
            </a:p>
          </p:txBody>
        </p:sp>
        <p:pic>
          <p:nvPicPr>
            <p:cNvPr id="108" name="object 108"/>
            <p:cNvPicPr/>
            <p:nvPr/>
          </p:nvPicPr>
          <p:blipFill>
            <a:blip r:embed="rId4" cstate="print"/>
            <a:stretch>
              <a:fillRect/>
            </a:stretch>
          </p:blipFill>
          <p:spPr>
            <a:xfrm>
              <a:off x="8665464" y="3948684"/>
              <a:ext cx="1734312" cy="1581911"/>
            </a:xfrm>
            <a:prstGeom prst="rect">
              <a:avLst/>
            </a:prstGeom>
          </p:spPr>
        </p:pic>
        <p:sp>
          <p:nvSpPr>
            <p:cNvPr id="109" name="object 109"/>
            <p:cNvSpPr/>
            <p:nvPr/>
          </p:nvSpPr>
          <p:spPr>
            <a:xfrm>
              <a:off x="8704326" y="3987546"/>
              <a:ext cx="1606550" cy="1454150"/>
            </a:xfrm>
            <a:custGeom>
              <a:avLst/>
              <a:gdLst/>
              <a:ahLst/>
              <a:cxnLst/>
              <a:rect l="l" t="t" r="r" b="b"/>
              <a:pathLst>
                <a:path w="1606550" h="1454150">
                  <a:moveTo>
                    <a:pt x="1606296" y="0"/>
                  </a:moveTo>
                  <a:lnTo>
                    <a:pt x="0" y="0"/>
                  </a:lnTo>
                  <a:lnTo>
                    <a:pt x="0" y="1453895"/>
                  </a:lnTo>
                  <a:lnTo>
                    <a:pt x="1606296" y="1453895"/>
                  </a:lnTo>
                  <a:lnTo>
                    <a:pt x="1606296" y="0"/>
                  </a:lnTo>
                  <a:close/>
                </a:path>
              </a:pathLst>
            </a:custGeom>
            <a:solidFill>
              <a:srgbClr val="DCDCE6"/>
            </a:solidFill>
          </p:spPr>
          <p:txBody>
            <a:bodyPr wrap="square" lIns="0" tIns="0" rIns="0" bIns="0" rtlCol="0"/>
            <a:lstStyle/>
            <a:p>
              <a:endParaRPr/>
            </a:p>
          </p:txBody>
        </p:sp>
        <p:sp>
          <p:nvSpPr>
            <p:cNvPr id="110" name="object 110"/>
            <p:cNvSpPr/>
            <p:nvPr/>
          </p:nvSpPr>
          <p:spPr>
            <a:xfrm>
              <a:off x="8704326" y="3987546"/>
              <a:ext cx="1606550" cy="1454150"/>
            </a:xfrm>
            <a:custGeom>
              <a:avLst/>
              <a:gdLst/>
              <a:ahLst/>
              <a:cxnLst/>
              <a:rect l="l" t="t" r="r" b="b"/>
              <a:pathLst>
                <a:path w="1606550" h="1454150">
                  <a:moveTo>
                    <a:pt x="0" y="1453895"/>
                  </a:moveTo>
                  <a:lnTo>
                    <a:pt x="1606296" y="1453895"/>
                  </a:lnTo>
                  <a:lnTo>
                    <a:pt x="1606296" y="0"/>
                  </a:lnTo>
                  <a:lnTo>
                    <a:pt x="0" y="0"/>
                  </a:lnTo>
                  <a:lnTo>
                    <a:pt x="0" y="1453895"/>
                  </a:lnTo>
                  <a:close/>
                </a:path>
              </a:pathLst>
            </a:custGeom>
            <a:ln w="25400">
              <a:solidFill>
                <a:srgbClr val="9494BB"/>
              </a:solidFill>
            </a:ln>
          </p:spPr>
          <p:txBody>
            <a:bodyPr wrap="square" lIns="0" tIns="0" rIns="0" bIns="0" rtlCol="0"/>
            <a:lstStyle/>
            <a:p>
              <a:endParaRPr/>
            </a:p>
          </p:txBody>
        </p:sp>
        <p:pic>
          <p:nvPicPr>
            <p:cNvPr id="111" name="object 111"/>
            <p:cNvPicPr/>
            <p:nvPr/>
          </p:nvPicPr>
          <p:blipFill>
            <a:blip r:embed="rId4" cstate="print"/>
            <a:stretch>
              <a:fillRect/>
            </a:stretch>
          </p:blipFill>
          <p:spPr>
            <a:xfrm>
              <a:off x="8532876" y="4044708"/>
              <a:ext cx="1734312" cy="1581912"/>
            </a:xfrm>
            <a:prstGeom prst="rect">
              <a:avLst/>
            </a:prstGeom>
          </p:spPr>
        </p:pic>
        <p:sp>
          <p:nvSpPr>
            <p:cNvPr id="112" name="object 112"/>
            <p:cNvSpPr/>
            <p:nvPr/>
          </p:nvSpPr>
          <p:spPr>
            <a:xfrm>
              <a:off x="8571738" y="4083558"/>
              <a:ext cx="1606550" cy="1454150"/>
            </a:xfrm>
            <a:custGeom>
              <a:avLst/>
              <a:gdLst/>
              <a:ahLst/>
              <a:cxnLst/>
              <a:rect l="l" t="t" r="r" b="b"/>
              <a:pathLst>
                <a:path w="1606550" h="1454150">
                  <a:moveTo>
                    <a:pt x="1606296" y="0"/>
                  </a:moveTo>
                  <a:lnTo>
                    <a:pt x="0" y="0"/>
                  </a:lnTo>
                  <a:lnTo>
                    <a:pt x="0" y="1453896"/>
                  </a:lnTo>
                  <a:lnTo>
                    <a:pt x="1606296" y="1453896"/>
                  </a:lnTo>
                  <a:lnTo>
                    <a:pt x="1606296" y="0"/>
                  </a:lnTo>
                  <a:close/>
                </a:path>
              </a:pathLst>
            </a:custGeom>
            <a:solidFill>
              <a:srgbClr val="DCDCE6"/>
            </a:solidFill>
          </p:spPr>
          <p:txBody>
            <a:bodyPr wrap="square" lIns="0" tIns="0" rIns="0" bIns="0" rtlCol="0"/>
            <a:lstStyle/>
            <a:p>
              <a:endParaRPr/>
            </a:p>
          </p:txBody>
        </p:sp>
        <p:sp>
          <p:nvSpPr>
            <p:cNvPr id="113" name="object 113"/>
            <p:cNvSpPr/>
            <p:nvPr/>
          </p:nvSpPr>
          <p:spPr>
            <a:xfrm>
              <a:off x="8571738" y="4083558"/>
              <a:ext cx="1606550" cy="1454150"/>
            </a:xfrm>
            <a:custGeom>
              <a:avLst/>
              <a:gdLst/>
              <a:ahLst/>
              <a:cxnLst/>
              <a:rect l="l" t="t" r="r" b="b"/>
              <a:pathLst>
                <a:path w="1606550" h="1454150">
                  <a:moveTo>
                    <a:pt x="0" y="1453896"/>
                  </a:moveTo>
                  <a:lnTo>
                    <a:pt x="1606296" y="1453896"/>
                  </a:lnTo>
                  <a:lnTo>
                    <a:pt x="1606296" y="0"/>
                  </a:lnTo>
                  <a:lnTo>
                    <a:pt x="0" y="0"/>
                  </a:lnTo>
                  <a:lnTo>
                    <a:pt x="0" y="1453896"/>
                  </a:lnTo>
                  <a:close/>
                </a:path>
              </a:pathLst>
            </a:custGeom>
            <a:ln w="25400">
              <a:solidFill>
                <a:srgbClr val="9494BB"/>
              </a:solidFill>
            </a:ln>
          </p:spPr>
          <p:txBody>
            <a:bodyPr wrap="square" lIns="0" tIns="0" rIns="0" bIns="0" rtlCol="0"/>
            <a:lstStyle/>
            <a:p>
              <a:endParaRPr/>
            </a:p>
          </p:txBody>
        </p:sp>
        <p:pic>
          <p:nvPicPr>
            <p:cNvPr id="114" name="object 114"/>
            <p:cNvPicPr/>
            <p:nvPr/>
          </p:nvPicPr>
          <p:blipFill>
            <a:blip r:embed="rId3" cstate="print"/>
            <a:stretch>
              <a:fillRect/>
            </a:stretch>
          </p:blipFill>
          <p:spPr>
            <a:xfrm>
              <a:off x="8444484" y="4120908"/>
              <a:ext cx="1735835" cy="1581912"/>
            </a:xfrm>
            <a:prstGeom prst="rect">
              <a:avLst/>
            </a:prstGeom>
          </p:spPr>
        </p:pic>
        <p:sp>
          <p:nvSpPr>
            <p:cNvPr id="115" name="object 115"/>
            <p:cNvSpPr/>
            <p:nvPr/>
          </p:nvSpPr>
          <p:spPr>
            <a:xfrm>
              <a:off x="8483346" y="4159758"/>
              <a:ext cx="1607820" cy="1454150"/>
            </a:xfrm>
            <a:custGeom>
              <a:avLst/>
              <a:gdLst/>
              <a:ahLst/>
              <a:cxnLst/>
              <a:rect l="l" t="t" r="r" b="b"/>
              <a:pathLst>
                <a:path w="1607820" h="1454150">
                  <a:moveTo>
                    <a:pt x="1607820" y="0"/>
                  </a:moveTo>
                  <a:lnTo>
                    <a:pt x="0" y="0"/>
                  </a:lnTo>
                  <a:lnTo>
                    <a:pt x="0" y="1453896"/>
                  </a:lnTo>
                  <a:lnTo>
                    <a:pt x="1607820" y="1453896"/>
                  </a:lnTo>
                  <a:lnTo>
                    <a:pt x="1607820" y="0"/>
                  </a:lnTo>
                  <a:close/>
                </a:path>
              </a:pathLst>
            </a:custGeom>
            <a:solidFill>
              <a:srgbClr val="DCDCE6"/>
            </a:solidFill>
          </p:spPr>
          <p:txBody>
            <a:bodyPr wrap="square" lIns="0" tIns="0" rIns="0" bIns="0" rtlCol="0"/>
            <a:lstStyle/>
            <a:p>
              <a:endParaRPr/>
            </a:p>
          </p:txBody>
        </p:sp>
        <p:sp>
          <p:nvSpPr>
            <p:cNvPr id="116" name="object 116"/>
            <p:cNvSpPr/>
            <p:nvPr/>
          </p:nvSpPr>
          <p:spPr>
            <a:xfrm>
              <a:off x="8483346" y="4159758"/>
              <a:ext cx="1607820" cy="1454150"/>
            </a:xfrm>
            <a:custGeom>
              <a:avLst/>
              <a:gdLst/>
              <a:ahLst/>
              <a:cxnLst/>
              <a:rect l="l" t="t" r="r" b="b"/>
              <a:pathLst>
                <a:path w="1607820" h="1454150">
                  <a:moveTo>
                    <a:pt x="0" y="1453896"/>
                  </a:moveTo>
                  <a:lnTo>
                    <a:pt x="1607820" y="1453896"/>
                  </a:lnTo>
                  <a:lnTo>
                    <a:pt x="1607820" y="0"/>
                  </a:lnTo>
                  <a:lnTo>
                    <a:pt x="0" y="0"/>
                  </a:lnTo>
                  <a:lnTo>
                    <a:pt x="0" y="1453896"/>
                  </a:lnTo>
                  <a:close/>
                </a:path>
              </a:pathLst>
            </a:custGeom>
            <a:ln w="25400">
              <a:solidFill>
                <a:srgbClr val="9494BB"/>
              </a:solidFill>
            </a:ln>
          </p:spPr>
          <p:txBody>
            <a:bodyPr wrap="square" lIns="0" tIns="0" rIns="0" bIns="0" rtlCol="0"/>
            <a:lstStyle/>
            <a:p>
              <a:endParaRPr/>
            </a:p>
          </p:txBody>
        </p:sp>
        <p:pic>
          <p:nvPicPr>
            <p:cNvPr id="117" name="object 117"/>
            <p:cNvPicPr/>
            <p:nvPr/>
          </p:nvPicPr>
          <p:blipFill>
            <a:blip r:embed="rId3" cstate="print"/>
            <a:stretch>
              <a:fillRect/>
            </a:stretch>
          </p:blipFill>
          <p:spPr>
            <a:xfrm>
              <a:off x="8356092" y="4197108"/>
              <a:ext cx="1735836" cy="1581912"/>
            </a:xfrm>
            <a:prstGeom prst="rect">
              <a:avLst/>
            </a:prstGeom>
          </p:spPr>
        </p:pic>
        <p:sp>
          <p:nvSpPr>
            <p:cNvPr id="118" name="object 118"/>
            <p:cNvSpPr/>
            <p:nvPr/>
          </p:nvSpPr>
          <p:spPr>
            <a:xfrm>
              <a:off x="8394954" y="4235958"/>
              <a:ext cx="1607820" cy="1454150"/>
            </a:xfrm>
            <a:custGeom>
              <a:avLst/>
              <a:gdLst/>
              <a:ahLst/>
              <a:cxnLst/>
              <a:rect l="l" t="t" r="r" b="b"/>
              <a:pathLst>
                <a:path w="1607820" h="1454150">
                  <a:moveTo>
                    <a:pt x="1607820" y="0"/>
                  </a:moveTo>
                  <a:lnTo>
                    <a:pt x="0" y="0"/>
                  </a:lnTo>
                  <a:lnTo>
                    <a:pt x="0" y="1453896"/>
                  </a:lnTo>
                  <a:lnTo>
                    <a:pt x="1607820" y="1453896"/>
                  </a:lnTo>
                  <a:lnTo>
                    <a:pt x="1607820" y="0"/>
                  </a:lnTo>
                  <a:close/>
                </a:path>
              </a:pathLst>
            </a:custGeom>
            <a:solidFill>
              <a:srgbClr val="DCDCE6"/>
            </a:solidFill>
          </p:spPr>
          <p:txBody>
            <a:bodyPr wrap="square" lIns="0" tIns="0" rIns="0" bIns="0" rtlCol="0"/>
            <a:lstStyle/>
            <a:p>
              <a:endParaRPr/>
            </a:p>
          </p:txBody>
        </p:sp>
        <p:sp>
          <p:nvSpPr>
            <p:cNvPr id="119" name="object 119"/>
            <p:cNvSpPr/>
            <p:nvPr/>
          </p:nvSpPr>
          <p:spPr>
            <a:xfrm>
              <a:off x="8394954" y="4235958"/>
              <a:ext cx="1607820" cy="1454150"/>
            </a:xfrm>
            <a:custGeom>
              <a:avLst/>
              <a:gdLst/>
              <a:ahLst/>
              <a:cxnLst/>
              <a:rect l="l" t="t" r="r" b="b"/>
              <a:pathLst>
                <a:path w="1607820" h="1454150">
                  <a:moveTo>
                    <a:pt x="0" y="1453896"/>
                  </a:moveTo>
                  <a:lnTo>
                    <a:pt x="1607820" y="1453896"/>
                  </a:lnTo>
                  <a:lnTo>
                    <a:pt x="1607820" y="0"/>
                  </a:lnTo>
                  <a:lnTo>
                    <a:pt x="0" y="0"/>
                  </a:lnTo>
                  <a:lnTo>
                    <a:pt x="0" y="1453896"/>
                  </a:lnTo>
                  <a:close/>
                </a:path>
              </a:pathLst>
            </a:custGeom>
            <a:ln w="25400">
              <a:solidFill>
                <a:srgbClr val="9494BB"/>
              </a:solidFill>
            </a:ln>
          </p:spPr>
          <p:txBody>
            <a:bodyPr wrap="square" lIns="0" tIns="0" rIns="0" bIns="0" rtlCol="0"/>
            <a:lstStyle/>
            <a:p>
              <a:endParaRPr/>
            </a:p>
          </p:txBody>
        </p:sp>
        <p:pic>
          <p:nvPicPr>
            <p:cNvPr id="120" name="object 120"/>
            <p:cNvPicPr/>
            <p:nvPr/>
          </p:nvPicPr>
          <p:blipFill>
            <a:blip r:embed="rId4" cstate="print"/>
            <a:stretch>
              <a:fillRect/>
            </a:stretch>
          </p:blipFill>
          <p:spPr>
            <a:xfrm>
              <a:off x="8258555" y="4294644"/>
              <a:ext cx="1734311" cy="1581912"/>
            </a:xfrm>
            <a:prstGeom prst="rect">
              <a:avLst/>
            </a:prstGeom>
          </p:spPr>
        </p:pic>
        <p:sp>
          <p:nvSpPr>
            <p:cNvPr id="121" name="object 121"/>
            <p:cNvSpPr/>
            <p:nvPr/>
          </p:nvSpPr>
          <p:spPr>
            <a:xfrm>
              <a:off x="8297418" y="4333494"/>
              <a:ext cx="1606550" cy="1454150"/>
            </a:xfrm>
            <a:custGeom>
              <a:avLst/>
              <a:gdLst/>
              <a:ahLst/>
              <a:cxnLst/>
              <a:rect l="l" t="t" r="r" b="b"/>
              <a:pathLst>
                <a:path w="1606550" h="1454150">
                  <a:moveTo>
                    <a:pt x="1606296" y="0"/>
                  </a:moveTo>
                  <a:lnTo>
                    <a:pt x="0" y="0"/>
                  </a:lnTo>
                  <a:lnTo>
                    <a:pt x="0" y="1453895"/>
                  </a:lnTo>
                  <a:lnTo>
                    <a:pt x="1606296" y="1453895"/>
                  </a:lnTo>
                  <a:lnTo>
                    <a:pt x="1606296" y="0"/>
                  </a:lnTo>
                  <a:close/>
                </a:path>
              </a:pathLst>
            </a:custGeom>
            <a:solidFill>
              <a:srgbClr val="DCDCE6"/>
            </a:solidFill>
          </p:spPr>
          <p:txBody>
            <a:bodyPr wrap="square" lIns="0" tIns="0" rIns="0" bIns="0" rtlCol="0"/>
            <a:lstStyle/>
            <a:p>
              <a:endParaRPr/>
            </a:p>
          </p:txBody>
        </p:sp>
        <p:sp>
          <p:nvSpPr>
            <p:cNvPr id="122" name="object 122"/>
            <p:cNvSpPr/>
            <p:nvPr/>
          </p:nvSpPr>
          <p:spPr>
            <a:xfrm>
              <a:off x="8297418" y="4333494"/>
              <a:ext cx="1606550" cy="1454150"/>
            </a:xfrm>
            <a:custGeom>
              <a:avLst/>
              <a:gdLst/>
              <a:ahLst/>
              <a:cxnLst/>
              <a:rect l="l" t="t" r="r" b="b"/>
              <a:pathLst>
                <a:path w="1606550" h="1454150">
                  <a:moveTo>
                    <a:pt x="0" y="1453895"/>
                  </a:moveTo>
                  <a:lnTo>
                    <a:pt x="1606296" y="1453895"/>
                  </a:lnTo>
                  <a:lnTo>
                    <a:pt x="1606296" y="0"/>
                  </a:lnTo>
                  <a:lnTo>
                    <a:pt x="0" y="0"/>
                  </a:lnTo>
                  <a:lnTo>
                    <a:pt x="0" y="1453895"/>
                  </a:lnTo>
                  <a:close/>
                </a:path>
              </a:pathLst>
            </a:custGeom>
            <a:ln w="25400">
              <a:solidFill>
                <a:srgbClr val="9494BB"/>
              </a:solidFill>
            </a:ln>
          </p:spPr>
          <p:txBody>
            <a:bodyPr wrap="square" lIns="0" tIns="0" rIns="0" bIns="0" rtlCol="0"/>
            <a:lstStyle/>
            <a:p>
              <a:endParaRPr/>
            </a:p>
          </p:txBody>
        </p:sp>
        <p:pic>
          <p:nvPicPr>
            <p:cNvPr id="123" name="object 123"/>
            <p:cNvPicPr/>
            <p:nvPr/>
          </p:nvPicPr>
          <p:blipFill>
            <a:blip r:embed="rId3" cstate="print"/>
            <a:stretch>
              <a:fillRect/>
            </a:stretch>
          </p:blipFill>
          <p:spPr>
            <a:xfrm>
              <a:off x="8170164" y="4370844"/>
              <a:ext cx="1735835" cy="1581912"/>
            </a:xfrm>
            <a:prstGeom prst="rect">
              <a:avLst/>
            </a:prstGeom>
          </p:spPr>
        </p:pic>
        <p:sp>
          <p:nvSpPr>
            <p:cNvPr id="124" name="object 124"/>
            <p:cNvSpPr/>
            <p:nvPr/>
          </p:nvSpPr>
          <p:spPr>
            <a:xfrm>
              <a:off x="8209026" y="4409694"/>
              <a:ext cx="1607820" cy="1454150"/>
            </a:xfrm>
            <a:custGeom>
              <a:avLst/>
              <a:gdLst/>
              <a:ahLst/>
              <a:cxnLst/>
              <a:rect l="l" t="t" r="r" b="b"/>
              <a:pathLst>
                <a:path w="1607820" h="1454150">
                  <a:moveTo>
                    <a:pt x="1607820" y="0"/>
                  </a:moveTo>
                  <a:lnTo>
                    <a:pt x="0" y="0"/>
                  </a:lnTo>
                  <a:lnTo>
                    <a:pt x="0" y="1453895"/>
                  </a:lnTo>
                  <a:lnTo>
                    <a:pt x="1607820" y="1453895"/>
                  </a:lnTo>
                  <a:lnTo>
                    <a:pt x="1607820" y="0"/>
                  </a:lnTo>
                  <a:close/>
                </a:path>
              </a:pathLst>
            </a:custGeom>
            <a:solidFill>
              <a:srgbClr val="DCDCE6"/>
            </a:solidFill>
          </p:spPr>
          <p:txBody>
            <a:bodyPr wrap="square" lIns="0" tIns="0" rIns="0" bIns="0" rtlCol="0"/>
            <a:lstStyle/>
            <a:p>
              <a:endParaRPr/>
            </a:p>
          </p:txBody>
        </p:sp>
        <p:sp>
          <p:nvSpPr>
            <p:cNvPr id="125" name="object 125"/>
            <p:cNvSpPr/>
            <p:nvPr/>
          </p:nvSpPr>
          <p:spPr>
            <a:xfrm>
              <a:off x="8209026" y="4409694"/>
              <a:ext cx="1607820" cy="1454150"/>
            </a:xfrm>
            <a:custGeom>
              <a:avLst/>
              <a:gdLst/>
              <a:ahLst/>
              <a:cxnLst/>
              <a:rect l="l" t="t" r="r" b="b"/>
              <a:pathLst>
                <a:path w="1607820" h="1454150">
                  <a:moveTo>
                    <a:pt x="0" y="1453895"/>
                  </a:moveTo>
                  <a:lnTo>
                    <a:pt x="1607820" y="1453895"/>
                  </a:lnTo>
                  <a:lnTo>
                    <a:pt x="1607820" y="0"/>
                  </a:lnTo>
                  <a:lnTo>
                    <a:pt x="0" y="0"/>
                  </a:lnTo>
                  <a:lnTo>
                    <a:pt x="0" y="1453895"/>
                  </a:lnTo>
                  <a:close/>
                </a:path>
              </a:pathLst>
            </a:custGeom>
            <a:ln w="25400">
              <a:solidFill>
                <a:srgbClr val="9494BB"/>
              </a:solidFill>
            </a:ln>
          </p:spPr>
          <p:txBody>
            <a:bodyPr wrap="square" lIns="0" tIns="0" rIns="0" bIns="0" rtlCol="0"/>
            <a:lstStyle/>
            <a:p>
              <a:endParaRPr/>
            </a:p>
          </p:txBody>
        </p:sp>
        <p:pic>
          <p:nvPicPr>
            <p:cNvPr id="126" name="object 126"/>
            <p:cNvPicPr/>
            <p:nvPr/>
          </p:nvPicPr>
          <p:blipFill>
            <a:blip r:embed="rId3" cstate="print"/>
            <a:stretch>
              <a:fillRect/>
            </a:stretch>
          </p:blipFill>
          <p:spPr>
            <a:xfrm>
              <a:off x="8081772" y="4447044"/>
              <a:ext cx="1735835" cy="1581912"/>
            </a:xfrm>
            <a:prstGeom prst="rect">
              <a:avLst/>
            </a:prstGeom>
          </p:spPr>
        </p:pic>
        <p:sp>
          <p:nvSpPr>
            <p:cNvPr id="127" name="object 127"/>
            <p:cNvSpPr/>
            <p:nvPr/>
          </p:nvSpPr>
          <p:spPr>
            <a:xfrm>
              <a:off x="8120634" y="4485894"/>
              <a:ext cx="1607820" cy="1454150"/>
            </a:xfrm>
            <a:custGeom>
              <a:avLst/>
              <a:gdLst/>
              <a:ahLst/>
              <a:cxnLst/>
              <a:rect l="l" t="t" r="r" b="b"/>
              <a:pathLst>
                <a:path w="1607820" h="1454150">
                  <a:moveTo>
                    <a:pt x="1607820" y="0"/>
                  </a:moveTo>
                  <a:lnTo>
                    <a:pt x="0" y="0"/>
                  </a:lnTo>
                  <a:lnTo>
                    <a:pt x="0" y="1453895"/>
                  </a:lnTo>
                  <a:lnTo>
                    <a:pt x="1607820" y="1453895"/>
                  </a:lnTo>
                  <a:lnTo>
                    <a:pt x="1607820" y="0"/>
                  </a:lnTo>
                  <a:close/>
                </a:path>
              </a:pathLst>
            </a:custGeom>
            <a:solidFill>
              <a:srgbClr val="DCDCE6"/>
            </a:solidFill>
          </p:spPr>
          <p:txBody>
            <a:bodyPr wrap="square" lIns="0" tIns="0" rIns="0" bIns="0" rtlCol="0"/>
            <a:lstStyle/>
            <a:p>
              <a:endParaRPr/>
            </a:p>
          </p:txBody>
        </p:sp>
        <p:sp>
          <p:nvSpPr>
            <p:cNvPr id="128" name="object 128"/>
            <p:cNvSpPr/>
            <p:nvPr/>
          </p:nvSpPr>
          <p:spPr>
            <a:xfrm>
              <a:off x="8120634" y="4485894"/>
              <a:ext cx="1607820" cy="1454150"/>
            </a:xfrm>
            <a:custGeom>
              <a:avLst/>
              <a:gdLst/>
              <a:ahLst/>
              <a:cxnLst/>
              <a:rect l="l" t="t" r="r" b="b"/>
              <a:pathLst>
                <a:path w="1607820" h="1454150">
                  <a:moveTo>
                    <a:pt x="0" y="1453895"/>
                  </a:moveTo>
                  <a:lnTo>
                    <a:pt x="1607820" y="1453895"/>
                  </a:lnTo>
                  <a:lnTo>
                    <a:pt x="1607820" y="0"/>
                  </a:lnTo>
                  <a:lnTo>
                    <a:pt x="0" y="0"/>
                  </a:lnTo>
                  <a:lnTo>
                    <a:pt x="0" y="1453895"/>
                  </a:lnTo>
                  <a:close/>
                </a:path>
              </a:pathLst>
            </a:custGeom>
            <a:ln w="25400">
              <a:solidFill>
                <a:srgbClr val="9494BB"/>
              </a:solidFill>
            </a:ln>
          </p:spPr>
          <p:txBody>
            <a:bodyPr wrap="square" lIns="0" tIns="0" rIns="0" bIns="0" rtlCol="0"/>
            <a:lstStyle/>
            <a:p>
              <a:endParaRPr/>
            </a:p>
          </p:txBody>
        </p:sp>
        <p:pic>
          <p:nvPicPr>
            <p:cNvPr id="129" name="object 129"/>
            <p:cNvPicPr/>
            <p:nvPr/>
          </p:nvPicPr>
          <p:blipFill>
            <a:blip r:embed="rId3" cstate="print"/>
            <a:stretch>
              <a:fillRect/>
            </a:stretch>
          </p:blipFill>
          <p:spPr>
            <a:xfrm>
              <a:off x="7949184" y="4543056"/>
              <a:ext cx="1735835" cy="1581912"/>
            </a:xfrm>
            <a:prstGeom prst="rect">
              <a:avLst/>
            </a:prstGeom>
          </p:spPr>
        </p:pic>
        <p:sp>
          <p:nvSpPr>
            <p:cNvPr id="130" name="object 130"/>
            <p:cNvSpPr/>
            <p:nvPr/>
          </p:nvSpPr>
          <p:spPr>
            <a:xfrm>
              <a:off x="7988046" y="4581905"/>
              <a:ext cx="1607820" cy="1454150"/>
            </a:xfrm>
            <a:custGeom>
              <a:avLst/>
              <a:gdLst/>
              <a:ahLst/>
              <a:cxnLst/>
              <a:rect l="l" t="t" r="r" b="b"/>
              <a:pathLst>
                <a:path w="1607820" h="1454150">
                  <a:moveTo>
                    <a:pt x="1607820" y="0"/>
                  </a:moveTo>
                  <a:lnTo>
                    <a:pt x="0" y="0"/>
                  </a:lnTo>
                  <a:lnTo>
                    <a:pt x="0" y="1453896"/>
                  </a:lnTo>
                  <a:lnTo>
                    <a:pt x="1607820" y="1453896"/>
                  </a:lnTo>
                  <a:lnTo>
                    <a:pt x="1607820" y="0"/>
                  </a:lnTo>
                  <a:close/>
                </a:path>
              </a:pathLst>
            </a:custGeom>
            <a:solidFill>
              <a:srgbClr val="DCDCE6"/>
            </a:solidFill>
          </p:spPr>
          <p:txBody>
            <a:bodyPr wrap="square" lIns="0" tIns="0" rIns="0" bIns="0" rtlCol="0"/>
            <a:lstStyle/>
            <a:p>
              <a:endParaRPr/>
            </a:p>
          </p:txBody>
        </p:sp>
        <p:sp>
          <p:nvSpPr>
            <p:cNvPr id="131" name="object 131"/>
            <p:cNvSpPr/>
            <p:nvPr/>
          </p:nvSpPr>
          <p:spPr>
            <a:xfrm>
              <a:off x="7988046" y="4581905"/>
              <a:ext cx="1607820" cy="1454150"/>
            </a:xfrm>
            <a:custGeom>
              <a:avLst/>
              <a:gdLst/>
              <a:ahLst/>
              <a:cxnLst/>
              <a:rect l="l" t="t" r="r" b="b"/>
              <a:pathLst>
                <a:path w="1607820" h="1454150">
                  <a:moveTo>
                    <a:pt x="0" y="1453896"/>
                  </a:moveTo>
                  <a:lnTo>
                    <a:pt x="1607820" y="1453896"/>
                  </a:lnTo>
                  <a:lnTo>
                    <a:pt x="1607820" y="0"/>
                  </a:lnTo>
                  <a:lnTo>
                    <a:pt x="0" y="0"/>
                  </a:lnTo>
                  <a:lnTo>
                    <a:pt x="0" y="1453896"/>
                  </a:lnTo>
                  <a:close/>
                </a:path>
              </a:pathLst>
            </a:custGeom>
            <a:ln w="25400">
              <a:solidFill>
                <a:srgbClr val="9494BB"/>
              </a:solidFill>
            </a:ln>
          </p:spPr>
          <p:txBody>
            <a:bodyPr wrap="square" lIns="0" tIns="0" rIns="0" bIns="0" rtlCol="0"/>
            <a:lstStyle/>
            <a:p>
              <a:endParaRPr/>
            </a:p>
          </p:txBody>
        </p:sp>
        <p:pic>
          <p:nvPicPr>
            <p:cNvPr id="132" name="object 132"/>
            <p:cNvPicPr/>
            <p:nvPr/>
          </p:nvPicPr>
          <p:blipFill>
            <a:blip r:embed="rId3" cstate="print"/>
            <a:stretch>
              <a:fillRect/>
            </a:stretch>
          </p:blipFill>
          <p:spPr>
            <a:xfrm>
              <a:off x="7860792" y="4619256"/>
              <a:ext cx="1735836" cy="1581912"/>
            </a:xfrm>
            <a:prstGeom prst="rect">
              <a:avLst/>
            </a:prstGeom>
          </p:spPr>
        </p:pic>
        <p:sp>
          <p:nvSpPr>
            <p:cNvPr id="133" name="object 133"/>
            <p:cNvSpPr/>
            <p:nvPr/>
          </p:nvSpPr>
          <p:spPr>
            <a:xfrm>
              <a:off x="7899654" y="4658105"/>
              <a:ext cx="1607820" cy="1454150"/>
            </a:xfrm>
            <a:custGeom>
              <a:avLst/>
              <a:gdLst/>
              <a:ahLst/>
              <a:cxnLst/>
              <a:rect l="l" t="t" r="r" b="b"/>
              <a:pathLst>
                <a:path w="1607820" h="1454150">
                  <a:moveTo>
                    <a:pt x="1607820" y="0"/>
                  </a:moveTo>
                  <a:lnTo>
                    <a:pt x="0" y="0"/>
                  </a:lnTo>
                  <a:lnTo>
                    <a:pt x="0" y="1453896"/>
                  </a:lnTo>
                  <a:lnTo>
                    <a:pt x="1607820" y="1453896"/>
                  </a:lnTo>
                  <a:lnTo>
                    <a:pt x="1607820" y="0"/>
                  </a:lnTo>
                  <a:close/>
                </a:path>
              </a:pathLst>
            </a:custGeom>
            <a:solidFill>
              <a:srgbClr val="DCDCE6"/>
            </a:solidFill>
          </p:spPr>
          <p:txBody>
            <a:bodyPr wrap="square" lIns="0" tIns="0" rIns="0" bIns="0" rtlCol="0"/>
            <a:lstStyle/>
            <a:p>
              <a:endParaRPr/>
            </a:p>
          </p:txBody>
        </p:sp>
        <p:sp>
          <p:nvSpPr>
            <p:cNvPr id="134" name="object 134"/>
            <p:cNvSpPr/>
            <p:nvPr/>
          </p:nvSpPr>
          <p:spPr>
            <a:xfrm>
              <a:off x="7899654" y="4658105"/>
              <a:ext cx="1607820" cy="1454150"/>
            </a:xfrm>
            <a:custGeom>
              <a:avLst/>
              <a:gdLst/>
              <a:ahLst/>
              <a:cxnLst/>
              <a:rect l="l" t="t" r="r" b="b"/>
              <a:pathLst>
                <a:path w="1607820" h="1454150">
                  <a:moveTo>
                    <a:pt x="0" y="1453896"/>
                  </a:moveTo>
                  <a:lnTo>
                    <a:pt x="1607820" y="1453896"/>
                  </a:lnTo>
                  <a:lnTo>
                    <a:pt x="1607820" y="0"/>
                  </a:lnTo>
                  <a:lnTo>
                    <a:pt x="0" y="0"/>
                  </a:lnTo>
                  <a:lnTo>
                    <a:pt x="0" y="1453896"/>
                  </a:lnTo>
                  <a:close/>
                </a:path>
              </a:pathLst>
            </a:custGeom>
            <a:ln w="25400">
              <a:solidFill>
                <a:srgbClr val="9494BB"/>
              </a:solidFill>
            </a:ln>
          </p:spPr>
          <p:txBody>
            <a:bodyPr wrap="square" lIns="0" tIns="0" rIns="0" bIns="0" rtlCol="0"/>
            <a:lstStyle/>
            <a:p>
              <a:endParaRPr/>
            </a:p>
          </p:txBody>
        </p:sp>
        <p:pic>
          <p:nvPicPr>
            <p:cNvPr id="135" name="object 135"/>
            <p:cNvPicPr/>
            <p:nvPr/>
          </p:nvPicPr>
          <p:blipFill>
            <a:blip r:embed="rId3" cstate="print"/>
            <a:stretch>
              <a:fillRect/>
            </a:stretch>
          </p:blipFill>
          <p:spPr>
            <a:xfrm>
              <a:off x="7772400" y="4695456"/>
              <a:ext cx="1735836" cy="1581912"/>
            </a:xfrm>
            <a:prstGeom prst="rect">
              <a:avLst/>
            </a:prstGeom>
          </p:spPr>
        </p:pic>
        <p:sp>
          <p:nvSpPr>
            <p:cNvPr id="136" name="object 136"/>
            <p:cNvSpPr/>
            <p:nvPr/>
          </p:nvSpPr>
          <p:spPr>
            <a:xfrm>
              <a:off x="7811261" y="4734305"/>
              <a:ext cx="1607820" cy="1454150"/>
            </a:xfrm>
            <a:custGeom>
              <a:avLst/>
              <a:gdLst/>
              <a:ahLst/>
              <a:cxnLst/>
              <a:rect l="l" t="t" r="r" b="b"/>
              <a:pathLst>
                <a:path w="1607820" h="1454150">
                  <a:moveTo>
                    <a:pt x="1607820" y="0"/>
                  </a:moveTo>
                  <a:lnTo>
                    <a:pt x="0" y="0"/>
                  </a:lnTo>
                  <a:lnTo>
                    <a:pt x="0" y="1453896"/>
                  </a:lnTo>
                  <a:lnTo>
                    <a:pt x="1607820" y="1453896"/>
                  </a:lnTo>
                  <a:lnTo>
                    <a:pt x="1607820" y="0"/>
                  </a:lnTo>
                  <a:close/>
                </a:path>
              </a:pathLst>
            </a:custGeom>
            <a:solidFill>
              <a:srgbClr val="DCDCE6"/>
            </a:solidFill>
          </p:spPr>
          <p:txBody>
            <a:bodyPr wrap="square" lIns="0" tIns="0" rIns="0" bIns="0" rtlCol="0"/>
            <a:lstStyle/>
            <a:p>
              <a:endParaRPr/>
            </a:p>
          </p:txBody>
        </p:sp>
        <p:sp>
          <p:nvSpPr>
            <p:cNvPr id="137" name="object 137"/>
            <p:cNvSpPr/>
            <p:nvPr/>
          </p:nvSpPr>
          <p:spPr>
            <a:xfrm>
              <a:off x="7811261" y="4734305"/>
              <a:ext cx="1607820" cy="1454150"/>
            </a:xfrm>
            <a:custGeom>
              <a:avLst/>
              <a:gdLst/>
              <a:ahLst/>
              <a:cxnLst/>
              <a:rect l="l" t="t" r="r" b="b"/>
              <a:pathLst>
                <a:path w="1607820" h="1454150">
                  <a:moveTo>
                    <a:pt x="0" y="1453896"/>
                  </a:moveTo>
                  <a:lnTo>
                    <a:pt x="1607820" y="1453896"/>
                  </a:lnTo>
                  <a:lnTo>
                    <a:pt x="1607820" y="0"/>
                  </a:lnTo>
                  <a:lnTo>
                    <a:pt x="0" y="0"/>
                  </a:lnTo>
                  <a:lnTo>
                    <a:pt x="0" y="1453896"/>
                  </a:lnTo>
                  <a:close/>
                </a:path>
              </a:pathLst>
            </a:custGeom>
            <a:ln w="25400">
              <a:solidFill>
                <a:srgbClr val="9494BB"/>
              </a:solidFill>
            </a:ln>
          </p:spPr>
          <p:txBody>
            <a:bodyPr wrap="square" lIns="0" tIns="0" rIns="0" bIns="0" rtlCol="0"/>
            <a:lstStyle/>
            <a:p>
              <a:endParaRPr/>
            </a:p>
          </p:txBody>
        </p:sp>
        <p:sp>
          <p:nvSpPr>
            <p:cNvPr id="138" name="object 138"/>
            <p:cNvSpPr/>
            <p:nvPr/>
          </p:nvSpPr>
          <p:spPr>
            <a:xfrm>
              <a:off x="7357110" y="3707130"/>
              <a:ext cx="1393190" cy="210820"/>
            </a:xfrm>
            <a:custGeom>
              <a:avLst/>
              <a:gdLst/>
              <a:ahLst/>
              <a:cxnLst/>
              <a:rect l="l" t="t" r="r" b="b"/>
              <a:pathLst>
                <a:path w="1393190" h="210820">
                  <a:moveTo>
                    <a:pt x="1287780" y="0"/>
                  </a:moveTo>
                  <a:lnTo>
                    <a:pt x="1287780" y="52578"/>
                  </a:lnTo>
                  <a:lnTo>
                    <a:pt x="0" y="52578"/>
                  </a:lnTo>
                  <a:lnTo>
                    <a:pt x="0" y="157734"/>
                  </a:lnTo>
                  <a:lnTo>
                    <a:pt x="1287780" y="157734"/>
                  </a:lnTo>
                  <a:lnTo>
                    <a:pt x="1287780" y="210312"/>
                  </a:lnTo>
                  <a:lnTo>
                    <a:pt x="1392936" y="105156"/>
                  </a:lnTo>
                  <a:lnTo>
                    <a:pt x="1287780" y="0"/>
                  </a:lnTo>
                  <a:close/>
                </a:path>
              </a:pathLst>
            </a:custGeom>
            <a:solidFill>
              <a:srgbClr val="CCCCFF"/>
            </a:solidFill>
          </p:spPr>
          <p:txBody>
            <a:bodyPr wrap="square" lIns="0" tIns="0" rIns="0" bIns="0" rtlCol="0"/>
            <a:lstStyle/>
            <a:p>
              <a:endParaRPr/>
            </a:p>
          </p:txBody>
        </p:sp>
        <p:sp>
          <p:nvSpPr>
            <p:cNvPr id="139" name="object 139"/>
            <p:cNvSpPr/>
            <p:nvPr/>
          </p:nvSpPr>
          <p:spPr>
            <a:xfrm>
              <a:off x="7357110" y="3707130"/>
              <a:ext cx="1393190" cy="210820"/>
            </a:xfrm>
            <a:custGeom>
              <a:avLst/>
              <a:gdLst/>
              <a:ahLst/>
              <a:cxnLst/>
              <a:rect l="l" t="t" r="r" b="b"/>
              <a:pathLst>
                <a:path w="1393190" h="210820">
                  <a:moveTo>
                    <a:pt x="0" y="52578"/>
                  </a:moveTo>
                  <a:lnTo>
                    <a:pt x="1287780" y="52578"/>
                  </a:lnTo>
                  <a:lnTo>
                    <a:pt x="1287780" y="0"/>
                  </a:lnTo>
                  <a:lnTo>
                    <a:pt x="1392936" y="105156"/>
                  </a:lnTo>
                  <a:lnTo>
                    <a:pt x="1287780" y="210312"/>
                  </a:lnTo>
                  <a:lnTo>
                    <a:pt x="1287780" y="157734"/>
                  </a:lnTo>
                  <a:lnTo>
                    <a:pt x="0" y="157734"/>
                  </a:lnTo>
                  <a:lnTo>
                    <a:pt x="0" y="52578"/>
                  </a:lnTo>
                  <a:close/>
                </a:path>
              </a:pathLst>
            </a:custGeom>
            <a:ln w="25400">
              <a:solidFill>
                <a:srgbClr val="9494BB"/>
              </a:solidFill>
            </a:ln>
          </p:spPr>
          <p:txBody>
            <a:bodyPr wrap="square" lIns="0" tIns="0" rIns="0" bIns="0" rtlCol="0"/>
            <a:lstStyle/>
            <a:p>
              <a:endParaRPr/>
            </a:p>
          </p:txBody>
        </p:sp>
      </p:grpSp>
      <p:sp>
        <p:nvSpPr>
          <p:cNvPr id="140" name="object 140"/>
          <p:cNvSpPr txBox="1"/>
          <p:nvPr/>
        </p:nvSpPr>
        <p:spPr>
          <a:xfrm>
            <a:off x="7859648" y="6277762"/>
            <a:ext cx="1493520" cy="299720"/>
          </a:xfrm>
          <a:prstGeom prst="rect">
            <a:avLst/>
          </a:prstGeom>
        </p:spPr>
        <p:txBody>
          <a:bodyPr vert="horz" wrap="square" lIns="0" tIns="12700" rIns="0" bIns="0" rtlCol="0">
            <a:spAutoFit/>
          </a:bodyPr>
          <a:lstStyle/>
          <a:p>
            <a:pPr marL="12700">
              <a:lnSpc>
                <a:spcPct val="100000"/>
              </a:lnSpc>
              <a:spcBef>
                <a:spcPts val="100"/>
              </a:spcBef>
            </a:pPr>
            <a:r>
              <a:rPr sz="1800" spc="-5" dirty="0">
                <a:latin typeface="Cambria"/>
                <a:cs typeface="Cambria"/>
              </a:rPr>
              <a:t>28</a:t>
            </a:r>
            <a:r>
              <a:rPr sz="1800" spc="85" dirty="0">
                <a:latin typeface="Cambria"/>
                <a:cs typeface="Cambria"/>
              </a:rPr>
              <a:t> </a:t>
            </a:r>
            <a:r>
              <a:rPr sz="1800" dirty="0">
                <a:latin typeface="Cambria Math"/>
                <a:cs typeface="Cambria Math"/>
              </a:rPr>
              <a:t>×</a:t>
            </a:r>
            <a:r>
              <a:rPr sz="1800" spc="90" dirty="0">
                <a:latin typeface="Cambria Math"/>
                <a:cs typeface="Cambria Math"/>
              </a:rPr>
              <a:t> </a:t>
            </a:r>
            <a:r>
              <a:rPr sz="1800" spc="-5" dirty="0">
                <a:latin typeface="Cambria"/>
                <a:cs typeface="Cambria"/>
              </a:rPr>
              <a:t>28</a:t>
            </a:r>
            <a:r>
              <a:rPr sz="1800" spc="85" dirty="0">
                <a:latin typeface="Cambria"/>
                <a:cs typeface="Cambria"/>
              </a:rPr>
              <a:t> </a:t>
            </a:r>
            <a:r>
              <a:rPr sz="1800" dirty="0">
                <a:latin typeface="Cambria Math"/>
                <a:cs typeface="Cambria Math"/>
              </a:rPr>
              <a:t>×</a:t>
            </a:r>
            <a:r>
              <a:rPr sz="1800" spc="90" dirty="0">
                <a:latin typeface="Cambria Math"/>
                <a:cs typeface="Cambria Math"/>
              </a:rPr>
              <a:t> </a:t>
            </a:r>
            <a:r>
              <a:rPr sz="1800" spc="-10" dirty="0">
                <a:latin typeface="Cambria"/>
                <a:cs typeface="Cambria"/>
              </a:rPr>
              <a:t>256</a:t>
            </a:r>
            <a:endParaRPr sz="1800">
              <a:latin typeface="Cambria"/>
              <a:cs typeface="Cambria"/>
            </a:endParaRPr>
          </a:p>
        </p:txBody>
      </p:sp>
      <p:sp>
        <p:nvSpPr>
          <p:cNvPr id="141" name="object 141"/>
          <p:cNvSpPr txBox="1"/>
          <p:nvPr/>
        </p:nvSpPr>
        <p:spPr>
          <a:xfrm>
            <a:off x="7781035" y="2552191"/>
            <a:ext cx="751205" cy="391160"/>
          </a:xfrm>
          <a:prstGeom prst="rect">
            <a:avLst/>
          </a:prstGeom>
        </p:spPr>
        <p:txBody>
          <a:bodyPr vert="horz" wrap="square" lIns="0" tIns="12700" rIns="0" bIns="0" rtlCol="0">
            <a:spAutoFit/>
          </a:bodyPr>
          <a:lstStyle/>
          <a:p>
            <a:pPr marL="12700">
              <a:lnSpc>
                <a:spcPct val="100000"/>
              </a:lnSpc>
              <a:spcBef>
                <a:spcPts val="100"/>
              </a:spcBef>
            </a:pPr>
            <a:r>
              <a:rPr sz="2400" spc="5" dirty="0">
                <a:latin typeface="Cambria"/>
                <a:cs typeface="Cambria"/>
              </a:rPr>
              <a:t>5</a:t>
            </a:r>
            <a:r>
              <a:rPr sz="2400" spc="90" dirty="0">
                <a:latin typeface="Cambria"/>
                <a:cs typeface="Cambria"/>
              </a:rPr>
              <a:t> </a:t>
            </a:r>
            <a:r>
              <a:rPr sz="2400" dirty="0">
                <a:latin typeface="Cambria Math"/>
                <a:cs typeface="Cambria Math"/>
              </a:rPr>
              <a:t>×</a:t>
            </a:r>
            <a:r>
              <a:rPr sz="2400" spc="85" dirty="0">
                <a:latin typeface="Cambria Math"/>
                <a:cs typeface="Cambria Math"/>
              </a:rPr>
              <a:t> </a:t>
            </a:r>
            <a:r>
              <a:rPr sz="2400" spc="5" dirty="0">
                <a:latin typeface="Cambria"/>
                <a:cs typeface="Cambria"/>
              </a:rPr>
              <a:t>5</a:t>
            </a:r>
            <a:endParaRPr sz="2400">
              <a:latin typeface="Cambria"/>
              <a:cs typeface="Cambria"/>
            </a:endParaRPr>
          </a:p>
        </p:txBody>
      </p:sp>
      <p:sp>
        <p:nvSpPr>
          <p:cNvPr id="142" name="object 142"/>
          <p:cNvSpPr txBox="1"/>
          <p:nvPr/>
        </p:nvSpPr>
        <p:spPr>
          <a:xfrm>
            <a:off x="7681976" y="2919729"/>
            <a:ext cx="951230" cy="756920"/>
          </a:xfrm>
          <a:prstGeom prst="rect">
            <a:avLst/>
          </a:prstGeom>
        </p:spPr>
        <p:txBody>
          <a:bodyPr vert="horz" wrap="square" lIns="0" tIns="12700" rIns="0" bIns="0" rtlCol="0">
            <a:spAutoFit/>
          </a:bodyPr>
          <a:lstStyle/>
          <a:p>
            <a:pPr marL="220979" marR="5080" indent="-208915">
              <a:lnSpc>
                <a:spcPct val="100000"/>
              </a:lnSpc>
              <a:spcBef>
                <a:spcPts val="100"/>
              </a:spcBef>
            </a:pPr>
            <a:r>
              <a:rPr sz="2400" spc="245" dirty="0">
                <a:latin typeface="Cambria"/>
                <a:cs typeface="Cambria"/>
              </a:rPr>
              <a:t>CONV  </a:t>
            </a:r>
            <a:r>
              <a:rPr sz="2400" dirty="0">
                <a:latin typeface="Cambria"/>
                <a:cs typeface="Cambria"/>
              </a:rPr>
              <a:t>256</a:t>
            </a:r>
            <a:endParaRPr sz="2400">
              <a:latin typeface="Cambria"/>
              <a:cs typeface="Cambria"/>
            </a:endParaRPr>
          </a:p>
        </p:txBody>
      </p:sp>
      <p:sp>
        <p:nvSpPr>
          <p:cNvPr id="143" name="object 143"/>
          <p:cNvSpPr txBox="1"/>
          <p:nvPr/>
        </p:nvSpPr>
        <p:spPr>
          <a:xfrm>
            <a:off x="5164582" y="4932679"/>
            <a:ext cx="1367155" cy="299720"/>
          </a:xfrm>
          <a:prstGeom prst="rect">
            <a:avLst/>
          </a:prstGeom>
        </p:spPr>
        <p:txBody>
          <a:bodyPr vert="horz" wrap="square" lIns="0" tIns="12700" rIns="0" bIns="0" rtlCol="0">
            <a:spAutoFit/>
          </a:bodyPr>
          <a:lstStyle/>
          <a:p>
            <a:pPr marL="12700">
              <a:lnSpc>
                <a:spcPct val="100000"/>
              </a:lnSpc>
              <a:spcBef>
                <a:spcPts val="100"/>
              </a:spcBef>
            </a:pPr>
            <a:r>
              <a:rPr sz="1800" spc="-5" dirty="0">
                <a:latin typeface="Cambria"/>
                <a:cs typeface="Cambria"/>
              </a:rPr>
              <a:t>28</a:t>
            </a:r>
            <a:r>
              <a:rPr sz="1800" spc="80" dirty="0">
                <a:latin typeface="Cambria"/>
                <a:cs typeface="Cambria"/>
              </a:rPr>
              <a:t> </a:t>
            </a:r>
            <a:r>
              <a:rPr sz="1800" dirty="0">
                <a:latin typeface="Cambria Math"/>
                <a:cs typeface="Cambria Math"/>
              </a:rPr>
              <a:t>×</a:t>
            </a:r>
            <a:r>
              <a:rPr sz="1800" spc="90" dirty="0">
                <a:latin typeface="Cambria Math"/>
                <a:cs typeface="Cambria Math"/>
              </a:rPr>
              <a:t> </a:t>
            </a:r>
            <a:r>
              <a:rPr sz="1800" spc="-5" dirty="0">
                <a:latin typeface="Cambria"/>
                <a:cs typeface="Cambria"/>
              </a:rPr>
              <a:t>28</a:t>
            </a:r>
            <a:r>
              <a:rPr sz="1800" spc="80" dirty="0">
                <a:latin typeface="Cambria"/>
                <a:cs typeface="Cambria"/>
              </a:rPr>
              <a:t> </a:t>
            </a:r>
            <a:r>
              <a:rPr sz="1800" dirty="0">
                <a:latin typeface="Cambria Math"/>
                <a:cs typeface="Cambria Math"/>
              </a:rPr>
              <a:t>×</a:t>
            </a:r>
            <a:r>
              <a:rPr sz="1800" spc="90" dirty="0">
                <a:latin typeface="Cambria Math"/>
                <a:cs typeface="Cambria Math"/>
              </a:rPr>
              <a:t> </a:t>
            </a:r>
            <a:r>
              <a:rPr sz="1800" spc="-10" dirty="0">
                <a:latin typeface="Cambria"/>
                <a:cs typeface="Cambria"/>
              </a:rPr>
              <a:t>32</a:t>
            </a:r>
            <a:endParaRPr sz="1800">
              <a:latin typeface="Cambria"/>
              <a:cs typeface="Cambria"/>
            </a:endParaRPr>
          </a:p>
        </p:txBody>
      </p:sp>
      <p:sp>
        <p:nvSpPr>
          <p:cNvPr id="145" name="Slide Number Placeholder 144">
            <a:extLst>
              <a:ext uri="{FF2B5EF4-FFF2-40B4-BE49-F238E27FC236}">
                <a16:creationId xmlns:a16="http://schemas.microsoft.com/office/drawing/2014/main" id="{719CCE64-F1A2-FD56-6D04-1E36B40975A9}"/>
              </a:ext>
            </a:extLst>
          </p:cNvPr>
          <p:cNvSpPr>
            <a:spLocks noGrp="1"/>
          </p:cNvSpPr>
          <p:nvPr>
            <p:ph type="sldNum" sz="quarter" idx="7"/>
          </p:nvPr>
        </p:nvSpPr>
        <p:spPr/>
        <p:txBody>
          <a:bodyPr/>
          <a:lstStyle/>
          <a:p>
            <a:fld id="{B6F15528-21DE-4FAA-801E-634DDDAF4B2B}" type="slidenum">
              <a:rPr lang="en-IN" smtClean="0"/>
              <a:t>74</a:t>
            </a:fld>
            <a:endParaRPr lang="en-IN"/>
          </a:p>
        </p:txBody>
      </p:sp>
      <p:pic>
        <p:nvPicPr>
          <p:cNvPr id="146" name="Picture 2" descr="E:\NIET\Project\xLogo11.png.pagespeed.ic.pydHLuCQEZ.png">
            <a:extLst>
              <a:ext uri="{FF2B5EF4-FFF2-40B4-BE49-F238E27FC236}">
                <a16:creationId xmlns:a16="http://schemas.microsoft.com/office/drawing/2014/main" id="{9E24DDB9-DAD9-61BA-59F8-D1D53F68AF4C}"/>
              </a:ext>
            </a:extLst>
          </p:cNvPr>
          <p:cNvPicPr>
            <a:picLocks noChangeAspect="1" noChangeArrowheads="1"/>
          </p:cNvPicPr>
          <p:nvPr/>
        </p:nvPicPr>
        <p:blipFill>
          <a:blip r:embed="rId9" cstate="print"/>
          <a:srcRect/>
          <a:stretch>
            <a:fillRect/>
          </a:stretch>
        </p:blipFill>
        <p:spPr bwMode="auto">
          <a:xfrm>
            <a:off x="0" y="15548"/>
            <a:ext cx="1447800" cy="817163"/>
          </a:xfrm>
          <a:prstGeom prst="rect">
            <a:avLst/>
          </a:prstGeom>
          <a:noFill/>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1962586" cy="6736077"/>
          </a:xfrm>
          <a:prstGeom prst="rect">
            <a:avLst/>
          </a:prstGeom>
        </p:spPr>
      </p:pic>
      <p:sp>
        <p:nvSpPr>
          <p:cNvPr id="4" name="object 4"/>
          <p:cNvSpPr txBox="1"/>
          <p:nvPr/>
        </p:nvSpPr>
        <p:spPr>
          <a:xfrm>
            <a:off x="11947906" y="6660591"/>
            <a:ext cx="165735" cy="177800"/>
          </a:xfrm>
          <a:prstGeom prst="rect">
            <a:avLst/>
          </a:prstGeom>
        </p:spPr>
        <p:txBody>
          <a:bodyPr vert="horz" wrap="square" lIns="0" tIns="12065" rIns="0" bIns="0" rtlCol="0">
            <a:spAutoFit/>
          </a:bodyPr>
          <a:lstStyle/>
          <a:p>
            <a:pPr marL="12700">
              <a:lnSpc>
                <a:spcPct val="100000"/>
              </a:lnSpc>
              <a:spcBef>
                <a:spcPts val="95"/>
              </a:spcBef>
            </a:pPr>
            <a:r>
              <a:rPr sz="1000" spc="-10" dirty="0">
                <a:latin typeface="Arial MT"/>
                <a:cs typeface="Arial MT"/>
              </a:rPr>
              <a:t>53</a:t>
            </a:r>
            <a:endParaRPr sz="1000">
              <a:latin typeface="Arial MT"/>
              <a:cs typeface="Arial MT"/>
            </a:endParaRPr>
          </a:p>
        </p:txBody>
      </p:sp>
      <p:sp>
        <p:nvSpPr>
          <p:cNvPr id="5" name="object 5"/>
          <p:cNvSpPr txBox="1"/>
          <p:nvPr/>
        </p:nvSpPr>
        <p:spPr>
          <a:xfrm>
            <a:off x="4879975" y="6570065"/>
            <a:ext cx="2106930" cy="299720"/>
          </a:xfrm>
          <a:prstGeom prst="rect">
            <a:avLst/>
          </a:prstGeom>
        </p:spPr>
        <p:txBody>
          <a:bodyPr vert="horz" wrap="square" lIns="0" tIns="12700" rIns="0" bIns="0" rtlCol="0">
            <a:spAutoFit/>
          </a:bodyPr>
          <a:lstStyle/>
          <a:p>
            <a:pPr marL="12700">
              <a:lnSpc>
                <a:spcPct val="100000"/>
              </a:lnSpc>
              <a:spcBef>
                <a:spcPts val="100"/>
              </a:spcBef>
            </a:pPr>
            <a:r>
              <a:rPr sz="1800" spc="-5" dirty="0">
                <a:latin typeface="Arial MT"/>
                <a:cs typeface="Arial MT"/>
              </a:rPr>
              <a:t>Szegedy</a:t>
            </a:r>
            <a:r>
              <a:rPr sz="1800" spc="-15" dirty="0">
                <a:latin typeface="Arial MT"/>
                <a:cs typeface="Arial MT"/>
              </a:rPr>
              <a:t> </a:t>
            </a:r>
            <a:r>
              <a:rPr sz="1800" dirty="0">
                <a:latin typeface="Arial MT"/>
                <a:cs typeface="Arial MT"/>
              </a:rPr>
              <a:t>et</a:t>
            </a:r>
            <a:r>
              <a:rPr sz="1800" spc="-20" dirty="0">
                <a:latin typeface="Arial MT"/>
                <a:cs typeface="Arial MT"/>
              </a:rPr>
              <a:t> </a:t>
            </a:r>
            <a:r>
              <a:rPr sz="1800" spc="-5" dirty="0">
                <a:latin typeface="Arial MT"/>
                <a:cs typeface="Arial MT"/>
              </a:rPr>
              <a:t>al.,</a:t>
            </a:r>
            <a:r>
              <a:rPr sz="1800" spc="-25" dirty="0">
                <a:latin typeface="Arial MT"/>
                <a:cs typeface="Arial MT"/>
              </a:rPr>
              <a:t> </a:t>
            </a:r>
            <a:r>
              <a:rPr sz="1800" spc="-5" dirty="0">
                <a:latin typeface="Arial MT"/>
                <a:cs typeface="Arial MT"/>
              </a:rPr>
              <a:t>2014</a:t>
            </a:r>
            <a:endParaRPr sz="1800">
              <a:latin typeface="Arial MT"/>
              <a:cs typeface="Arial MT"/>
            </a:endParaRPr>
          </a:p>
        </p:txBody>
      </p:sp>
      <p:sp>
        <p:nvSpPr>
          <p:cNvPr id="6" name="Date Placeholder 5"/>
          <p:cNvSpPr>
            <a:spLocks noGrp="1"/>
          </p:cNvSpPr>
          <p:nvPr>
            <p:ph type="dt" sz="half" idx="6"/>
          </p:nvPr>
        </p:nvSpPr>
        <p:spPr/>
        <p:txBody>
          <a:bodyPr/>
          <a:lstStyle/>
          <a:p>
            <a:pPr marL="12700">
              <a:lnSpc>
                <a:spcPct val="100000"/>
              </a:lnSpc>
            </a:pPr>
            <a:endParaRPr lang="en-US" spc="-10" dirty="0"/>
          </a:p>
        </p:txBody>
      </p:sp>
      <p:sp>
        <p:nvSpPr>
          <p:cNvPr id="3" name="Slide Number Placeholder 2">
            <a:extLst>
              <a:ext uri="{FF2B5EF4-FFF2-40B4-BE49-F238E27FC236}">
                <a16:creationId xmlns:a16="http://schemas.microsoft.com/office/drawing/2014/main" id="{7A697602-4A25-7FA2-67AA-336784354640}"/>
              </a:ext>
            </a:extLst>
          </p:cNvPr>
          <p:cNvSpPr>
            <a:spLocks noGrp="1"/>
          </p:cNvSpPr>
          <p:nvPr>
            <p:ph type="sldNum" sz="quarter" idx="7"/>
          </p:nvPr>
        </p:nvSpPr>
        <p:spPr/>
        <p:txBody>
          <a:bodyPr/>
          <a:lstStyle/>
          <a:p>
            <a:fld id="{B6F15528-21DE-4FAA-801E-634DDDAF4B2B}" type="slidenum">
              <a:rPr lang="en-IN" smtClean="0"/>
              <a:t>75</a:t>
            </a:fld>
            <a:endParaRPr lang="en-IN"/>
          </a:p>
        </p:txBody>
      </p:sp>
      <p:pic>
        <p:nvPicPr>
          <p:cNvPr id="7" name="Picture 2" descr="E:\NIET\Project\xLogo11.png.pagespeed.ic.pydHLuCQEZ.png">
            <a:extLst>
              <a:ext uri="{FF2B5EF4-FFF2-40B4-BE49-F238E27FC236}">
                <a16:creationId xmlns:a16="http://schemas.microsoft.com/office/drawing/2014/main" id="{2970F699-6F55-D3D7-6178-447D7E410842}"/>
              </a:ext>
            </a:extLst>
          </p:cNvPr>
          <p:cNvPicPr>
            <a:picLocks noChangeAspect="1" noChangeArrowheads="1"/>
          </p:cNvPicPr>
          <p:nvPr/>
        </p:nvPicPr>
        <p:blipFill>
          <a:blip r:embed="rId3" cstate="print"/>
          <a:srcRect/>
          <a:stretch>
            <a:fillRect/>
          </a:stretch>
        </p:blipFill>
        <p:spPr bwMode="auto">
          <a:xfrm>
            <a:off x="0" y="15548"/>
            <a:ext cx="1447800" cy="817163"/>
          </a:xfrm>
          <a:prstGeom prst="rect">
            <a:avLst/>
          </a:prstGeom>
          <a:noFill/>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3463923" y="545396"/>
            <a:ext cx="5306153" cy="516284"/>
          </a:xfrm>
          <a:prstGeom prst="rect">
            <a:avLst/>
          </a:prstGeom>
          <a:solidFill>
            <a:srgbClr val="00B0F0"/>
          </a:solidFill>
        </p:spPr>
      </p:pic>
      <p:sp>
        <p:nvSpPr>
          <p:cNvPr id="8" name="Date Placeholder 7"/>
          <p:cNvSpPr>
            <a:spLocks noGrp="1"/>
          </p:cNvSpPr>
          <p:nvPr>
            <p:ph type="dt" sz="half" idx="6"/>
          </p:nvPr>
        </p:nvSpPr>
        <p:spPr/>
        <p:txBody>
          <a:bodyPr/>
          <a:lstStyle/>
          <a:p>
            <a:pPr marL="12700">
              <a:lnSpc>
                <a:spcPct val="100000"/>
              </a:lnSpc>
            </a:pPr>
            <a:endParaRPr lang="en-US" spc="-10" dirty="0"/>
          </a:p>
        </p:txBody>
      </p:sp>
      <p:sp>
        <p:nvSpPr>
          <p:cNvPr id="3" name="object 3"/>
          <p:cNvSpPr txBox="1">
            <a:spLocks noGrp="1"/>
          </p:cNvSpPr>
          <p:nvPr>
            <p:ph type="title" idx="4294967295"/>
          </p:nvPr>
        </p:nvSpPr>
        <p:spPr>
          <a:xfrm>
            <a:off x="6827838" y="396875"/>
            <a:ext cx="5364162" cy="673902"/>
          </a:xfrm>
          <a:prstGeom prst="rect">
            <a:avLst/>
          </a:prstGeom>
        </p:spPr>
        <p:txBody>
          <a:bodyPr vert="horz" wrap="square" lIns="0" tIns="12065" rIns="0" bIns="0" rtlCol="0">
            <a:spAutoFit/>
          </a:bodyPr>
          <a:lstStyle/>
          <a:p>
            <a:pPr marL="12700">
              <a:lnSpc>
                <a:spcPct val="100000"/>
              </a:lnSpc>
              <a:spcBef>
                <a:spcPts val="95"/>
              </a:spcBef>
            </a:pPr>
            <a:endParaRPr spc="220" dirty="0"/>
          </a:p>
        </p:txBody>
      </p:sp>
      <p:pic>
        <p:nvPicPr>
          <p:cNvPr id="4" name="object 4"/>
          <p:cNvPicPr/>
          <p:nvPr/>
        </p:nvPicPr>
        <p:blipFill>
          <a:blip r:embed="rId3" cstate="print"/>
          <a:stretch>
            <a:fillRect/>
          </a:stretch>
        </p:blipFill>
        <p:spPr>
          <a:xfrm>
            <a:off x="577595" y="1415796"/>
            <a:ext cx="11394948" cy="4963668"/>
          </a:xfrm>
          <a:prstGeom prst="rect">
            <a:avLst/>
          </a:prstGeom>
        </p:spPr>
      </p:pic>
      <p:sp>
        <p:nvSpPr>
          <p:cNvPr id="6" name="object 6"/>
          <p:cNvSpPr txBox="1"/>
          <p:nvPr/>
        </p:nvSpPr>
        <p:spPr>
          <a:xfrm>
            <a:off x="11947906" y="6660591"/>
            <a:ext cx="165735" cy="177800"/>
          </a:xfrm>
          <a:prstGeom prst="rect">
            <a:avLst/>
          </a:prstGeom>
        </p:spPr>
        <p:txBody>
          <a:bodyPr vert="horz" wrap="square" lIns="0" tIns="12065" rIns="0" bIns="0" rtlCol="0">
            <a:spAutoFit/>
          </a:bodyPr>
          <a:lstStyle/>
          <a:p>
            <a:pPr marL="12700">
              <a:lnSpc>
                <a:spcPct val="100000"/>
              </a:lnSpc>
              <a:spcBef>
                <a:spcPts val="95"/>
              </a:spcBef>
            </a:pPr>
            <a:r>
              <a:rPr sz="1000" spc="-10" dirty="0">
                <a:latin typeface="Arial MT"/>
                <a:cs typeface="Arial MT"/>
              </a:rPr>
              <a:t>54</a:t>
            </a:r>
            <a:endParaRPr sz="1000">
              <a:latin typeface="Arial MT"/>
              <a:cs typeface="Arial MT"/>
            </a:endParaRPr>
          </a:p>
        </p:txBody>
      </p:sp>
      <p:sp>
        <p:nvSpPr>
          <p:cNvPr id="5" name="Slide Number Placeholder 4">
            <a:extLst>
              <a:ext uri="{FF2B5EF4-FFF2-40B4-BE49-F238E27FC236}">
                <a16:creationId xmlns:a16="http://schemas.microsoft.com/office/drawing/2014/main" id="{AB7ECF61-FD61-B4B1-2111-480269192930}"/>
              </a:ext>
            </a:extLst>
          </p:cNvPr>
          <p:cNvSpPr>
            <a:spLocks noGrp="1"/>
          </p:cNvSpPr>
          <p:nvPr>
            <p:ph type="sldNum" sz="quarter" idx="7"/>
          </p:nvPr>
        </p:nvSpPr>
        <p:spPr/>
        <p:txBody>
          <a:bodyPr/>
          <a:lstStyle/>
          <a:p>
            <a:fld id="{B6F15528-21DE-4FAA-801E-634DDDAF4B2B}" type="slidenum">
              <a:rPr lang="en-IN" smtClean="0"/>
              <a:t>76</a:t>
            </a:fld>
            <a:endParaRPr lang="en-IN"/>
          </a:p>
        </p:txBody>
      </p:sp>
      <p:pic>
        <p:nvPicPr>
          <p:cNvPr id="7" name="Picture 2" descr="E:\NIET\Project\xLogo11.png.pagespeed.ic.pydHLuCQEZ.png">
            <a:extLst>
              <a:ext uri="{FF2B5EF4-FFF2-40B4-BE49-F238E27FC236}">
                <a16:creationId xmlns:a16="http://schemas.microsoft.com/office/drawing/2014/main" id="{5F7D360E-FE31-B992-BA1F-AADEDDDE9E4D}"/>
              </a:ext>
            </a:extLst>
          </p:cNvPr>
          <p:cNvPicPr>
            <a:picLocks noChangeAspect="1" noChangeArrowheads="1"/>
          </p:cNvPicPr>
          <p:nvPr/>
        </p:nvPicPr>
        <p:blipFill>
          <a:blip r:embed="rId4" cstate="print"/>
          <a:srcRect/>
          <a:stretch>
            <a:fillRect/>
          </a:stretch>
        </p:blipFill>
        <p:spPr bwMode="auto">
          <a:xfrm>
            <a:off x="0" y="15548"/>
            <a:ext cx="1447800" cy="817163"/>
          </a:xfrm>
          <a:prstGeom prst="rect">
            <a:avLst/>
          </a:prstGeom>
          <a:noFill/>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D89904E-2C34-ACCD-BCC0-B39C7ABF6F7D}"/>
              </a:ext>
            </a:extLst>
          </p:cNvPr>
          <p:cNvSpPr>
            <a:spLocks noGrp="1"/>
          </p:cNvSpPr>
          <p:nvPr>
            <p:ph type="dt" sz="half" idx="6"/>
          </p:nvPr>
        </p:nvSpPr>
        <p:spPr/>
        <p:txBody>
          <a:bodyPr/>
          <a:lstStyle/>
          <a:p>
            <a:r>
              <a:rPr lang="en-US"/>
              <a:t>1/5/2020</a:t>
            </a:r>
          </a:p>
        </p:txBody>
      </p:sp>
      <p:sp>
        <p:nvSpPr>
          <p:cNvPr id="3" name="Slide Number Placeholder 2">
            <a:extLst>
              <a:ext uri="{FF2B5EF4-FFF2-40B4-BE49-F238E27FC236}">
                <a16:creationId xmlns:a16="http://schemas.microsoft.com/office/drawing/2014/main" id="{7DAF9C4D-A922-28E2-34AA-5843A6B92E46}"/>
              </a:ext>
            </a:extLst>
          </p:cNvPr>
          <p:cNvSpPr>
            <a:spLocks noGrp="1"/>
          </p:cNvSpPr>
          <p:nvPr>
            <p:ph type="sldNum" sz="quarter" idx="7"/>
          </p:nvPr>
        </p:nvSpPr>
        <p:spPr/>
        <p:txBody>
          <a:bodyPr/>
          <a:lstStyle/>
          <a:p>
            <a:fld id="{B6F15528-21DE-4FAA-801E-634DDDAF4B2B}" type="slidenum">
              <a:rPr lang="en-IN" smtClean="0"/>
              <a:t>77</a:t>
            </a:fld>
            <a:endParaRPr lang="en-IN"/>
          </a:p>
        </p:txBody>
      </p:sp>
      <p:sp>
        <p:nvSpPr>
          <p:cNvPr id="8" name="Rectangle 3">
            <a:extLst>
              <a:ext uri="{FF2B5EF4-FFF2-40B4-BE49-F238E27FC236}">
                <a16:creationId xmlns:a16="http://schemas.microsoft.com/office/drawing/2014/main" id="{2DC470B7-F314-C3BE-F057-625C68406BD6}"/>
              </a:ext>
            </a:extLst>
          </p:cNvPr>
          <p:cNvSpPr>
            <a:spLocks noChangeArrowheads="1"/>
          </p:cNvSpPr>
          <p:nvPr/>
        </p:nvSpPr>
        <p:spPr bwMode="auto">
          <a:xfrm>
            <a:off x="311767" y="525096"/>
            <a:ext cx="11568465" cy="612984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12696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200" b="1" dirty="0">
              <a:latin typeface="-apple-system"/>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200" b="1" i="0" u="none" strike="noStrike" cap="none" normalizeH="0" baseline="0" dirty="0">
                <a:ln>
                  <a:noFill/>
                </a:ln>
                <a:solidFill>
                  <a:schemeClr val="tx1"/>
                </a:solidFill>
                <a:effectLst/>
                <a:latin typeface="-apple-system"/>
              </a:rPr>
              <a:t>ResNet-50</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apple-system"/>
              </a:rPr>
              <a:t>ResNet-50 is a type of convolutional neural network (CNN) that has revolutionized the way we approach deep learning. It was first introduced in 2015 by  </a:t>
            </a:r>
            <a:r>
              <a:rPr kumimoji="0" lang="en-US" altLang="en-US" sz="1600" b="0" i="0" u="none" strike="noStrike" cap="none" normalizeH="0" baseline="0" dirty="0" err="1">
                <a:ln>
                  <a:noFill/>
                </a:ln>
                <a:solidFill>
                  <a:srgbClr val="000000"/>
                </a:solidFill>
                <a:effectLst/>
                <a:latin typeface="-apple-system"/>
              </a:rPr>
              <a:t>Kamming</a:t>
            </a:r>
            <a:r>
              <a:rPr kumimoji="0" lang="en-US" altLang="en-US" sz="1600" b="0" i="0" u="none" strike="noStrike" cap="none" normalizeH="0" baseline="0" dirty="0">
                <a:ln>
                  <a:noFill/>
                </a:ln>
                <a:solidFill>
                  <a:srgbClr val="000000"/>
                </a:solidFill>
                <a:effectLst/>
                <a:latin typeface="-apple-system"/>
              </a:rPr>
              <a:t>  He et al. at Microsoft Research Asia. </a:t>
            </a:r>
            <a:r>
              <a:rPr kumimoji="0" lang="en-US" altLang="en-US" sz="1600" b="0" i="0" u="none" strike="noStrike" cap="none" normalizeH="0" baseline="0" dirty="0" err="1">
                <a:ln>
                  <a:noFill/>
                </a:ln>
                <a:solidFill>
                  <a:srgbClr val="000000"/>
                </a:solidFill>
                <a:effectLst/>
                <a:latin typeface="-apple-system"/>
              </a:rPr>
              <a:t>ResNet</a:t>
            </a:r>
            <a:r>
              <a:rPr kumimoji="0" lang="en-US" altLang="en-US" sz="1600" b="0" i="0" u="none" strike="noStrike" cap="none" normalizeH="0" baseline="0" dirty="0">
                <a:ln>
                  <a:noFill/>
                </a:ln>
                <a:solidFill>
                  <a:srgbClr val="000000"/>
                </a:solidFill>
                <a:effectLst/>
                <a:latin typeface="-apple-system"/>
              </a:rPr>
              <a:t> stands for residual network, which refers to the residual blocks that make up the architecture of the network.</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apple-system"/>
              </a:rPr>
              <a:t>ResNet-50 is based on a deep residual learning framework that allows for the training of very deep networks with hundreds of layers.</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apple-system"/>
              </a:rPr>
              <a:t>The </a:t>
            </a:r>
            <a:r>
              <a:rPr kumimoji="0" lang="en-US" altLang="en-US" sz="1600" b="0" i="0" u="none" strike="noStrike" cap="none" normalizeH="0" baseline="0" dirty="0" err="1">
                <a:ln>
                  <a:noFill/>
                </a:ln>
                <a:solidFill>
                  <a:srgbClr val="000000"/>
                </a:solidFill>
                <a:effectLst/>
                <a:latin typeface="-apple-system"/>
              </a:rPr>
              <a:t>ResNet</a:t>
            </a:r>
            <a:r>
              <a:rPr kumimoji="0" lang="en-US" altLang="en-US" sz="1600" b="0" i="0" u="none" strike="noStrike" cap="none" normalizeH="0" baseline="0" dirty="0">
                <a:ln>
                  <a:noFill/>
                </a:ln>
                <a:solidFill>
                  <a:srgbClr val="000000"/>
                </a:solidFill>
                <a:effectLst/>
                <a:latin typeface="-apple-system"/>
              </a:rPr>
              <a:t> architecture was developed in response to a surprising observation in deep learning research: adding more layers to a neural network was not always improving the results.</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apple-system"/>
              </a:rPr>
              <a:t>This was unexpected because adding a layer to a network should allow it to learn at least what the previous network learned, plus additional information.</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apple-system"/>
              </a:rPr>
              <a:t>To address this issue, the </a:t>
            </a:r>
            <a:r>
              <a:rPr kumimoji="0" lang="en-US" altLang="en-US" sz="1600" b="0" i="0" u="none" strike="noStrike" cap="none" normalizeH="0" baseline="0" dirty="0" err="1">
                <a:ln>
                  <a:noFill/>
                </a:ln>
                <a:solidFill>
                  <a:srgbClr val="000000"/>
                </a:solidFill>
                <a:effectLst/>
                <a:latin typeface="-apple-system"/>
              </a:rPr>
              <a:t>ResNet</a:t>
            </a:r>
            <a:r>
              <a:rPr kumimoji="0" lang="en-US" altLang="en-US" sz="1600" b="0" i="0" u="none" strike="noStrike" cap="none" normalizeH="0" baseline="0" dirty="0">
                <a:ln>
                  <a:noFill/>
                </a:ln>
                <a:solidFill>
                  <a:srgbClr val="000000"/>
                </a:solidFill>
                <a:effectLst/>
                <a:latin typeface="-apple-system"/>
              </a:rPr>
              <a:t> team, led by </a:t>
            </a:r>
            <a:r>
              <a:rPr kumimoji="0" lang="en-US" altLang="en-US" sz="1600" b="0" i="0" u="none" strike="noStrike" cap="none" normalizeH="0" baseline="0" dirty="0" err="1">
                <a:ln>
                  <a:noFill/>
                </a:ln>
                <a:solidFill>
                  <a:srgbClr val="000000"/>
                </a:solidFill>
                <a:effectLst/>
                <a:latin typeface="-apple-system"/>
              </a:rPr>
              <a:t>Kaiming</a:t>
            </a:r>
            <a:r>
              <a:rPr kumimoji="0" lang="en-US" altLang="en-US" sz="1600" b="0" i="0" u="none" strike="noStrike" cap="none" normalizeH="0" baseline="0" dirty="0">
                <a:ln>
                  <a:noFill/>
                </a:ln>
                <a:solidFill>
                  <a:srgbClr val="000000"/>
                </a:solidFill>
                <a:effectLst/>
                <a:latin typeface="-apple-system"/>
              </a:rPr>
              <a:t> He, developed a novel architecture that incorporated </a:t>
            </a:r>
            <a:r>
              <a:rPr kumimoji="0" lang="en-US" altLang="en-US" sz="1600" b="1" i="0" u="none" strike="noStrike" cap="none" normalizeH="0" baseline="0" dirty="0">
                <a:ln>
                  <a:noFill/>
                </a:ln>
                <a:solidFill>
                  <a:srgbClr val="000000"/>
                </a:solidFill>
                <a:effectLst/>
                <a:latin typeface="-apple-system"/>
              </a:rPr>
              <a:t>skip connections</a:t>
            </a:r>
            <a:r>
              <a:rPr kumimoji="0" lang="en-US" altLang="en-US" sz="1600" b="0" i="0" u="none" strike="noStrike" cap="none" normalizeH="0" baseline="0" dirty="0">
                <a:ln>
                  <a:noFill/>
                </a:ln>
                <a:solidFill>
                  <a:srgbClr val="000000"/>
                </a:solidFill>
                <a:effectLst/>
                <a:latin typeface="-apple-system"/>
              </a:rPr>
              <a:t>.</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apple-system"/>
              </a:rPr>
              <a:t>These connections allowed the preservation of information from earlier layers, which helped the network learn better representations of the input data. With the </a:t>
            </a:r>
            <a:r>
              <a:rPr kumimoji="0" lang="en-US" altLang="en-US" sz="1600" b="0" i="0" u="none" strike="noStrike" cap="none" normalizeH="0" baseline="0" dirty="0" err="1">
                <a:ln>
                  <a:noFill/>
                </a:ln>
                <a:solidFill>
                  <a:srgbClr val="000000"/>
                </a:solidFill>
                <a:effectLst/>
                <a:latin typeface="-apple-system"/>
              </a:rPr>
              <a:t>ResNet</a:t>
            </a:r>
            <a:r>
              <a:rPr kumimoji="0" lang="en-US" altLang="en-US" sz="1600" b="0" i="0" u="none" strike="noStrike" cap="none" normalizeH="0" baseline="0" dirty="0">
                <a:ln>
                  <a:noFill/>
                </a:ln>
                <a:solidFill>
                  <a:srgbClr val="000000"/>
                </a:solidFill>
                <a:effectLst/>
                <a:latin typeface="-apple-system"/>
              </a:rPr>
              <a:t> architecture, they were able to train networks with as many as 152 layers.</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apple-system"/>
              </a:rPr>
              <a:t>The results of </a:t>
            </a:r>
            <a:r>
              <a:rPr kumimoji="0" lang="en-US" altLang="en-US" sz="1600" b="0" i="0" u="none" strike="noStrike" cap="none" normalizeH="0" baseline="0" dirty="0" err="1">
                <a:ln>
                  <a:noFill/>
                </a:ln>
                <a:solidFill>
                  <a:srgbClr val="000000"/>
                </a:solidFill>
                <a:effectLst/>
                <a:latin typeface="-apple-system"/>
              </a:rPr>
              <a:t>ResNet</a:t>
            </a:r>
            <a:r>
              <a:rPr kumimoji="0" lang="en-US" altLang="en-US" sz="1600" b="0" i="0" u="none" strike="noStrike" cap="none" normalizeH="0" baseline="0" dirty="0">
                <a:ln>
                  <a:noFill/>
                </a:ln>
                <a:solidFill>
                  <a:srgbClr val="000000"/>
                </a:solidFill>
                <a:effectLst/>
                <a:latin typeface="-apple-system"/>
              </a:rPr>
              <a:t> were groundbreaking, achieving a 3.57% error rate on the ImageNet dataset and taking first place in several other competitions, including the ILSVRC and COCO object detection challenges.</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apple-system"/>
              </a:rPr>
              <a:t>This demonstrated the power and potential of the </a:t>
            </a:r>
            <a:r>
              <a:rPr kumimoji="0" lang="en-US" altLang="en-US" sz="1600" b="0" i="0" u="none" strike="noStrike" cap="none" normalizeH="0" baseline="0" dirty="0" err="1">
                <a:ln>
                  <a:noFill/>
                </a:ln>
                <a:solidFill>
                  <a:srgbClr val="000000"/>
                </a:solidFill>
                <a:effectLst/>
                <a:latin typeface="-apple-system"/>
              </a:rPr>
              <a:t>ResNet</a:t>
            </a:r>
            <a:r>
              <a:rPr kumimoji="0" lang="en-US" altLang="en-US" sz="1600" b="0" i="0" u="none" strike="noStrike" cap="none" normalizeH="0" baseline="0" dirty="0">
                <a:ln>
                  <a:noFill/>
                </a:ln>
                <a:solidFill>
                  <a:srgbClr val="000000"/>
                </a:solidFill>
                <a:effectLst/>
                <a:latin typeface="-apple-system"/>
              </a:rPr>
              <a:t> architecture in deep learning research and applications.</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apple-system"/>
              </a:rPr>
              <a:t>Let’s look at the basic architecture of the ResNet-50 network.</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600" dirty="0">
              <a:solidFill>
                <a:srgbClr val="000000"/>
              </a:solidFill>
              <a:latin typeface="-apple-system"/>
            </a:endParaRPr>
          </a:p>
          <a:p>
            <a:r>
              <a:rPr lang="en-US" b="1" dirty="0"/>
              <a:t>ResNet-50 Architecture</a:t>
            </a:r>
          </a:p>
          <a:p>
            <a:r>
              <a:rPr lang="en-US" dirty="0"/>
              <a:t>ResNet-50 consists of 50 layers that are divided into 5 blocks, each containing a set of residual blocks. The residual blocks allow for the preservation of information from earlier layers, which helps the network to learn better representations of the input data.</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96148327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13BF64E-51F0-B3CA-C621-BFFBD49059E8}"/>
              </a:ext>
            </a:extLst>
          </p:cNvPr>
          <p:cNvSpPr>
            <a:spLocks noGrp="1"/>
          </p:cNvSpPr>
          <p:nvPr>
            <p:ph type="dt" sz="half" idx="6"/>
          </p:nvPr>
        </p:nvSpPr>
        <p:spPr/>
        <p:txBody>
          <a:bodyPr/>
          <a:lstStyle/>
          <a:p>
            <a:r>
              <a:rPr lang="en-US"/>
              <a:t>1/5/2020</a:t>
            </a:r>
          </a:p>
        </p:txBody>
      </p:sp>
      <p:sp>
        <p:nvSpPr>
          <p:cNvPr id="3" name="Slide Number Placeholder 2">
            <a:extLst>
              <a:ext uri="{FF2B5EF4-FFF2-40B4-BE49-F238E27FC236}">
                <a16:creationId xmlns:a16="http://schemas.microsoft.com/office/drawing/2014/main" id="{52151D19-19B0-9908-9F71-F88F462353C8}"/>
              </a:ext>
            </a:extLst>
          </p:cNvPr>
          <p:cNvSpPr>
            <a:spLocks noGrp="1"/>
          </p:cNvSpPr>
          <p:nvPr>
            <p:ph type="sldNum" sz="quarter" idx="7"/>
          </p:nvPr>
        </p:nvSpPr>
        <p:spPr/>
        <p:txBody>
          <a:bodyPr/>
          <a:lstStyle/>
          <a:p>
            <a:fld id="{B6F15528-21DE-4FAA-801E-634DDDAF4B2B}" type="slidenum">
              <a:rPr lang="en-IN" smtClean="0"/>
              <a:t>78</a:t>
            </a:fld>
            <a:endParaRPr lang="en-IN"/>
          </a:p>
        </p:txBody>
      </p:sp>
      <p:sp>
        <p:nvSpPr>
          <p:cNvPr id="5" name="TextBox 4">
            <a:extLst>
              <a:ext uri="{FF2B5EF4-FFF2-40B4-BE49-F238E27FC236}">
                <a16:creationId xmlns:a16="http://schemas.microsoft.com/office/drawing/2014/main" id="{C11DBE9C-B099-AE71-586B-E8AC48192C78}"/>
              </a:ext>
            </a:extLst>
          </p:cNvPr>
          <p:cNvSpPr txBox="1"/>
          <p:nvPr/>
        </p:nvSpPr>
        <p:spPr>
          <a:xfrm>
            <a:off x="164237" y="203061"/>
            <a:ext cx="6098958" cy="369332"/>
          </a:xfrm>
          <a:prstGeom prst="rect">
            <a:avLst/>
          </a:prstGeom>
          <a:noFill/>
        </p:spPr>
        <p:txBody>
          <a:bodyPr wrap="square">
            <a:spAutoFit/>
          </a:bodyPr>
          <a:lstStyle/>
          <a:p>
            <a:pPr algn="l"/>
            <a:r>
              <a:rPr lang="en-IN" b="1" i="0" dirty="0">
                <a:effectLst/>
                <a:latin typeface="-apple-system"/>
              </a:rPr>
              <a:t>ResNet-50 Architecture</a:t>
            </a:r>
          </a:p>
        </p:txBody>
      </p:sp>
      <p:pic>
        <p:nvPicPr>
          <p:cNvPr id="4098" name="Picture 2">
            <a:extLst>
              <a:ext uri="{FF2B5EF4-FFF2-40B4-BE49-F238E27FC236}">
                <a16:creationId xmlns:a16="http://schemas.microsoft.com/office/drawing/2014/main" id="{220616EF-C126-B497-E711-51B40DCA3CA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8634" y="572393"/>
            <a:ext cx="11453766" cy="33742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ABBCC8DC-0365-C2B7-3F0D-F8AEE9B403C4}"/>
              </a:ext>
            </a:extLst>
          </p:cNvPr>
          <p:cNvSpPr txBox="1"/>
          <p:nvPr/>
        </p:nvSpPr>
        <p:spPr>
          <a:xfrm>
            <a:off x="164237" y="3808519"/>
            <a:ext cx="11718524" cy="2846419"/>
          </a:xfrm>
          <a:prstGeom prst="rect">
            <a:avLst/>
          </a:prstGeom>
          <a:noFill/>
        </p:spPr>
        <p:txBody>
          <a:bodyPr wrap="square">
            <a:spAutoFit/>
          </a:bodyPr>
          <a:lstStyle/>
          <a:p>
            <a:pPr algn="l"/>
            <a:r>
              <a:rPr lang="en-US" b="1" i="0" dirty="0">
                <a:effectLst/>
                <a:latin typeface="-apple-system"/>
              </a:rPr>
              <a:t>Key Features of ResNet-50</a:t>
            </a:r>
          </a:p>
          <a:p>
            <a:pPr algn="l">
              <a:buFont typeface="Arial" panose="020B0604020202020204" pitchFamily="34" charset="0"/>
              <a:buChar char="•"/>
            </a:pPr>
            <a:r>
              <a:rPr lang="en-US" b="0" i="0" dirty="0">
                <a:solidFill>
                  <a:srgbClr val="000000"/>
                </a:solidFill>
                <a:effectLst/>
                <a:latin typeface="-apple-system"/>
              </a:rPr>
              <a:t>ILSVRC’15 classification winner (3.57% top 5 error)</a:t>
            </a:r>
          </a:p>
          <a:p>
            <a:pPr algn="l">
              <a:buFont typeface="Arial" panose="020B0604020202020204" pitchFamily="34" charset="0"/>
              <a:buChar char="•"/>
            </a:pPr>
            <a:r>
              <a:rPr lang="en-US" b="0" i="0" dirty="0">
                <a:solidFill>
                  <a:srgbClr val="000000"/>
                </a:solidFill>
                <a:effectLst/>
                <a:latin typeface="-apple-system"/>
              </a:rPr>
              <a:t>152 layer model for ImageNet</a:t>
            </a:r>
          </a:p>
          <a:p>
            <a:pPr algn="l">
              <a:buFont typeface="Arial" panose="020B0604020202020204" pitchFamily="34" charset="0"/>
              <a:buChar char="•"/>
            </a:pPr>
            <a:r>
              <a:rPr lang="en-US" b="0" i="0" dirty="0">
                <a:solidFill>
                  <a:srgbClr val="000000"/>
                </a:solidFill>
                <a:effectLst/>
                <a:latin typeface="-apple-system"/>
              </a:rPr>
              <a:t>Has other variants also (with 35, 50, 101 layers)</a:t>
            </a:r>
          </a:p>
          <a:p>
            <a:pPr algn="l">
              <a:buFont typeface="Arial" panose="020B0604020202020204" pitchFamily="34" charset="0"/>
              <a:buChar char="•"/>
            </a:pPr>
            <a:r>
              <a:rPr lang="en-US" b="0" i="0" dirty="0">
                <a:solidFill>
                  <a:srgbClr val="000000"/>
                </a:solidFill>
                <a:effectLst/>
                <a:latin typeface="-apple-system"/>
              </a:rPr>
              <a:t>Every </a:t>
            </a:r>
            <a:r>
              <a:rPr lang="en-US" b="1" i="0" dirty="0">
                <a:solidFill>
                  <a:srgbClr val="000000"/>
                </a:solidFill>
                <a:effectLst/>
                <a:latin typeface="-apple-system"/>
              </a:rPr>
              <a:t>‘residual block</a:t>
            </a:r>
            <a:r>
              <a:rPr lang="en-US" b="0" i="0" dirty="0">
                <a:solidFill>
                  <a:srgbClr val="000000"/>
                </a:solidFill>
                <a:effectLst/>
                <a:latin typeface="-apple-system"/>
              </a:rPr>
              <a:t>‘ has two 3×3 convolution layers</a:t>
            </a:r>
          </a:p>
          <a:p>
            <a:pPr algn="l">
              <a:buFont typeface="Arial" panose="020B0604020202020204" pitchFamily="34" charset="0"/>
              <a:buChar char="•"/>
            </a:pPr>
            <a:r>
              <a:rPr lang="en-US" b="0" i="0" dirty="0">
                <a:solidFill>
                  <a:srgbClr val="000000"/>
                </a:solidFill>
                <a:effectLst/>
                <a:latin typeface="-apple-system"/>
              </a:rPr>
              <a:t>No FC layer, except one last 1000 FC </a:t>
            </a:r>
            <a:r>
              <a:rPr lang="en-US" b="0" i="0" dirty="0" err="1">
                <a:solidFill>
                  <a:srgbClr val="000000"/>
                </a:solidFill>
                <a:effectLst/>
                <a:latin typeface="-apple-system"/>
              </a:rPr>
              <a:t>softmax</a:t>
            </a:r>
            <a:r>
              <a:rPr lang="en-US" b="0" i="0" dirty="0">
                <a:solidFill>
                  <a:srgbClr val="000000"/>
                </a:solidFill>
                <a:effectLst/>
                <a:latin typeface="-apple-system"/>
              </a:rPr>
              <a:t> layer for classification</a:t>
            </a:r>
          </a:p>
          <a:p>
            <a:pPr algn="l">
              <a:buFont typeface="Arial" panose="020B0604020202020204" pitchFamily="34" charset="0"/>
              <a:buChar char="•"/>
            </a:pPr>
            <a:r>
              <a:rPr lang="en-US" b="0" i="0" dirty="0">
                <a:solidFill>
                  <a:srgbClr val="000000"/>
                </a:solidFill>
                <a:effectLst/>
                <a:latin typeface="-apple-system"/>
              </a:rPr>
              <a:t>Global average pooling layer after the last convolution</a:t>
            </a:r>
          </a:p>
          <a:p>
            <a:pPr algn="l">
              <a:buFont typeface="Arial" panose="020B0604020202020204" pitchFamily="34" charset="0"/>
              <a:buChar char="•"/>
            </a:pPr>
            <a:r>
              <a:rPr lang="en-US" b="0" i="0" dirty="0">
                <a:solidFill>
                  <a:srgbClr val="000000"/>
                </a:solidFill>
                <a:effectLst/>
                <a:latin typeface="-apple-system"/>
              </a:rPr>
              <a:t>Batch Normalization after every convolution layer</a:t>
            </a:r>
          </a:p>
          <a:p>
            <a:pPr algn="l">
              <a:buFont typeface="Arial" panose="020B0604020202020204" pitchFamily="34" charset="0"/>
              <a:buChar char="•"/>
            </a:pPr>
            <a:r>
              <a:rPr lang="en-US" b="0" i="0" dirty="0">
                <a:solidFill>
                  <a:srgbClr val="000000"/>
                </a:solidFill>
                <a:effectLst/>
                <a:latin typeface="-apple-system"/>
              </a:rPr>
              <a:t>SGD + momentum (0.9)</a:t>
            </a:r>
          </a:p>
          <a:p>
            <a:pPr algn="l">
              <a:buFont typeface="Arial" panose="020B0604020202020204" pitchFamily="34" charset="0"/>
              <a:buChar char="•"/>
            </a:pPr>
            <a:r>
              <a:rPr lang="en-US" b="0" i="0" dirty="0">
                <a:solidFill>
                  <a:srgbClr val="000000"/>
                </a:solidFill>
                <a:effectLst/>
                <a:latin typeface="-apple-system"/>
              </a:rPr>
              <a:t>No dropout used</a:t>
            </a:r>
          </a:p>
        </p:txBody>
      </p:sp>
    </p:spTree>
    <p:extLst>
      <p:ext uri="{BB962C8B-B14F-4D97-AF65-F5344CB8AC3E}">
        <p14:creationId xmlns:p14="http://schemas.microsoft.com/office/powerpoint/2010/main" val="42578715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920DB76-79D9-814C-7259-228003FA9A0E}"/>
              </a:ext>
            </a:extLst>
          </p:cNvPr>
          <p:cNvSpPr>
            <a:spLocks noGrp="1"/>
          </p:cNvSpPr>
          <p:nvPr>
            <p:ph type="dt" sz="half" idx="6"/>
          </p:nvPr>
        </p:nvSpPr>
        <p:spPr/>
        <p:txBody>
          <a:bodyPr/>
          <a:lstStyle/>
          <a:p>
            <a:endParaRPr lang="en-US" dirty="0"/>
          </a:p>
        </p:txBody>
      </p:sp>
      <p:sp>
        <p:nvSpPr>
          <p:cNvPr id="3" name="Slide Number Placeholder 2">
            <a:extLst>
              <a:ext uri="{FF2B5EF4-FFF2-40B4-BE49-F238E27FC236}">
                <a16:creationId xmlns:a16="http://schemas.microsoft.com/office/drawing/2014/main" id="{61656098-FB03-94F2-7E75-70F5FE68478E}"/>
              </a:ext>
            </a:extLst>
          </p:cNvPr>
          <p:cNvSpPr>
            <a:spLocks noGrp="1"/>
          </p:cNvSpPr>
          <p:nvPr>
            <p:ph type="sldNum" sz="quarter" idx="7"/>
          </p:nvPr>
        </p:nvSpPr>
        <p:spPr/>
        <p:txBody>
          <a:bodyPr/>
          <a:lstStyle/>
          <a:p>
            <a:fld id="{B6F15528-21DE-4FAA-801E-634DDDAF4B2B}" type="slidenum">
              <a:rPr lang="en-IN" smtClean="0"/>
              <a:t>79</a:t>
            </a:fld>
            <a:endParaRPr lang="en-IN"/>
          </a:p>
        </p:txBody>
      </p:sp>
      <p:sp>
        <p:nvSpPr>
          <p:cNvPr id="5" name="TextBox 4">
            <a:extLst>
              <a:ext uri="{FF2B5EF4-FFF2-40B4-BE49-F238E27FC236}">
                <a16:creationId xmlns:a16="http://schemas.microsoft.com/office/drawing/2014/main" id="{70F833BC-3758-BD22-1857-0BB8B9E69C88}"/>
              </a:ext>
            </a:extLst>
          </p:cNvPr>
          <p:cNvSpPr txBox="1"/>
          <p:nvPr/>
        </p:nvSpPr>
        <p:spPr>
          <a:xfrm>
            <a:off x="186431" y="615064"/>
            <a:ext cx="12100264" cy="5355312"/>
          </a:xfrm>
          <a:prstGeom prst="rect">
            <a:avLst/>
          </a:prstGeom>
          <a:noFill/>
        </p:spPr>
        <p:txBody>
          <a:bodyPr wrap="square">
            <a:spAutoFit/>
          </a:bodyPr>
          <a:lstStyle/>
          <a:p>
            <a:pPr algn="l"/>
            <a:r>
              <a:rPr lang="en-US" b="0" i="0" dirty="0">
                <a:solidFill>
                  <a:srgbClr val="000000"/>
                </a:solidFill>
                <a:effectLst/>
                <a:latin typeface="-apple-system"/>
              </a:rPr>
              <a:t>The following are the main components of </a:t>
            </a:r>
            <a:r>
              <a:rPr lang="en-US" b="0" i="0" dirty="0" err="1">
                <a:solidFill>
                  <a:srgbClr val="000000"/>
                </a:solidFill>
                <a:effectLst/>
                <a:latin typeface="-apple-system"/>
              </a:rPr>
              <a:t>ResNET</a:t>
            </a:r>
            <a:r>
              <a:rPr lang="en-US" b="0" i="0" dirty="0">
                <a:solidFill>
                  <a:srgbClr val="000000"/>
                </a:solidFill>
                <a:effectLst/>
                <a:latin typeface="-apple-system"/>
              </a:rPr>
              <a:t>.</a:t>
            </a:r>
          </a:p>
          <a:p>
            <a:pPr algn="l"/>
            <a:r>
              <a:rPr lang="en-US" b="1" i="0" dirty="0">
                <a:solidFill>
                  <a:srgbClr val="000000"/>
                </a:solidFill>
                <a:effectLst/>
                <a:latin typeface="-apple-system"/>
              </a:rPr>
              <a:t>1. Convolutional Layers</a:t>
            </a:r>
          </a:p>
          <a:p>
            <a:pPr algn="l"/>
            <a:r>
              <a:rPr lang="en-US" b="0" i="0" dirty="0">
                <a:solidFill>
                  <a:srgbClr val="000000"/>
                </a:solidFill>
                <a:effectLst/>
                <a:latin typeface="-apple-system"/>
              </a:rPr>
              <a:t>The first layer of the network is a convolutional layer that performs convolution on the input image. This is followed by a max-pooling layer that </a:t>
            </a:r>
            <a:r>
              <a:rPr lang="en-US" b="0" i="0" dirty="0" err="1">
                <a:solidFill>
                  <a:srgbClr val="000000"/>
                </a:solidFill>
                <a:effectLst/>
                <a:latin typeface="-apple-system"/>
              </a:rPr>
              <a:t>downsamples</a:t>
            </a:r>
            <a:r>
              <a:rPr lang="en-US" b="0" i="0" dirty="0">
                <a:solidFill>
                  <a:srgbClr val="000000"/>
                </a:solidFill>
                <a:effectLst/>
                <a:latin typeface="-apple-system"/>
              </a:rPr>
              <a:t> the output of the convolutional layer. The output of the max-pooling layer is then passed through a series of residual blocks.</a:t>
            </a:r>
          </a:p>
          <a:p>
            <a:pPr algn="l"/>
            <a:r>
              <a:rPr lang="en-US" b="1" i="0" dirty="0">
                <a:solidFill>
                  <a:srgbClr val="000000"/>
                </a:solidFill>
                <a:effectLst/>
                <a:latin typeface="-apple-system"/>
              </a:rPr>
              <a:t>2. Residual Blocks</a:t>
            </a:r>
          </a:p>
          <a:p>
            <a:pPr algn="l"/>
            <a:r>
              <a:rPr lang="en-US" b="0" i="0" dirty="0">
                <a:solidFill>
                  <a:srgbClr val="000000"/>
                </a:solidFill>
                <a:effectLst/>
                <a:latin typeface="-apple-system"/>
              </a:rPr>
              <a:t>Each residual block consists of two convolutional layers, each followed by a batch normalization layer and a rectified linear unit (</a:t>
            </a:r>
            <a:r>
              <a:rPr lang="en-US" b="0" i="0" dirty="0" err="1">
                <a:solidFill>
                  <a:srgbClr val="000000"/>
                </a:solidFill>
                <a:effectLst/>
                <a:latin typeface="-apple-system"/>
              </a:rPr>
              <a:t>ReLU</a:t>
            </a:r>
            <a:r>
              <a:rPr lang="en-US" b="0" i="0" dirty="0">
                <a:solidFill>
                  <a:srgbClr val="000000"/>
                </a:solidFill>
                <a:effectLst/>
                <a:latin typeface="-apple-system"/>
              </a:rPr>
              <a:t>) activation function. The output of the second convolutional layer is then added to the input of the residual block, which is then passed through another </a:t>
            </a:r>
            <a:r>
              <a:rPr lang="en-US" b="0" i="0" dirty="0" err="1">
                <a:solidFill>
                  <a:srgbClr val="000000"/>
                </a:solidFill>
                <a:effectLst/>
                <a:latin typeface="-apple-system"/>
              </a:rPr>
              <a:t>ReLU</a:t>
            </a:r>
            <a:r>
              <a:rPr lang="en-US" b="0" i="0" dirty="0">
                <a:solidFill>
                  <a:srgbClr val="000000"/>
                </a:solidFill>
                <a:effectLst/>
                <a:latin typeface="-apple-system"/>
              </a:rPr>
              <a:t> activation function. The output of the residual block is then passed on to the next block.</a:t>
            </a:r>
          </a:p>
          <a:p>
            <a:pPr algn="l"/>
            <a:r>
              <a:rPr lang="en-US" b="1" i="0" dirty="0">
                <a:solidFill>
                  <a:srgbClr val="000000"/>
                </a:solidFill>
                <a:effectLst/>
                <a:latin typeface="-apple-system"/>
              </a:rPr>
              <a:t>3. Fully Connected Layer</a:t>
            </a:r>
          </a:p>
          <a:p>
            <a:pPr algn="l"/>
            <a:r>
              <a:rPr lang="en-US" b="0" i="0" dirty="0">
                <a:solidFill>
                  <a:srgbClr val="000000"/>
                </a:solidFill>
                <a:effectLst/>
                <a:latin typeface="-apple-system"/>
              </a:rPr>
              <a:t>The final layer of the network is a fully connected layer that takes the output of the last residual block and maps it to the output classes. The number of neurons in the fully connected layer is equal to the number of output classes.</a:t>
            </a:r>
          </a:p>
          <a:p>
            <a:pPr algn="l"/>
            <a:endParaRPr lang="en-US" dirty="0">
              <a:solidFill>
                <a:srgbClr val="000000"/>
              </a:solidFill>
              <a:latin typeface="-apple-system"/>
            </a:endParaRPr>
          </a:p>
          <a:p>
            <a:pPr algn="l"/>
            <a:r>
              <a:rPr lang="en-US" b="1" i="0" dirty="0">
                <a:effectLst/>
                <a:latin typeface="-apple-system"/>
              </a:rPr>
              <a:t>Concept of Skip Connection</a:t>
            </a:r>
          </a:p>
          <a:p>
            <a:pPr algn="l"/>
            <a:r>
              <a:rPr lang="en-US" b="0" i="0" dirty="0">
                <a:solidFill>
                  <a:srgbClr val="000000"/>
                </a:solidFill>
                <a:effectLst/>
                <a:latin typeface="-apple-system"/>
              </a:rPr>
              <a:t>Skip connections, also known as identity connections, are a key feature of ResNet-50.</a:t>
            </a:r>
          </a:p>
          <a:p>
            <a:pPr algn="l"/>
            <a:r>
              <a:rPr lang="en-US" b="0" i="0" dirty="0">
                <a:solidFill>
                  <a:srgbClr val="000000"/>
                </a:solidFill>
                <a:effectLst/>
                <a:latin typeface="-apple-system"/>
              </a:rPr>
              <a:t>They allow for the preservation of information from earlier layers, which helps the network to learn better representations of the input data.</a:t>
            </a:r>
          </a:p>
          <a:p>
            <a:pPr algn="l"/>
            <a:r>
              <a:rPr lang="en-US" b="0" i="0" dirty="0">
                <a:solidFill>
                  <a:srgbClr val="000000"/>
                </a:solidFill>
                <a:effectLst/>
                <a:latin typeface="-apple-system"/>
              </a:rPr>
              <a:t>Skip connections are implemented by adding the output of an earlier layer to the output of a later layer.</a:t>
            </a:r>
          </a:p>
          <a:p>
            <a:pPr algn="l"/>
            <a:endParaRPr lang="en-US" b="0" i="0" dirty="0">
              <a:solidFill>
                <a:srgbClr val="000000"/>
              </a:solidFill>
              <a:effectLst/>
              <a:latin typeface="-apple-system"/>
            </a:endParaRPr>
          </a:p>
        </p:txBody>
      </p:sp>
    </p:spTree>
    <p:extLst>
      <p:ext uri="{BB962C8B-B14F-4D97-AF65-F5344CB8AC3E}">
        <p14:creationId xmlns:p14="http://schemas.microsoft.com/office/powerpoint/2010/main" val="32410348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endParaRPr lang="en-US" dirty="0"/>
          </a:p>
        </p:txBody>
      </p:sp>
      <p:sp>
        <p:nvSpPr>
          <p:cNvPr id="6" name="Slide Number Placeholder 5"/>
          <p:cNvSpPr>
            <a:spLocks noGrp="1"/>
          </p:cNvSpPr>
          <p:nvPr>
            <p:ph type="sldNum" sz="quarter" idx="12"/>
          </p:nvPr>
        </p:nvSpPr>
        <p:spPr>
          <a:xfrm>
            <a:off x="8839200" y="6356352"/>
            <a:ext cx="1200150" cy="365125"/>
          </a:xfrm>
        </p:spPr>
        <p:txBody>
          <a:bodyPr/>
          <a:lstStyle/>
          <a:p>
            <a:fld id="{B6F15528-21DE-4FAA-801E-634DDDAF4B2B}" type="slidenum">
              <a:rPr lang="en-US" smtClean="0"/>
              <a:pPr/>
              <a:t>8</a:t>
            </a:fld>
            <a:endParaRPr lang="en-US"/>
          </a:p>
        </p:txBody>
      </p:sp>
      <p:sp>
        <p:nvSpPr>
          <p:cNvPr id="7" name="Title 1"/>
          <p:cNvSpPr txBox="1">
            <a:spLocks/>
          </p:cNvSpPr>
          <p:nvPr/>
        </p:nvSpPr>
        <p:spPr>
          <a:xfrm>
            <a:off x="2895600" y="2"/>
            <a:ext cx="7772400" cy="685799"/>
          </a:xfrm>
          <a:prstGeom prst="rect">
            <a:avLst/>
          </a:prstGeom>
          <a:solidFill>
            <a:schemeClr val="accent2">
              <a:lumMod val="40000"/>
              <a:lumOff val="60000"/>
            </a:schemeClr>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3200" b="1" dirty="0">
                <a:latin typeface="Times New Roman" panose="02020603050405020304" pitchFamily="18" charset="0"/>
                <a:cs typeface="Times New Roman" panose="02020603050405020304" pitchFamily="18" charset="0"/>
              </a:rPr>
              <a:t>Syllabus</a:t>
            </a:r>
          </a:p>
        </p:txBody>
      </p:sp>
      <p:pic>
        <p:nvPicPr>
          <p:cNvPr id="8" name="Picture 2" descr="E:\NIET\Project\xLogo11.png.pagespeed.ic.pydHLuCQEZ.png"/>
          <p:cNvPicPr>
            <a:picLocks noChangeAspect="1" noChangeArrowheads="1"/>
          </p:cNvPicPr>
          <p:nvPr/>
        </p:nvPicPr>
        <p:blipFill>
          <a:blip r:embed="rId2" cstate="print"/>
          <a:srcRect/>
          <a:stretch>
            <a:fillRect/>
          </a:stretch>
        </p:blipFill>
        <p:spPr bwMode="auto">
          <a:xfrm>
            <a:off x="1524000" y="1"/>
            <a:ext cx="1447800" cy="817163"/>
          </a:xfrm>
          <a:prstGeom prst="rect">
            <a:avLst/>
          </a:prstGeom>
          <a:noFill/>
        </p:spPr>
      </p:pic>
      <p:graphicFrame>
        <p:nvGraphicFramePr>
          <p:cNvPr id="13" name="Table 12"/>
          <p:cNvGraphicFramePr>
            <a:graphicFrameLocks noGrp="1"/>
          </p:cNvGraphicFramePr>
          <p:nvPr/>
        </p:nvGraphicFramePr>
        <p:xfrm>
          <a:off x="1758463" y="904341"/>
          <a:ext cx="8757136" cy="5272153"/>
        </p:xfrm>
        <a:graphic>
          <a:graphicData uri="http://schemas.openxmlformats.org/drawingml/2006/table">
            <a:tbl>
              <a:tblPr firstRow="1" firstCol="1" bandRow="1">
                <a:tableStyleId>{5C22544A-7EE6-4342-B048-85BDC9FD1C3A}</a:tableStyleId>
              </a:tblPr>
              <a:tblGrid>
                <a:gridCol w="449379">
                  <a:extLst>
                    <a:ext uri="{9D8B030D-6E8A-4147-A177-3AD203B41FA5}">
                      <a16:colId xmlns:a16="http://schemas.microsoft.com/office/drawing/2014/main" val="3750308691"/>
                    </a:ext>
                  </a:extLst>
                </a:gridCol>
                <a:gridCol w="1144958">
                  <a:extLst>
                    <a:ext uri="{9D8B030D-6E8A-4147-A177-3AD203B41FA5}">
                      <a16:colId xmlns:a16="http://schemas.microsoft.com/office/drawing/2014/main" val="1266988224"/>
                    </a:ext>
                  </a:extLst>
                </a:gridCol>
                <a:gridCol w="7162799">
                  <a:extLst>
                    <a:ext uri="{9D8B030D-6E8A-4147-A177-3AD203B41FA5}">
                      <a16:colId xmlns:a16="http://schemas.microsoft.com/office/drawing/2014/main" val="3719325867"/>
                    </a:ext>
                  </a:extLst>
                </a:gridCol>
              </a:tblGrid>
              <a:tr h="180944">
                <a:tc>
                  <a:txBody>
                    <a:bodyPr/>
                    <a:lstStyle/>
                    <a:p>
                      <a:pPr>
                        <a:lnSpc>
                          <a:spcPct val="106000"/>
                        </a:lnSpc>
                        <a:spcAft>
                          <a:spcPts val="0"/>
                        </a:spcAft>
                      </a:pPr>
                      <a:r>
                        <a:rPr lang="en-GB" sz="1200" kern="100">
                          <a:effectLst/>
                          <a:latin typeface="Times New Roman" panose="02020603050405020304" pitchFamily="18" charset="0"/>
                          <a:cs typeface="Times New Roman" panose="02020603050405020304" pitchFamily="18" charset="0"/>
                        </a:rPr>
                        <a:t>Unit</a:t>
                      </a:r>
                      <a:endParaRPr lang="en-IN" sz="12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30896" marR="30896" marT="0" marB="0" anchor="ctr"/>
                </a:tc>
                <a:tc>
                  <a:txBody>
                    <a:bodyPr/>
                    <a:lstStyle/>
                    <a:p>
                      <a:pPr>
                        <a:lnSpc>
                          <a:spcPct val="106000"/>
                        </a:lnSpc>
                        <a:spcAft>
                          <a:spcPts val="0"/>
                        </a:spcAft>
                      </a:pPr>
                      <a:r>
                        <a:rPr lang="en-GB" sz="1200" kern="100">
                          <a:effectLst/>
                          <a:latin typeface="Times New Roman" panose="02020603050405020304" pitchFamily="18" charset="0"/>
                          <a:cs typeface="Times New Roman" panose="02020603050405020304" pitchFamily="18" charset="0"/>
                        </a:rPr>
                        <a:t>Module</a:t>
                      </a:r>
                      <a:endParaRPr lang="en-IN" sz="12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30896" marR="30896" marT="0" marB="0" anchor="ctr"/>
                </a:tc>
                <a:tc>
                  <a:txBody>
                    <a:bodyPr/>
                    <a:lstStyle/>
                    <a:p>
                      <a:pPr>
                        <a:lnSpc>
                          <a:spcPct val="106000"/>
                        </a:lnSpc>
                        <a:spcAft>
                          <a:spcPts val="0"/>
                        </a:spcAft>
                      </a:pPr>
                      <a:r>
                        <a:rPr lang="en-GB" sz="1200" kern="100">
                          <a:effectLst/>
                          <a:latin typeface="Times New Roman" panose="02020603050405020304" pitchFamily="18" charset="0"/>
                          <a:cs typeface="Times New Roman" panose="02020603050405020304" pitchFamily="18" charset="0"/>
                        </a:rPr>
                        <a:t>Topics Covered</a:t>
                      </a:r>
                      <a:endParaRPr lang="en-IN" sz="12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30896" marR="30896" marT="0" marB="0" anchor="ctr"/>
                </a:tc>
                <a:extLst>
                  <a:ext uri="{0D108BD9-81ED-4DB2-BD59-A6C34878D82A}">
                    <a16:rowId xmlns:a16="http://schemas.microsoft.com/office/drawing/2014/main" val="2085078514"/>
                  </a:ext>
                </a:extLst>
              </a:tr>
              <a:tr h="895758">
                <a:tc>
                  <a:txBody>
                    <a:bodyPr/>
                    <a:lstStyle/>
                    <a:p>
                      <a:pPr>
                        <a:lnSpc>
                          <a:spcPct val="106000"/>
                        </a:lnSpc>
                        <a:spcAft>
                          <a:spcPts val="0"/>
                        </a:spcAft>
                      </a:pPr>
                      <a:r>
                        <a:rPr lang="en-GB" sz="1200" kern="100">
                          <a:effectLst/>
                          <a:latin typeface="Times New Roman" panose="02020603050405020304" pitchFamily="18" charset="0"/>
                          <a:cs typeface="Times New Roman" panose="02020603050405020304" pitchFamily="18" charset="0"/>
                        </a:rPr>
                        <a:t>1 </a:t>
                      </a:r>
                      <a:endParaRPr lang="en-IN" sz="12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30896" marR="30896" marT="0" marB="0"/>
                </a:tc>
                <a:tc>
                  <a:txBody>
                    <a:bodyPr/>
                    <a:lstStyle/>
                    <a:p>
                      <a:pPr algn="just">
                        <a:lnSpc>
                          <a:spcPct val="106000"/>
                        </a:lnSpc>
                        <a:spcAft>
                          <a:spcPts val="0"/>
                        </a:spcAft>
                      </a:pPr>
                      <a:r>
                        <a:rPr lang="en-GB" sz="1200" kern="100" dirty="0">
                          <a:effectLst/>
                          <a:latin typeface="Times New Roman" panose="02020603050405020304" pitchFamily="18" charset="0"/>
                          <a:cs typeface="Times New Roman" panose="02020603050405020304" pitchFamily="18" charset="0"/>
                        </a:rPr>
                        <a:t>Introduction to Computer Vision:</a:t>
                      </a:r>
                      <a:endParaRPr lang="en-IN" sz="1200" kern="100" dirty="0">
                        <a:effectLst/>
                        <a:latin typeface="Times New Roman" panose="02020603050405020304" pitchFamily="18" charset="0"/>
                        <a:cs typeface="Times New Roman" panose="02020603050405020304" pitchFamily="18" charset="0"/>
                      </a:endParaRPr>
                    </a:p>
                    <a:p>
                      <a:pPr algn="just">
                        <a:lnSpc>
                          <a:spcPct val="106000"/>
                        </a:lnSpc>
                        <a:spcAft>
                          <a:spcPts val="0"/>
                        </a:spcAft>
                      </a:pPr>
                      <a:r>
                        <a:rPr lang="en-GB" sz="1200" kern="100" dirty="0">
                          <a:effectLst/>
                          <a:latin typeface="Times New Roman" panose="02020603050405020304" pitchFamily="18" charset="0"/>
                          <a:cs typeface="Times New Roman" panose="02020603050405020304" pitchFamily="18" charset="0"/>
                        </a:rPr>
                        <a:t> </a:t>
                      </a:r>
                      <a:endParaRPr lang="en-IN" sz="1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30896" marR="30896" marT="0" marB="0"/>
                </a:tc>
                <a:tc>
                  <a:txBody>
                    <a:bodyPr/>
                    <a:lstStyle/>
                    <a:p>
                      <a:pPr algn="just">
                        <a:lnSpc>
                          <a:spcPct val="106000"/>
                        </a:lnSpc>
                        <a:spcAft>
                          <a:spcPts val="0"/>
                        </a:spcAft>
                        <a:tabLst>
                          <a:tab pos="1533525" algn="l"/>
                        </a:tabLst>
                      </a:pPr>
                      <a:r>
                        <a:rPr lang="en-GB" sz="1200" kern="100" dirty="0">
                          <a:effectLst/>
                          <a:highlight>
                            <a:srgbClr val="D3D3D3"/>
                          </a:highlight>
                          <a:latin typeface="Times New Roman" panose="02020603050405020304" pitchFamily="18" charset="0"/>
                          <a:cs typeface="Times New Roman" panose="02020603050405020304" pitchFamily="18" charset="0"/>
                        </a:rPr>
                        <a:t>Computer Vision, Research and Applications, (Self-Driving Cars, Facial Recognition, Augmented &amp; Mixed Reality, Healthcare). Most popular examples Categorization of Images, Object</a:t>
                      </a:r>
                      <a:r>
                        <a:rPr lang="en-GB" sz="1200" kern="100" dirty="0">
                          <a:effectLst/>
                          <a:latin typeface="Times New Roman" panose="02020603050405020304" pitchFamily="18" charset="0"/>
                          <a:cs typeface="Times New Roman" panose="02020603050405020304" pitchFamily="18" charset="0"/>
                        </a:rPr>
                        <a:t> </a:t>
                      </a:r>
                      <a:r>
                        <a:rPr lang="en-GB" sz="1200" kern="100" dirty="0">
                          <a:effectLst/>
                          <a:highlight>
                            <a:srgbClr val="D3D3D3"/>
                          </a:highlight>
                          <a:latin typeface="Times New Roman" panose="02020603050405020304" pitchFamily="18" charset="0"/>
                          <a:cs typeface="Times New Roman" panose="02020603050405020304" pitchFamily="18" charset="0"/>
                        </a:rPr>
                        <a:t> Detection, Observation of Moving Objects, Retrieval of Images Based on Their Contents, Computer Vision Tasks classification, ,object detection, Instance segmentation</a:t>
                      </a:r>
                      <a:r>
                        <a:rPr lang="en-GB" sz="1200" kern="100" dirty="0">
                          <a:effectLst/>
                          <a:latin typeface="Times New Roman" panose="02020603050405020304" pitchFamily="18" charset="0"/>
                          <a:cs typeface="Times New Roman" panose="02020603050405020304" pitchFamily="18" charset="0"/>
                        </a:rPr>
                        <a:t>. Convolutional Neural Networks, Evolution of CNN Architectures for Image, Recent CNN</a:t>
                      </a:r>
                      <a:endParaRPr lang="en-IN" sz="1200" kern="100" dirty="0">
                        <a:effectLst/>
                        <a:latin typeface="Times New Roman" panose="02020603050405020304" pitchFamily="18" charset="0"/>
                        <a:cs typeface="Times New Roman" panose="02020603050405020304" pitchFamily="18" charset="0"/>
                      </a:endParaRPr>
                    </a:p>
                    <a:p>
                      <a:pPr algn="just">
                        <a:lnSpc>
                          <a:spcPct val="106000"/>
                        </a:lnSpc>
                        <a:spcAft>
                          <a:spcPts val="0"/>
                        </a:spcAft>
                        <a:tabLst>
                          <a:tab pos="1533525" algn="l"/>
                        </a:tabLst>
                      </a:pPr>
                      <a:r>
                        <a:rPr lang="en-GB" sz="1200" kern="100" dirty="0">
                          <a:effectLst/>
                          <a:latin typeface="Times New Roman" panose="02020603050405020304" pitchFamily="18" charset="0"/>
                          <a:cs typeface="Times New Roman" panose="02020603050405020304" pitchFamily="18" charset="0"/>
                        </a:rPr>
                        <a:t> </a:t>
                      </a:r>
                      <a:endParaRPr lang="en-IN" sz="1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30896" marR="30896" marT="0" marB="0"/>
                </a:tc>
                <a:extLst>
                  <a:ext uri="{0D108BD9-81ED-4DB2-BD59-A6C34878D82A}">
                    <a16:rowId xmlns:a16="http://schemas.microsoft.com/office/drawing/2014/main" val="4116754695"/>
                  </a:ext>
                </a:extLst>
              </a:tr>
              <a:tr h="723776">
                <a:tc>
                  <a:txBody>
                    <a:bodyPr/>
                    <a:lstStyle/>
                    <a:p>
                      <a:pPr>
                        <a:lnSpc>
                          <a:spcPct val="106000"/>
                        </a:lnSpc>
                        <a:spcAft>
                          <a:spcPts val="0"/>
                        </a:spcAft>
                      </a:pPr>
                      <a:r>
                        <a:rPr lang="en-GB" sz="1200" kern="100">
                          <a:effectLst/>
                          <a:latin typeface="Times New Roman" panose="02020603050405020304" pitchFamily="18" charset="0"/>
                          <a:cs typeface="Times New Roman" panose="02020603050405020304" pitchFamily="18" charset="0"/>
                        </a:rPr>
                        <a:t>2</a:t>
                      </a:r>
                      <a:endParaRPr lang="en-IN" sz="12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30896" marR="30896" marT="0" marB="0"/>
                </a:tc>
                <a:tc>
                  <a:txBody>
                    <a:bodyPr/>
                    <a:lstStyle/>
                    <a:p>
                      <a:pPr algn="just">
                        <a:lnSpc>
                          <a:spcPct val="106000"/>
                        </a:lnSpc>
                        <a:spcAft>
                          <a:spcPts val="0"/>
                        </a:spcAft>
                      </a:pPr>
                      <a:r>
                        <a:rPr lang="en-GB" sz="1200" kern="100">
                          <a:effectLst/>
                          <a:latin typeface="Times New Roman" panose="02020603050405020304" pitchFamily="18" charset="0"/>
                          <a:cs typeface="Times New Roman" panose="02020603050405020304" pitchFamily="18" charset="0"/>
                        </a:rPr>
                        <a:t>Architectures</a:t>
                      </a:r>
                      <a:endParaRPr lang="en-IN" sz="12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30896" marR="30896" marT="0" marB="0"/>
                </a:tc>
                <a:tc>
                  <a:txBody>
                    <a:bodyPr/>
                    <a:lstStyle/>
                    <a:p>
                      <a:pPr algn="just">
                        <a:lnSpc>
                          <a:spcPct val="106000"/>
                        </a:lnSpc>
                        <a:spcAft>
                          <a:spcPts val="0"/>
                        </a:spcAft>
                        <a:tabLst>
                          <a:tab pos="1533525" algn="l"/>
                        </a:tabLst>
                      </a:pPr>
                      <a:r>
                        <a:rPr lang="en-GB" sz="1200" kern="100" dirty="0">
                          <a:effectLst/>
                          <a:latin typeface="Times New Roman" panose="02020603050405020304" pitchFamily="18" charset="0"/>
                          <a:cs typeface="Times New Roman" panose="02020603050405020304" pitchFamily="18" charset="0"/>
                        </a:rPr>
                        <a:t>Representation of a Three-Dimensional Moving Scene. Convolutional layers, pooling layers, and padding. Transfer learning and pre-trained models Architectures. </a:t>
                      </a:r>
                      <a:endParaRPr lang="en-IN" sz="1200" kern="100" dirty="0">
                        <a:effectLst/>
                        <a:latin typeface="Times New Roman" panose="02020603050405020304" pitchFamily="18" charset="0"/>
                        <a:cs typeface="Times New Roman" panose="02020603050405020304" pitchFamily="18" charset="0"/>
                      </a:endParaRPr>
                    </a:p>
                    <a:p>
                      <a:pPr algn="just">
                        <a:lnSpc>
                          <a:spcPct val="106000"/>
                        </a:lnSpc>
                        <a:spcAft>
                          <a:spcPts val="0"/>
                        </a:spcAft>
                        <a:tabLst>
                          <a:tab pos="1533525" algn="l"/>
                        </a:tabLst>
                      </a:pPr>
                      <a:r>
                        <a:rPr lang="en-GB" sz="1200" kern="100" dirty="0">
                          <a:effectLst/>
                          <a:latin typeface="Times New Roman" panose="02020603050405020304" pitchFamily="18" charset="0"/>
                          <a:cs typeface="Times New Roman" panose="02020603050405020304" pitchFamily="18" charset="0"/>
                        </a:rPr>
                        <a:t>Architectures Design : LeNet-5, </a:t>
                      </a:r>
                      <a:r>
                        <a:rPr lang="en-GB" sz="1200" kern="100" dirty="0" err="1">
                          <a:effectLst/>
                          <a:latin typeface="Times New Roman" panose="02020603050405020304" pitchFamily="18" charset="0"/>
                          <a:cs typeface="Times New Roman" panose="02020603050405020304" pitchFamily="18" charset="0"/>
                        </a:rPr>
                        <a:t>AlexNet</a:t>
                      </a:r>
                      <a:r>
                        <a:rPr lang="en-GB" sz="1200" kern="100" dirty="0">
                          <a:effectLst/>
                          <a:latin typeface="Times New Roman" panose="02020603050405020304" pitchFamily="18" charset="0"/>
                          <a:cs typeface="Times New Roman" panose="02020603050405020304" pitchFamily="18" charset="0"/>
                        </a:rPr>
                        <a:t>, </a:t>
                      </a:r>
                      <a:r>
                        <a:rPr lang="en-GB" sz="1200" kern="100" dirty="0" err="1">
                          <a:effectLst/>
                          <a:latin typeface="Times New Roman" panose="02020603050405020304" pitchFamily="18" charset="0"/>
                          <a:cs typeface="Times New Roman" panose="02020603050405020304" pitchFamily="18" charset="0"/>
                        </a:rPr>
                        <a:t>VGGNet</a:t>
                      </a:r>
                      <a:r>
                        <a:rPr lang="en-GB" sz="1200" kern="100" dirty="0">
                          <a:effectLst/>
                          <a:latin typeface="Times New Roman" panose="02020603050405020304" pitchFamily="18" charset="0"/>
                          <a:cs typeface="Times New Roman" panose="02020603050405020304" pitchFamily="18" charset="0"/>
                        </a:rPr>
                        <a:t>, </a:t>
                      </a:r>
                      <a:r>
                        <a:rPr lang="en-GB" sz="1200" kern="100" dirty="0" err="1">
                          <a:effectLst/>
                          <a:latin typeface="Times New Roman" panose="02020603050405020304" pitchFamily="18" charset="0"/>
                          <a:cs typeface="Times New Roman" panose="02020603050405020304" pitchFamily="18" charset="0"/>
                        </a:rPr>
                        <a:t>GoogLeNet</a:t>
                      </a:r>
                      <a:r>
                        <a:rPr lang="en-GB" sz="1200" kern="100" dirty="0">
                          <a:effectLst/>
                          <a:latin typeface="Times New Roman" panose="02020603050405020304" pitchFamily="18" charset="0"/>
                          <a:cs typeface="Times New Roman" panose="02020603050405020304" pitchFamily="18" charset="0"/>
                        </a:rPr>
                        <a:t>, </a:t>
                      </a:r>
                      <a:r>
                        <a:rPr lang="en-GB" sz="1200" kern="100" dirty="0" err="1">
                          <a:effectLst/>
                          <a:latin typeface="Times New Roman" panose="02020603050405020304" pitchFamily="18" charset="0"/>
                          <a:cs typeface="Times New Roman" panose="02020603050405020304" pitchFamily="18" charset="0"/>
                        </a:rPr>
                        <a:t>ResNet</a:t>
                      </a:r>
                      <a:r>
                        <a:rPr lang="en-GB" sz="1200" kern="100" dirty="0">
                          <a:effectLst/>
                          <a:latin typeface="Times New Roman" panose="02020603050405020304" pitchFamily="18" charset="0"/>
                          <a:cs typeface="Times New Roman" panose="02020603050405020304" pitchFamily="18" charset="0"/>
                        </a:rPr>
                        <a:t>, Efficient Net, Mobile Net . RNN Introduction, perceptron      Backpropagation in CNN,RNN.</a:t>
                      </a:r>
                      <a:endParaRPr lang="en-IN" sz="1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30896" marR="30896" marT="0" marB="0"/>
                </a:tc>
                <a:extLst>
                  <a:ext uri="{0D108BD9-81ED-4DB2-BD59-A6C34878D82A}">
                    <a16:rowId xmlns:a16="http://schemas.microsoft.com/office/drawing/2014/main" val="1162194211"/>
                  </a:ext>
                </a:extLst>
              </a:tr>
              <a:tr h="1196990">
                <a:tc>
                  <a:txBody>
                    <a:bodyPr/>
                    <a:lstStyle/>
                    <a:p>
                      <a:pPr>
                        <a:lnSpc>
                          <a:spcPct val="106000"/>
                        </a:lnSpc>
                        <a:spcAft>
                          <a:spcPts val="0"/>
                        </a:spcAft>
                      </a:pPr>
                      <a:r>
                        <a:rPr lang="en-GB" sz="1200" kern="100">
                          <a:effectLst/>
                          <a:latin typeface="Times New Roman" panose="02020603050405020304" pitchFamily="18" charset="0"/>
                          <a:cs typeface="Times New Roman" panose="02020603050405020304" pitchFamily="18" charset="0"/>
                        </a:rPr>
                        <a:t> </a:t>
                      </a:r>
                      <a:endParaRPr lang="en-IN" sz="1200" kern="100">
                        <a:effectLst/>
                        <a:latin typeface="Times New Roman" panose="02020603050405020304" pitchFamily="18" charset="0"/>
                        <a:cs typeface="Times New Roman" panose="02020603050405020304" pitchFamily="18" charset="0"/>
                      </a:endParaRPr>
                    </a:p>
                    <a:p>
                      <a:pPr>
                        <a:lnSpc>
                          <a:spcPct val="106000"/>
                        </a:lnSpc>
                        <a:spcAft>
                          <a:spcPts val="0"/>
                        </a:spcAft>
                      </a:pPr>
                      <a:r>
                        <a:rPr lang="en-GB" sz="1200" kern="100">
                          <a:effectLst/>
                          <a:latin typeface="Times New Roman" panose="02020603050405020304" pitchFamily="18" charset="0"/>
                          <a:cs typeface="Times New Roman" panose="02020603050405020304" pitchFamily="18" charset="0"/>
                        </a:rPr>
                        <a:t>3</a:t>
                      </a:r>
                      <a:endParaRPr lang="en-IN" sz="12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30896" marR="30896" marT="0" marB="0"/>
                </a:tc>
                <a:tc>
                  <a:txBody>
                    <a:bodyPr/>
                    <a:lstStyle/>
                    <a:p>
                      <a:pPr>
                        <a:lnSpc>
                          <a:spcPct val="106000"/>
                        </a:lnSpc>
                        <a:spcAft>
                          <a:spcPts val="0"/>
                        </a:spcAft>
                      </a:pPr>
                      <a:r>
                        <a:rPr lang="en-GB" sz="1200" kern="100">
                          <a:effectLst/>
                          <a:latin typeface="Times New Roman" panose="02020603050405020304" pitchFamily="18" charset="0"/>
                          <a:cs typeface="Times New Roman" panose="02020603050405020304" pitchFamily="18" charset="0"/>
                        </a:rPr>
                        <a:t>Segmentation </a:t>
                      </a:r>
                      <a:endParaRPr lang="en-IN" sz="12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30896" marR="30896" marT="0" marB="0"/>
                </a:tc>
                <a:tc>
                  <a:txBody>
                    <a:bodyPr/>
                    <a:lstStyle/>
                    <a:p>
                      <a:pPr algn="just">
                        <a:lnSpc>
                          <a:spcPct val="106000"/>
                        </a:lnSpc>
                        <a:spcAft>
                          <a:spcPts val="0"/>
                        </a:spcAft>
                      </a:pPr>
                      <a:r>
                        <a:rPr lang="en-GB" sz="1200" kern="100" dirty="0">
                          <a:effectLst/>
                          <a:latin typeface="Times New Roman" panose="02020603050405020304" pitchFamily="18" charset="0"/>
                          <a:cs typeface="Times New Roman" panose="02020603050405020304" pitchFamily="18" charset="0"/>
                        </a:rPr>
                        <a:t>Popular Image Segmentation Architectures, FCN Architecture, </a:t>
                      </a:r>
                      <a:r>
                        <a:rPr lang="en-GB" sz="1200" kern="100" dirty="0" err="1">
                          <a:effectLst/>
                          <a:latin typeface="Times New Roman" panose="02020603050405020304" pitchFamily="18" charset="0"/>
                          <a:cs typeface="Times New Roman" panose="02020603050405020304" pitchFamily="18" charset="0"/>
                        </a:rPr>
                        <a:t>Upsampling</a:t>
                      </a:r>
                      <a:r>
                        <a:rPr lang="en-GB" sz="1200" kern="100" dirty="0">
                          <a:effectLst/>
                          <a:latin typeface="Times New Roman" panose="02020603050405020304" pitchFamily="18" charset="0"/>
                          <a:cs typeface="Times New Roman" panose="02020603050405020304" pitchFamily="18" charset="0"/>
                        </a:rPr>
                        <a:t> Methods, Pixel Transformations, Geometric Operations, Spatial Operations in Image Processing, Instance Segmentation, Localisation, Object detection  and image segmentation using CNNs, LSTM and GRU’s. Vision Models, Vision Languages,  Quality Analysis, Visual Dialogue, other attention models, self attention and transformers. Active Contours &amp; Application, Split &amp; Merge, Mean Shift &amp; Mode Finding, Normalized Cuts,</a:t>
                      </a:r>
                      <a:endParaRPr lang="en-IN" sz="1200" kern="100" dirty="0">
                        <a:effectLst/>
                        <a:latin typeface="Times New Roman" panose="02020603050405020304" pitchFamily="18" charset="0"/>
                        <a:cs typeface="Times New Roman" panose="02020603050405020304" pitchFamily="18" charset="0"/>
                      </a:endParaRPr>
                    </a:p>
                    <a:p>
                      <a:pPr algn="just">
                        <a:lnSpc>
                          <a:spcPct val="106000"/>
                        </a:lnSpc>
                        <a:spcAft>
                          <a:spcPts val="0"/>
                        </a:spcAft>
                      </a:pPr>
                      <a:r>
                        <a:rPr lang="en-GB" sz="1200" kern="100" dirty="0">
                          <a:effectLst/>
                          <a:latin typeface="Times New Roman" panose="02020603050405020304" pitchFamily="18" charset="0"/>
                          <a:cs typeface="Times New Roman" panose="02020603050405020304" pitchFamily="18" charset="0"/>
                        </a:rPr>
                        <a:t> </a:t>
                      </a:r>
                      <a:endParaRPr lang="en-IN" sz="1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30896" marR="30896" marT="0" marB="0"/>
                </a:tc>
                <a:extLst>
                  <a:ext uri="{0D108BD9-81ED-4DB2-BD59-A6C34878D82A}">
                    <a16:rowId xmlns:a16="http://schemas.microsoft.com/office/drawing/2014/main" val="2202851331"/>
                  </a:ext>
                </a:extLst>
              </a:tr>
              <a:tr h="1085664">
                <a:tc>
                  <a:txBody>
                    <a:bodyPr/>
                    <a:lstStyle/>
                    <a:p>
                      <a:pPr>
                        <a:lnSpc>
                          <a:spcPct val="106000"/>
                        </a:lnSpc>
                        <a:spcAft>
                          <a:spcPts val="0"/>
                        </a:spcAft>
                      </a:pPr>
                      <a:r>
                        <a:rPr lang="en-GB" sz="1200" kern="100">
                          <a:effectLst/>
                          <a:latin typeface="Times New Roman" panose="02020603050405020304" pitchFamily="18" charset="0"/>
                          <a:cs typeface="Times New Roman" panose="02020603050405020304" pitchFamily="18" charset="0"/>
                        </a:rPr>
                        <a:t>4</a:t>
                      </a:r>
                      <a:endParaRPr lang="en-IN" sz="12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30896" marR="30896" marT="0" marB="0"/>
                </a:tc>
                <a:tc>
                  <a:txBody>
                    <a:bodyPr/>
                    <a:lstStyle/>
                    <a:p>
                      <a:pPr algn="just">
                        <a:lnSpc>
                          <a:spcPct val="106000"/>
                        </a:lnSpc>
                        <a:spcAft>
                          <a:spcPts val="0"/>
                        </a:spcAft>
                      </a:pPr>
                      <a:r>
                        <a:rPr lang="en-GB" sz="1200" kern="100" dirty="0">
                          <a:effectLst/>
                          <a:latin typeface="Times New Roman" panose="02020603050405020304" pitchFamily="18" charset="0"/>
                          <a:cs typeface="Times New Roman" panose="02020603050405020304" pitchFamily="18" charset="0"/>
                        </a:rPr>
                        <a:t>Object Detection</a:t>
                      </a:r>
                      <a:endParaRPr lang="en-IN" sz="1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30896" marR="30896" marT="0" marB="0"/>
                </a:tc>
                <a:tc>
                  <a:txBody>
                    <a:bodyPr/>
                    <a:lstStyle/>
                    <a:p>
                      <a:pPr algn="just">
                        <a:lnSpc>
                          <a:spcPct val="106000"/>
                        </a:lnSpc>
                        <a:spcAft>
                          <a:spcPts val="0"/>
                        </a:spcAft>
                      </a:pPr>
                      <a:r>
                        <a:rPr lang="en-GB" sz="1200" kern="100" dirty="0">
                          <a:effectLst/>
                          <a:highlight>
                            <a:srgbClr val="D3D3D3"/>
                          </a:highlight>
                          <a:latin typeface="Times New Roman" panose="02020603050405020304" pitchFamily="18" charset="0"/>
                          <a:cs typeface="Times New Roman" panose="02020603050405020304" pitchFamily="18" charset="0"/>
                        </a:rPr>
                        <a:t>Object Detection and Sliding Windows, R-CNN, Fast R-CNN, Object Recognition, 3-D vision and Geometry, Digital Watermarking. Object Detection, face recognition instance Recognition, Category Recognition   Objects, Scenes, Activities, Object classification and detection, Encoder in Code, Decoder in Code, U-Net Code: Encoder, Decoder ,</a:t>
                      </a:r>
                      <a:r>
                        <a:rPr lang="en-GB" sz="1200" kern="100" dirty="0">
                          <a:effectLst/>
                          <a:latin typeface="Times New Roman" panose="02020603050405020304" pitchFamily="18" charset="0"/>
                          <a:cs typeface="Times New Roman" panose="02020603050405020304" pitchFamily="18" charset="0"/>
                        </a:rPr>
                        <a:t>  </a:t>
                      </a:r>
                      <a:r>
                        <a:rPr lang="en-GB" sz="1200" kern="100" dirty="0">
                          <a:effectLst/>
                          <a:highlight>
                            <a:srgbClr val="D3D3D3"/>
                          </a:highlight>
                          <a:latin typeface="Times New Roman" panose="02020603050405020304" pitchFamily="18" charset="0"/>
                          <a:cs typeface="Times New Roman" panose="02020603050405020304" pitchFamily="18" charset="0"/>
                        </a:rPr>
                        <a:t>Few Shot and zero shot learning, self-supervised learning, Adversarial Robustness, Pruning and model compression, Neural Architecture search, Objects in Scenes.</a:t>
                      </a:r>
                      <a:r>
                        <a:rPr lang="en-GB" sz="1200" kern="100" dirty="0">
                          <a:effectLst/>
                          <a:latin typeface="Times New Roman" panose="02020603050405020304" pitchFamily="18" charset="0"/>
                          <a:cs typeface="Times New Roman" panose="02020603050405020304" pitchFamily="18" charset="0"/>
                        </a:rPr>
                        <a:t> YOLO Fundamentals of Image Formation, Convolution and Filtering.</a:t>
                      </a:r>
                      <a:endParaRPr lang="en-IN" sz="1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30896" marR="30896" marT="0" marB="0"/>
                </a:tc>
                <a:extLst>
                  <a:ext uri="{0D108BD9-81ED-4DB2-BD59-A6C34878D82A}">
                    <a16:rowId xmlns:a16="http://schemas.microsoft.com/office/drawing/2014/main" val="2783879934"/>
                  </a:ext>
                </a:extLst>
              </a:tr>
              <a:tr h="1024368">
                <a:tc>
                  <a:txBody>
                    <a:bodyPr/>
                    <a:lstStyle/>
                    <a:p>
                      <a:pPr>
                        <a:lnSpc>
                          <a:spcPct val="106000"/>
                        </a:lnSpc>
                        <a:spcAft>
                          <a:spcPts val="0"/>
                        </a:spcAft>
                      </a:pPr>
                      <a:r>
                        <a:rPr lang="en-GB" sz="1200" kern="100">
                          <a:effectLst/>
                          <a:latin typeface="Times New Roman" panose="02020603050405020304" pitchFamily="18" charset="0"/>
                          <a:cs typeface="Times New Roman" panose="02020603050405020304" pitchFamily="18" charset="0"/>
                        </a:rPr>
                        <a:t>5</a:t>
                      </a:r>
                      <a:endParaRPr lang="en-IN" sz="1200" kern="100">
                        <a:effectLst/>
                        <a:latin typeface="Times New Roman" panose="02020603050405020304" pitchFamily="18" charset="0"/>
                        <a:cs typeface="Times New Roman" panose="02020603050405020304" pitchFamily="18" charset="0"/>
                      </a:endParaRPr>
                    </a:p>
                    <a:p>
                      <a:pPr>
                        <a:lnSpc>
                          <a:spcPct val="106000"/>
                        </a:lnSpc>
                        <a:spcAft>
                          <a:spcPts val="0"/>
                        </a:spcAft>
                      </a:pPr>
                      <a:r>
                        <a:rPr lang="en-GB" sz="1200" kern="100">
                          <a:effectLst/>
                          <a:latin typeface="Times New Roman" panose="02020603050405020304" pitchFamily="18" charset="0"/>
                          <a:cs typeface="Times New Roman" panose="02020603050405020304" pitchFamily="18" charset="0"/>
                        </a:rPr>
                        <a:t> </a:t>
                      </a:r>
                      <a:endParaRPr lang="en-IN" sz="12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30896" marR="30896" marT="0" marB="0"/>
                </a:tc>
                <a:tc>
                  <a:txBody>
                    <a:bodyPr/>
                    <a:lstStyle/>
                    <a:p>
                      <a:pPr algn="just">
                        <a:lnSpc>
                          <a:spcPct val="106000"/>
                        </a:lnSpc>
                        <a:spcAft>
                          <a:spcPts val="0"/>
                        </a:spcAft>
                      </a:pPr>
                      <a:r>
                        <a:rPr lang="en-GB" sz="1200" kern="100" dirty="0">
                          <a:effectLst/>
                          <a:latin typeface="Times New Roman" panose="02020603050405020304" pitchFamily="18" charset="0"/>
                          <a:cs typeface="Times New Roman" panose="02020603050405020304" pitchFamily="18" charset="0"/>
                        </a:rPr>
                        <a:t>Visualization and Generative Models</a:t>
                      </a:r>
                      <a:endParaRPr lang="en-IN" sz="1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30896" marR="30896" marT="0" marB="0"/>
                </a:tc>
                <a:tc>
                  <a:txBody>
                    <a:bodyPr/>
                    <a:lstStyle/>
                    <a:p>
                      <a:pPr algn="just">
                        <a:lnSpc>
                          <a:spcPct val="106000"/>
                        </a:lnSpc>
                        <a:spcAft>
                          <a:spcPts val="0"/>
                        </a:spcAft>
                      </a:pPr>
                      <a:r>
                        <a:rPr lang="en-GB" sz="1200" kern="100" dirty="0">
                          <a:effectLst/>
                          <a:latin typeface="Times New Roman" panose="02020603050405020304" pitchFamily="18" charset="0"/>
                          <a:cs typeface="Times New Roman" panose="02020603050405020304" pitchFamily="18" charset="0"/>
                        </a:rPr>
                        <a:t>Benefits of Interpretability, Fashion MNIST Class Activation Map code walkthrough, </a:t>
                      </a:r>
                      <a:r>
                        <a:rPr lang="en-GB" sz="1200" kern="100" dirty="0" err="1">
                          <a:effectLst/>
                          <a:latin typeface="Times New Roman" panose="02020603050405020304" pitchFamily="18" charset="0"/>
                          <a:cs typeface="Times New Roman" panose="02020603050405020304" pitchFamily="18" charset="0"/>
                        </a:rPr>
                        <a:t>GradCAM,ZFNet.Image</a:t>
                      </a:r>
                      <a:r>
                        <a:rPr lang="en-GB" sz="1200" kern="100" dirty="0">
                          <a:effectLst/>
                          <a:latin typeface="Times New Roman" panose="02020603050405020304" pitchFamily="18" charset="0"/>
                          <a:cs typeface="Times New Roman" panose="02020603050405020304" pitchFamily="18" charset="0"/>
                        </a:rPr>
                        <a:t> compression methods and its  </a:t>
                      </a:r>
                      <a:r>
                        <a:rPr lang="en-GB" sz="1200" kern="100" dirty="0" err="1">
                          <a:effectLst/>
                          <a:latin typeface="Times New Roman" panose="02020603050405020304" pitchFamily="18" charset="0"/>
                          <a:cs typeface="Times New Roman" panose="02020603050405020304" pitchFamily="18" charset="0"/>
                        </a:rPr>
                        <a:t>requirements,statisticalcompression</a:t>
                      </a:r>
                      <a:r>
                        <a:rPr lang="en-GB" sz="1200" kern="100" dirty="0">
                          <a:effectLst/>
                          <a:latin typeface="Times New Roman" panose="02020603050405020304" pitchFamily="18" charset="0"/>
                          <a:cs typeface="Times New Roman" panose="02020603050405020304" pitchFamily="18" charset="0"/>
                        </a:rPr>
                        <a:t>, spatial compression, contour coding. Deep Generative Models </a:t>
                      </a:r>
                      <a:r>
                        <a:rPr lang="en-GB" sz="1200" kern="100" dirty="0" err="1">
                          <a:effectLst/>
                          <a:latin typeface="Times New Roman" panose="02020603050405020304" pitchFamily="18" charset="0"/>
                          <a:cs typeface="Times New Roman" panose="02020603050405020304" pitchFamily="18" charset="0"/>
                        </a:rPr>
                        <a:t>introduction,Generative</a:t>
                      </a:r>
                      <a:r>
                        <a:rPr lang="en-GB" sz="1200" kern="100" dirty="0">
                          <a:effectLst/>
                          <a:latin typeface="Times New Roman" panose="02020603050405020304" pitchFamily="18" charset="0"/>
                          <a:cs typeface="Times New Roman" panose="02020603050405020304" pitchFamily="18" charset="0"/>
                        </a:rPr>
                        <a:t> Adversarial Networks Combination VAE and GAN’s,  other VAE and GAN’s deep generative models. GAN Improvements, Deep Generative Models across multiple domains, Deep Generative Models image and video applications. </a:t>
                      </a:r>
                      <a:endParaRPr lang="en-IN" sz="1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30896" marR="30896" marT="0" marB="0"/>
                </a:tc>
                <a:extLst>
                  <a:ext uri="{0D108BD9-81ED-4DB2-BD59-A6C34878D82A}">
                    <a16:rowId xmlns:a16="http://schemas.microsoft.com/office/drawing/2014/main" val="973944303"/>
                  </a:ext>
                </a:extLst>
              </a:tr>
            </a:tbl>
          </a:graphicData>
        </a:graphic>
      </p:graphicFrame>
    </p:spTree>
    <p:extLst>
      <p:ext uri="{BB962C8B-B14F-4D97-AF65-F5344CB8AC3E}">
        <p14:creationId xmlns:p14="http://schemas.microsoft.com/office/powerpoint/2010/main" val="12331001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AF06D85-22B6-4C74-DDF4-FDD9C0ECC7D4}"/>
              </a:ext>
            </a:extLst>
          </p:cNvPr>
          <p:cNvSpPr>
            <a:spLocks noGrp="1"/>
          </p:cNvSpPr>
          <p:nvPr>
            <p:ph type="dt" sz="half" idx="6"/>
          </p:nvPr>
        </p:nvSpPr>
        <p:spPr/>
        <p:txBody>
          <a:bodyPr/>
          <a:lstStyle/>
          <a:p>
            <a:endParaRPr lang="en-US" dirty="0"/>
          </a:p>
        </p:txBody>
      </p:sp>
      <p:sp>
        <p:nvSpPr>
          <p:cNvPr id="3" name="Slide Number Placeholder 2">
            <a:extLst>
              <a:ext uri="{FF2B5EF4-FFF2-40B4-BE49-F238E27FC236}">
                <a16:creationId xmlns:a16="http://schemas.microsoft.com/office/drawing/2014/main" id="{0DED63C7-6DEF-BA90-07F5-5735A2D1164C}"/>
              </a:ext>
            </a:extLst>
          </p:cNvPr>
          <p:cNvSpPr>
            <a:spLocks noGrp="1"/>
          </p:cNvSpPr>
          <p:nvPr>
            <p:ph type="sldNum" sz="quarter" idx="7"/>
          </p:nvPr>
        </p:nvSpPr>
        <p:spPr/>
        <p:txBody>
          <a:bodyPr/>
          <a:lstStyle/>
          <a:p>
            <a:fld id="{B6F15528-21DE-4FAA-801E-634DDDAF4B2B}" type="slidenum">
              <a:rPr lang="en-IN" smtClean="0"/>
              <a:t>80</a:t>
            </a:fld>
            <a:endParaRPr lang="en-IN"/>
          </a:p>
        </p:txBody>
      </p:sp>
      <p:sp>
        <p:nvSpPr>
          <p:cNvPr id="5" name="TextBox 4">
            <a:extLst>
              <a:ext uri="{FF2B5EF4-FFF2-40B4-BE49-F238E27FC236}">
                <a16:creationId xmlns:a16="http://schemas.microsoft.com/office/drawing/2014/main" id="{211047EF-EA15-C885-982F-3C8359A88E39}"/>
              </a:ext>
            </a:extLst>
          </p:cNvPr>
          <p:cNvSpPr txBox="1"/>
          <p:nvPr/>
        </p:nvSpPr>
        <p:spPr>
          <a:xfrm>
            <a:off x="186431" y="266331"/>
            <a:ext cx="11762913" cy="1754326"/>
          </a:xfrm>
          <a:prstGeom prst="rect">
            <a:avLst/>
          </a:prstGeom>
          <a:noFill/>
        </p:spPr>
        <p:txBody>
          <a:bodyPr wrap="square">
            <a:spAutoFit/>
          </a:bodyPr>
          <a:lstStyle/>
          <a:p>
            <a:pPr algn="l"/>
            <a:r>
              <a:rPr lang="en-US" b="1" i="0" dirty="0" err="1">
                <a:effectLst/>
                <a:latin typeface="Inter"/>
              </a:rPr>
              <a:t>EfficientNet</a:t>
            </a:r>
            <a:r>
              <a:rPr lang="en-US" b="1" i="0" dirty="0">
                <a:effectLst/>
                <a:latin typeface="Inter"/>
              </a:rPr>
              <a:t>?</a:t>
            </a:r>
          </a:p>
          <a:p>
            <a:pPr algn="l"/>
            <a:r>
              <a:rPr lang="en-US" b="0" i="0" dirty="0" err="1">
                <a:solidFill>
                  <a:srgbClr val="4B5563"/>
                </a:solidFill>
                <a:effectLst/>
                <a:latin typeface="Inter"/>
              </a:rPr>
              <a:t>EfficientNet</a:t>
            </a:r>
            <a:r>
              <a:rPr lang="en-US" b="0" i="0" dirty="0">
                <a:solidFill>
                  <a:srgbClr val="4B5563"/>
                </a:solidFill>
                <a:effectLst/>
                <a:latin typeface="Inter"/>
              </a:rPr>
              <a:t> is a family of convolutional neural networks and these models efficiently scale up in terms of layer depth, layer width, input resolution, or a combination of all of these factors. </a:t>
            </a:r>
            <a:r>
              <a:rPr lang="en-US" b="0" i="0" dirty="0" err="1">
                <a:solidFill>
                  <a:srgbClr val="4B5563"/>
                </a:solidFill>
                <a:effectLst/>
                <a:latin typeface="Inter"/>
              </a:rPr>
              <a:t>EfficientNet</a:t>
            </a:r>
            <a:r>
              <a:rPr lang="en-US" b="0" i="0" dirty="0">
                <a:solidFill>
                  <a:srgbClr val="4B5563"/>
                </a:solidFill>
                <a:effectLst/>
                <a:latin typeface="Inter"/>
              </a:rPr>
              <a:t> allows us to form features from images that can later be passed into a classifier. This allows for </a:t>
            </a:r>
            <a:r>
              <a:rPr lang="en-US" b="0" i="0" dirty="0" err="1">
                <a:solidFill>
                  <a:srgbClr val="4B5563"/>
                </a:solidFill>
                <a:effectLst/>
                <a:latin typeface="Inter"/>
              </a:rPr>
              <a:t>EfficientNet</a:t>
            </a:r>
            <a:r>
              <a:rPr lang="en-US" b="0" i="0" dirty="0">
                <a:solidFill>
                  <a:srgbClr val="4B5563"/>
                </a:solidFill>
                <a:effectLst/>
                <a:latin typeface="Inter"/>
              </a:rPr>
              <a:t> to serve as a backbone to many other models--one of which is </a:t>
            </a:r>
            <a:r>
              <a:rPr lang="en-US" b="0" i="0" dirty="0" err="1">
                <a:solidFill>
                  <a:srgbClr val="4B5563"/>
                </a:solidFill>
                <a:effectLst/>
                <a:latin typeface="Inter"/>
              </a:rPr>
              <a:t>EfficientDet</a:t>
            </a:r>
            <a:r>
              <a:rPr lang="en-US" b="0" i="0" dirty="0">
                <a:solidFill>
                  <a:srgbClr val="4B5563"/>
                </a:solidFill>
                <a:effectLst/>
                <a:latin typeface="Inter"/>
              </a:rPr>
              <a:t>, an object detection model family. This version of </a:t>
            </a:r>
            <a:r>
              <a:rPr lang="en-US" b="0" i="0" dirty="0" err="1">
                <a:solidFill>
                  <a:srgbClr val="4B5563"/>
                </a:solidFill>
                <a:effectLst/>
                <a:latin typeface="Inter"/>
              </a:rPr>
              <a:t>EfficientNEt</a:t>
            </a:r>
            <a:r>
              <a:rPr lang="en-US" b="0" i="0" dirty="0">
                <a:solidFill>
                  <a:srgbClr val="4B5563"/>
                </a:solidFill>
                <a:effectLst/>
                <a:latin typeface="Inter"/>
              </a:rPr>
              <a:t> is implemented in </a:t>
            </a:r>
            <a:r>
              <a:rPr lang="en-US" b="0" i="0" dirty="0" err="1">
                <a:solidFill>
                  <a:srgbClr val="4B5563"/>
                </a:solidFill>
                <a:effectLst/>
                <a:latin typeface="Inter"/>
              </a:rPr>
              <a:t>Keras</a:t>
            </a:r>
            <a:r>
              <a:rPr lang="en-US" b="0" i="0" dirty="0">
                <a:solidFill>
                  <a:srgbClr val="4B5563"/>
                </a:solidFill>
                <a:effectLst/>
                <a:latin typeface="Inter"/>
              </a:rPr>
              <a:t>, which is abstracted, so we can load a custom dataset and train </a:t>
            </a:r>
            <a:r>
              <a:rPr lang="en-US" b="0" i="0" dirty="0" err="1">
                <a:solidFill>
                  <a:srgbClr val="4B5563"/>
                </a:solidFill>
                <a:effectLst/>
                <a:latin typeface="Inter"/>
              </a:rPr>
              <a:t>EfficientNet</a:t>
            </a:r>
            <a:r>
              <a:rPr lang="en-US" b="0" i="0" dirty="0">
                <a:solidFill>
                  <a:srgbClr val="4B5563"/>
                </a:solidFill>
                <a:effectLst/>
                <a:latin typeface="Inter"/>
              </a:rPr>
              <a:t> all in a few lines of code.</a:t>
            </a:r>
          </a:p>
        </p:txBody>
      </p:sp>
      <p:pic>
        <p:nvPicPr>
          <p:cNvPr id="5122" name="Picture 2" descr="EfficientNet Architecture">
            <a:extLst>
              <a:ext uri="{FF2B5EF4-FFF2-40B4-BE49-F238E27FC236}">
                <a16:creationId xmlns:a16="http://schemas.microsoft.com/office/drawing/2014/main" id="{9D84E08F-2E77-A483-B4E8-2B4933ED1F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6431" y="2313835"/>
            <a:ext cx="11521967" cy="3295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566644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877C1CB-1596-3A5A-F88B-7DA6324A6D1F}"/>
              </a:ext>
            </a:extLst>
          </p:cNvPr>
          <p:cNvSpPr>
            <a:spLocks noGrp="1"/>
          </p:cNvSpPr>
          <p:nvPr>
            <p:ph type="dt" sz="half" idx="6"/>
          </p:nvPr>
        </p:nvSpPr>
        <p:spPr/>
        <p:txBody>
          <a:bodyPr/>
          <a:lstStyle/>
          <a:p>
            <a:endParaRPr lang="en-US" dirty="0"/>
          </a:p>
        </p:txBody>
      </p:sp>
      <p:sp>
        <p:nvSpPr>
          <p:cNvPr id="3" name="Slide Number Placeholder 2">
            <a:extLst>
              <a:ext uri="{FF2B5EF4-FFF2-40B4-BE49-F238E27FC236}">
                <a16:creationId xmlns:a16="http://schemas.microsoft.com/office/drawing/2014/main" id="{47C8EE2D-75FB-5E9A-214B-28D753E980E2}"/>
              </a:ext>
            </a:extLst>
          </p:cNvPr>
          <p:cNvSpPr>
            <a:spLocks noGrp="1"/>
          </p:cNvSpPr>
          <p:nvPr>
            <p:ph type="sldNum" sz="quarter" idx="7"/>
          </p:nvPr>
        </p:nvSpPr>
        <p:spPr/>
        <p:txBody>
          <a:bodyPr/>
          <a:lstStyle/>
          <a:p>
            <a:fld id="{B6F15528-21DE-4FAA-801E-634DDDAF4B2B}" type="slidenum">
              <a:rPr lang="en-IN" smtClean="0"/>
              <a:t>81</a:t>
            </a:fld>
            <a:endParaRPr lang="en-IN"/>
          </a:p>
        </p:txBody>
      </p:sp>
      <p:sp>
        <p:nvSpPr>
          <p:cNvPr id="5" name="TextBox 4">
            <a:extLst>
              <a:ext uri="{FF2B5EF4-FFF2-40B4-BE49-F238E27FC236}">
                <a16:creationId xmlns:a16="http://schemas.microsoft.com/office/drawing/2014/main" id="{3BA123CC-78B8-1EFC-5918-933BCA08FA33}"/>
              </a:ext>
            </a:extLst>
          </p:cNvPr>
          <p:cNvSpPr txBox="1"/>
          <p:nvPr/>
        </p:nvSpPr>
        <p:spPr>
          <a:xfrm>
            <a:off x="186431" y="301841"/>
            <a:ext cx="11745157" cy="2308324"/>
          </a:xfrm>
          <a:prstGeom prst="rect">
            <a:avLst/>
          </a:prstGeom>
          <a:noFill/>
        </p:spPr>
        <p:txBody>
          <a:bodyPr wrap="square">
            <a:spAutoFit/>
          </a:bodyPr>
          <a:lstStyle/>
          <a:p>
            <a:pPr algn="l"/>
            <a:r>
              <a:rPr lang="en-US" b="1" i="0" dirty="0">
                <a:effectLst/>
                <a:latin typeface="Inter"/>
              </a:rPr>
              <a:t>MobileNetV2</a:t>
            </a:r>
          </a:p>
          <a:p>
            <a:pPr algn="l"/>
            <a:r>
              <a:rPr lang="en-US" b="0" i="0" dirty="0">
                <a:solidFill>
                  <a:srgbClr val="4B5563"/>
                </a:solidFill>
                <a:effectLst/>
                <a:latin typeface="Inter"/>
              </a:rPr>
              <a:t>MobileNetV2 is a classification model (distinct from MobileNetSSDv2) developed by Google. It provides real-time classification capabilities under computing constraints in devices like smartphones. This implementation leverages transfer learning from ImageNet to your dataset.</a:t>
            </a:r>
          </a:p>
          <a:p>
            <a:pPr algn="l"/>
            <a:r>
              <a:rPr lang="en-US" b="1" i="0" dirty="0">
                <a:effectLst/>
                <a:latin typeface="Inter"/>
              </a:rPr>
              <a:t>MobileNetV2 Architecture</a:t>
            </a:r>
          </a:p>
          <a:p>
            <a:pPr algn="l"/>
            <a:r>
              <a:rPr lang="en-US" b="0" i="0" dirty="0">
                <a:solidFill>
                  <a:srgbClr val="4B5563"/>
                </a:solidFill>
                <a:effectLst/>
                <a:latin typeface="Inter"/>
              </a:rPr>
              <a:t>The MobileNetV2 architecture utilizes an inverted residual structure where the input and output of the residual blocks are thin bottleneck layers. MobileNetV2 also uses lightweight convolutions to filter features in the expansion layer. Finally, it removes non-linearities in the narrow layers.</a:t>
            </a:r>
          </a:p>
        </p:txBody>
      </p:sp>
      <p:pic>
        <p:nvPicPr>
          <p:cNvPr id="6146" name="Picture 2" descr="MobileNetV2 Architecture">
            <a:extLst>
              <a:ext uri="{FF2B5EF4-FFF2-40B4-BE49-F238E27FC236}">
                <a16:creationId xmlns:a16="http://schemas.microsoft.com/office/drawing/2014/main" id="{956503A2-A33E-C18E-A973-7F21544300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940" y="2887163"/>
            <a:ext cx="11928629" cy="3767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480840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819797" y="545396"/>
            <a:ext cx="10580600" cy="516284"/>
          </a:xfrm>
          <a:prstGeom prst="rect">
            <a:avLst/>
          </a:prstGeom>
        </p:spPr>
      </p:pic>
      <p:sp>
        <p:nvSpPr>
          <p:cNvPr id="7" name="Date Placeholder 6"/>
          <p:cNvSpPr>
            <a:spLocks noGrp="1"/>
          </p:cNvSpPr>
          <p:nvPr>
            <p:ph type="dt" sz="half" idx="6"/>
          </p:nvPr>
        </p:nvSpPr>
        <p:spPr/>
        <p:txBody>
          <a:bodyPr/>
          <a:lstStyle/>
          <a:p>
            <a:pPr marL="12700">
              <a:lnSpc>
                <a:spcPct val="100000"/>
              </a:lnSpc>
            </a:pPr>
            <a:endParaRPr lang="en-US" spc="-10" dirty="0"/>
          </a:p>
        </p:txBody>
      </p:sp>
      <p:sp>
        <p:nvSpPr>
          <p:cNvPr id="3" name="object 3"/>
          <p:cNvSpPr txBox="1">
            <a:spLocks noGrp="1"/>
          </p:cNvSpPr>
          <p:nvPr>
            <p:ph type="title" idx="4294967295"/>
          </p:nvPr>
        </p:nvSpPr>
        <p:spPr>
          <a:xfrm>
            <a:off x="381000" y="304800"/>
            <a:ext cx="10237787" cy="673902"/>
          </a:xfrm>
          <a:prstGeom prst="rect">
            <a:avLst/>
          </a:prstGeom>
        </p:spPr>
        <p:txBody>
          <a:bodyPr vert="horz" wrap="square" lIns="0" tIns="12065" rIns="0" bIns="0" rtlCol="0">
            <a:spAutoFit/>
          </a:bodyPr>
          <a:lstStyle/>
          <a:p>
            <a:pPr marL="12700">
              <a:lnSpc>
                <a:spcPct val="100000"/>
              </a:lnSpc>
              <a:spcBef>
                <a:spcPts val="95"/>
              </a:spcBef>
            </a:pPr>
            <a:endParaRPr spc="60" dirty="0"/>
          </a:p>
        </p:txBody>
      </p:sp>
      <p:pic>
        <p:nvPicPr>
          <p:cNvPr id="4" name="object 4"/>
          <p:cNvPicPr/>
          <p:nvPr/>
        </p:nvPicPr>
        <p:blipFill>
          <a:blip r:embed="rId3" cstate="print"/>
          <a:stretch>
            <a:fillRect/>
          </a:stretch>
        </p:blipFill>
        <p:spPr>
          <a:xfrm>
            <a:off x="1452372" y="996713"/>
            <a:ext cx="8186706" cy="5861283"/>
          </a:xfrm>
          <a:prstGeom prst="rect">
            <a:avLst/>
          </a:prstGeom>
        </p:spPr>
      </p:pic>
      <p:sp>
        <p:nvSpPr>
          <p:cNvPr id="6" name="object 6"/>
          <p:cNvSpPr txBox="1"/>
          <p:nvPr/>
        </p:nvSpPr>
        <p:spPr>
          <a:xfrm>
            <a:off x="11947906" y="6660591"/>
            <a:ext cx="165735" cy="177800"/>
          </a:xfrm>
          <a:prstGeom prst="rect">
            <a:avLst/>
          </a:prstGeom>
        </p:spPr>
        <p:txBody>
          <a:bodyPr vert="horz" wrap="square" lIns="0" tIns="12065" rIns="0" bIns="0" rtlCol="0">
            <a:spAutoFit/>
          </a:bodyPr>
          <a:lstStyle/>
          <a:p>
            <a:pPr marL="12700">
              <a:lnSpc>
                <a:spcPct val="100000"/>
              </a:lnSpc>
              <a:spcBef>
                <a:spcPts val="95"/>
              </a:spcBef>
            </a:pPr>
            <a:r>
              <a:rPr sz="1000" spc="-10" dirty="0">
                <a:latin typeface="Arial MT"/>
                <a:cs typeface="Arial MT"/>
              </a:rPr>
              <a:t>55</a:t>
            </a:r>
            <a:endParaRPr sz="1000">
              <a:latin typeface="Arial MT"/>
              <a:cs typeface="Arial MT"/>
            </a:endParaRPr>
          </a:p>
        </p:txBody>
      </p:sp>
      <p:sp>
        <p:nvSpPr>
          <p:cNvPr id="5" name="Slide Number Placeholder 4">
            <a:extLst>
              <a:ext uri="{FF2B5EF4-FFF2-40B4-BE49-F238E27FC236}">
                <a16:creationId xmlns:a16="http://schemas.microsoft.com/office/drawing/2014/main" id="{C6E13A7F-C299-2059-DF27-FFFD9139B72B}"/>
              </a:ext>
            </a:extLst>
          </p:cNvPr>
          <p:cNvSpPr>
            <a:spLocks noGrp="1"/>
          </p:cNvSpPr>
          <p:nvPr>
            <p:ph type="sldNum" sz="quarter" idx="7"/>
          </p:nvPr>
        </p:nvSpPr>
        <p:spPr/>
        <p:txBody>
          <a:bodyPr/>
          <a:lstStyle/>
          <a:p>
            <a:fld id="{B6F15528-21DE-4FAA-801E-634DDDAF4B2B}" type="slidenum">
              <a:rPr lang="en-IN" smtClean="0"/>
              <a:t>82</a:t>
            </a:fld>
            <a:endParaRPr lang="en-IN"/>
          </a:p>
        </p:txBody>
      </p:sp>
      <p:pic>
        <p:nvPicPr>
          <p:cNvPr id="8" name="Picture 2" descr="E:\NIET\Project\xLogo11.png.pagespeed.ic.pydHLuCQEZ.png">
            <a:extLst>
              <a:ext uri="{FF2B5EF4-FFF2-40B4-BE49-F238E27FC236}">
                <a16:creationId xmlns:a16="http://schemas.microsoft.com/office/drawing/2014/main" id="{30B3F20E-C2B1-35B1-6F30-617F30EAD4D8}"/>
              </a:ext>
            </a:extLst>
          </p:cNvPr>
          <p:cNvPicPr>
            <a:picLocks noChangeAspect="1" noChangeArrowheads="1"/>
          </p:cNvPicPr>
          <p:nvPr/>
        </p:nvPicPr>
        <p:blipFill>
          <a:blip r:embed="rId4" cstate="print"/>
          <a:srcRect/>
          <a:stretch>
            <a:fillRect/>
          </a:stretch>
        </p:blipFill>
        <p:spPr bwMode="auto">
          <a:xfrm>
            <a:off x="0" y="15548"/>
            <a:ext cx="1447800" cy="817163"/>
          </a:xfrm>
          <a:prstGeom prst="rect">
            <a:avLst/>
          </a:prstGeom>
          <a:noFill/>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229409" y="0"/>
            <a:ext cx="4224655" cy="543560"/>
          </a:xfrm>
          <a:prstGeom prst="rect">
            <a:avLst/>
          </a:prstGeom>
        </p:spPr>
        <p:txBody>
          <a:bodyPr vert="horz" wrap="square" lIns="0" tIns="12065" rIns="0" bIns="0" rtlCol="0">
            <a:spAutoFit/>
          </a:bodyPr>
          <a:lstStyle/>
          <a:p>
            <a:pPr marL="12700">
              <a:spcBef>
                <a:spcPts val="95"/>
              </a:spcBef>
            </a:pPr>
            <a:r>
              <a:rPr sz="3400" b="0" spc="-5" dirty="0">
                <a:solidFill>
                  <a:srgbClr val="FFFFFF"/>
                </a:solidFill>
                <a:latin typeface="Times New Roman"/>
                <a:cs typeface="Times New Roman"/>
              </a:rPr>
              <a:t>Deep</a:t>
            </a:r>
            <a:r>
              <a:rPr sz="3400" b="0" spc="-30" dirty="0">
                <a:solidFill>
                  <a:srgbClr val="FFFFFF"/>
                </a:solidFill>
                <a:latin typeface="Times New Roman"/>
                <a:cs typeface="Times New Roman"/>
              </a:rPr>
              <a:t> </a:t>
            </a:r>
            <a:r>
              <a:rPr sz="3400" b="0" dirty="0">
                <a:solidFill>
                  <a:srgbClr val="FFFFFF"/>
                </a:solidFill>
                <a:latin typeface="Times New Roman"/>
                <a:cs typeface="Times New Roman"/>
              </a:rPr>
              <a:t>Learning</a:t>
            </a:r>
            <a:r>
              <a:rPr sz="3400" b="0" spc="-35" dirty="0">
                <a:solidFill>
                  <a:srgbClr val="FFFFFF"/>
                </a:solidFill>
                <a:latin typeface="Times New Roman"/>
                <a:cs typeface="Times New Roman"/>
              </a:rPr>
              <a:t> </a:t>
            </a:r>
            <a:r>
              <a:rPr sz="3400" b="0" dirty="0">
                <a:solidFill>
                  <a:srgbClr val="FFFFFF"/>
                </a:solidFill>
                <a:latin typeface="Times New Roman"/>
                <a:cs typeface="Times New Roman"/>
              </a:rPr>
              <a:t>Methods</a:t>
            </a:r>
            <a:endParaRPr sz="3400">
              <a:latin typeface="Times New Roman"/>
              <a:cs typeface="Times New Roman"/>
            </a:endParaRPr>
          </a:p>
        </p:txBody>
      </p:sp>
      <p:pic>
        <p:nvPicPr>
          <p:cNvPr id="3" name="object 3"/>
          <p:cNvPicPr/>
          <p:nvPr/>
        </p:nvPicPr>
        <p:blipFill>
          <a:blip r:embed="rId2" cstate="print"/>
          <a:stretch>
            <a:fillRect/>
          </a:stretch>
        </p:blipFill>
        <p:spPr>
          <a:xfrm>
            <a:off x="3198876" y="701040"/>
            <a:ext cx="6076184" cy="5455920"/>
          </a:xfrm>
          <a:prstGeom prst="rect">
            <a:avLst/>
          </a:prstGeom>
        </p:spPr>
      </p:pic>
      <p:sp>
        <p:nvSpPr>
          <p:cNvPr id="4" name="object 4"/>
          <p:cNvSpPr txBox="1"/>
          <p:nvPr/>
        </p:nvSpPr>
        <p:spPr>
          <a:xfrm>
            <a:off x="3277871" y="6183274"/>
            <a:ext cx="5594985" cy="299720"/>
          </a:xfrm>
          <a:prstGeom prst="rect">
            <a:avLst/>
          </a:prstGeom>
        </p:spPr>
        <p:txBody>
          <a:bodyPr vert="horz" wrap="square" lIns="0" tIns="12700" rIns="0" bIns="0" rtlCol="0">
            <a:spAutoFit/>
          </a:bodyPr>
          <a:lstStyle/>
          <a:p>
            <a:pPr marL="12700">
              <a:spcBef>
                <a:spcPts val="100"/>
              </a:spcBef>
            </a:pPr>
            <a:r>
              <a:rPr b="1" spc="-10" dirty="0">
                <a:solidFill>
                  <a:prstClr val="black"/>
                </a:solidFill>
                <a:latin typeface="Times New Roman"/>
                <a:cs typeface="Times New Roman"/>
              </a:rPr>
              <a:t>Figure</a:t>
            </a:r>
            <a:r>
              <a:rPr b="1" dirty="0">
                <a:solidFill>
                  <a:prstClr val="black"/>
                </a:solidFill>
                <a:latin typeface="Times New Roman"/>
                <a:cs typeface="Times New Roman"/>
              </a:rPr>
              <a:t> :</a:t>
            </a:r>
            <a:r>
              <a:rPr b="1" spc="-5" dirty="0">
                <a:solidFill>
                  <a:prstClr val="black"/>
                </a:solidFill>
                <a:latin typeface="Times New Roman"/>
                <a:cs typeface="Times New Roman"/>
              </a:rPr>
              <a:t> </a:t>
            </a:r>
            <a:r>
              <a:rPr dirty="0">
                <a:solidFill>
                  <a:prstClr val="black"/>
                </a:solidFill>
                <a:latin typeface="Times New Roman"/>
                <a:cs typeface="Times New Roman"/>
              </a:rPr>
              <a:t>General </a:t>
            </a:r>
            <a:r>
              <a:rPr spc="-5" dirty="0">
                <a:solidFill>
                  <a:prstClr val="black"/>
                </a:solidFill>
                <a:latin typeface="Times New Roman"/>
                <a:cs typeface="Times New Roman"/>
              </a:rPr>
              <a:t>MOD</a:t>
            </a:r>
            <a:r>
              <a:rPr dirty="0">
                <a:solidFill>
                  <a:prstClr val="black"/>
                </a:solidFill>
                <a:latin typeface="Times New Roman"/>
                <a:cs typeface="Times New Roman"/>
              </a:rPr>
              <a:t> </a:t>
            </a:r>
            <a:r>
              <a:rPr spc="-5" dirty="0">
                <a:solidFill>
                  <a:prstClr val="black"/>
                </a:solidFill>
                <a:latin typeface="Times New Roman"/>
                <a:cs typeface="Times New Roman"/>
              </a:rPr>
              <a:t>framework</a:t>
            </a:r>
            <a:r>
              <a:rPr spc="10" dirty="0">
                <a:solidFill>
                  <a:prstClr val="black"/>
                </a:solidFill>
                <a:latin typeface="Times New Roman"/>
                <a:cs typeface="Times New Roman"/>
              </a:rPr>
              <a:t> </a:t>
            </a:r>
            <a:r>
              <a:rPr dirty="0">
                <a:solidFill>
                  <a:prstClr val="black"/>
                </a:solidFill>
                <a:latin typeface="Times New Roman"/>
                <a:cs typeface="Times New Roman"/>
              </a:rPr>
              <a:t>in deep</a:t>
            </a:r>
            <a:r>
              <a:rPr spc="-10" dirty="0">
                <a:solidFill>
                  <a:prstClr val="black"/>
                </a:solidFill>
                <a:latin typeface="Times New Roman"/>
                <a:cs typeface="Times New Roman"/>
              </a:rPr>
              <a:t> </a:t>
            </a:r>
            <a:r>
              <a:rPr dirty="0">
                <a:solidFill>
                  <a:prstClr val="black"/>
                </a:solidFill>
                <a:latin typeface="Times New Roman"/>
                <a:cs typeface="Times New Roman"/>
              </a:rPr>
              <a:t>learning</a:t>
            </a:r>
            <a:r>
              <a:rPr spc="-15" dirty="0">
                <a:solidFill>
                  <a:prstClr val="black"/>
                </a:solidFill>
                <a:latin typeface="Times New Roman"/>
                <a:cs typeface="Times New Roman"/>
              </a:rPr>
              <a:t> </a:t>
            </a:r>
            <a:r>
              <a:rPr spc="-5" dirty="0">
                <a:solidFill>
                  <a:prstClr val="black"/>
                </a:solidFill>
                <a:latin typeface="Times New Roman"/>
                <a:cs typeface="Times New Roman"/>
              </a:rPr>
              <a:t>methods</a:t>
            </a:r>
            <a:endParaRPr dirty="0">
              <a:solidFill>
                <a:prstClr val="black"/>
              </a:solidFill>
              <a:latin typeface="Times New Roman"/>
              <a:cs typeface="Times New Roman"/>
            </a:endParaRPr>
          </a:p>
        </p:txBody>
      </p:sp>
      <p:sp>
        <p:nvSpPr>
          <p:cNvPr id="5" name="object 5"/>
          <p:cNvSpPr txBox="1"/>
          <p:nvPr/>
        </p:nvSpPr>
        <p:spPr>
          <a:xfrm>
            <a:off x="4681221" y="6540704"/>
            <a:ext cx="3227705" cy="278765"/>
          </a:xfrm>
          <a:prstGeom prst="rect">
            <a:avLst/>
          </a:prstGeom>
        </p:spPr>
        <p:txBody>
          <a:bodyPr vert="horz" wrap="square" lIns="0" tIns="0" rIns="0" bIns="0" rtlCol="0">
            <a:spAutoFit/>
          </a:bodyPr>
          <a:lstStyle/>
          <a:p>
            <a:pPr marL="12700">
              <a:lnSpc>
                <a:spcPts val="2065"/>
              </a:lnSpc>
            </a:pPr>
            <a:r>
              <a:rPr u="sng" dirty="0">
                <a:solidFill>
                  <a:srgbClr val="0462C1"/>
                </a:solidFill>
                <a:uFill>
                  <a:solidFill>
                    <a:srgbClr val="0462C1"/>
                  </a:solidFill>
                </a:uFill>
                <a:latin typeface="Times New Roman"/>
                <a:cs typeface="Times New Roman"/>
                <a:hlinkClick r:id="rId3"/>
              </a:rPr>
              <a:t>/</a:t>
            </a:r>
            <a:endParaRPr dirty="0">
              <a:solidFill>
                <a:prstClr val="black"/>
              </a:solidFill>
              <a:latin typeface="Times New Roman"/>
              <a:cs typeface="Times New Roman"/>
            </a:endParaRPr>
          </a:p>
        </p:txBody>
      </p:sp>
      <p:sp>
        <p:nvSpPr>
          <p:cNvPr id="8" name="TextBox 7">
            <a:extLst>
              <a:ext uri="{FF2B5EF4-FFF2-40B4-BE49-F238E27FC236}">
                <a16:creationId xmlns:a16="http://schemas.microsoft.com/office/drawing/2014/main" id="{174F3D9B-59A2-0DB5-A6CE-A137C477AD04}"/>
              </a:ext>
            </a:extLst>
          </p:cNvPr>
          <p:cNvSpPr txBox="1"/>
          <p:nvPr/>
        </p:nvSpPr>
        <p:spPr>
          <a:xfrm>
            <a:off x="3047260" y="3069000"/>
            <a:ext cx="6094520" cy="369332"/>
          </a:xfrm>
          <a:prstGeom prst="rect">
            <a:avLst/>
          </a:prstGeom>
          <a:noFill/>
        </p:spPr>
        <p:txBody>
          <a:bodyPr wrap="square">
            <a:spAutoFit/>
          </a:bodyPr>
          <a:lstStyle/>
          <a:p>
            <a:r>
              <a:rPr lang="en-US" dirty="0">
                <a:solidFill>
                  <a:prstClr val="black"/>
                </a:solidFill>
                <a:latin typeface="Times New Roman"/>
                <a:cs typeface="Times New Roman"/>
              </a:rPr>
              <a:t>General </a:t>
            </a:r>
            <a:r>
              <a:rPr lang="en-US" spc="-5" dirty="0">
                <a:solidFill>
                  <a:prstClr val="black"/>
                </a:solidFill>
                <a:latin typeface="Times New Roman"/>
                <a:cs typeface="Times New Roman"/>
              </a:rPr>
              <a:t>MOD</a:t>
            </a:r>
            <a:r>
              <a:rPr lang="en-US" dirty="0">
                <a:solidFill>
                  <a:prstClr val="black"/>
                </a:solidFill>
                <a:latin typeface="Times New Roman"/>
                <a:cs typeface="Times New Roman"/>
              </a:rPr>
              <a:t> </a:t>
            </a:r>
            <a:r>
              <a:rPr lang="en-US" spc="-5" dirty="0">
                <a:solidFill>
                  <a:prstClr val="black"/>
                </a:solidFill>
                <a:latin typeface="Times New Roman"/>
                <a:cs typeface="Times New Roman"/>
              </a:rPr>
              <a:t>framework</a:t>
            </a:r>
            <a:r>
              <a:rPr lang="en-US" spc="10" dirty="0">
                <a:solidFill>
                  <a:prstClr val="black"/>
                </a:solidFill>
                <a:latin typeface="Times New Roman"/>
                <a:cs typeface="Times New Roman"/>
              </a:rPr>
              <a:t> </a:t>
            </a:r>
            <a:r>
              <a:rPr lang="en-US" dirty="0">
                <a:solidFill>
                  <a:prstClr val="black"/>
                </a:solidFill>
                <a:latin typeface="Times New Roman"/>
                <a:cs typeface="Times New Roman"/>
              </a:rPr>
              <a:t>in deep</a:t>
            </a:r>
            <a:r>
              <a:rPr lang="en-US" spc="-10" dirty="0">
                <a:solidFill>
                  <a:prstClr val="black"/>
                </a:solidFill>
                <a:latin typeface="Times New Roman"/>
                <a:cs typeface="Times New Roman"/>
              </a:rPr>
              <a:t> </a:t>
            </a:r>
            <a:r>
              <a:rPr lang="en-US" dirty="0">
                <a:solidFill>
                  <a:prstClr val="black"/>
                </a:solidFill>
                <a:latin typeface="Times New Roman"/>
                <a:cs typeface="Times New Roman"/>
              </a:rPr>
              <a:t>learning</a:t>
            </a:r>
            <a:r>
              <a:rPr lang="en-US" spc="-15" dirty="0">
                <a:solidFill>
                  <a:prstClr val="black"/>
                </a:solidFill>
                <a:latin typeface="Times New Roman"/>
                <a:cs typeface="Times New Roman"/>
              </a:rPr>
              <a:t> </a:t>
            </a:r>
            <a:r>
              <a:rPr lang="en-US" spc="-5" dirty="0">
                <a:solidFill>
                  <a:prstClr val="black"/>
                </a:solidFill>
                <a:latin typeface="Times New Roman"/>
                <a:cs typeface="Times New Roman"/>
              </a:rPr>
              <a:t>methods</a:t>
            </a:r>
            <a:endParaRPr lang="en-IN" dirty="0"/>
          </a:p>
        </p:txBody>
      </p:sp>
      <p:sp>
        <p:nvSpPr>
          <p:cNvPr id="10" name="TextBox 9">
            <a:extLst>
              <a:ext uri="{FF2B5EF4-FFF2-40B4-BE49-F238E27FC236}">
                <a16:creationId xmlns:a16="http://schemas.microsoft.com/office/drawing/2014/main" id="{41476A02-BD9D-5F06-7E1F-358EA398C1CC}"/>
              </a:ext>
            </a:extLst>
          </p:cNvPr>
          <p:cNvSpPr txBox="1"/>
          <p:nvPr/>
        </p:nvSpPr>
        <p:spPr>
          <a:xfrm>
            <a:off x="3047260" y="3069000"/>
            <a:ext cx="6094520" cy="369332"/>
          </a:xfrm>
          <a:prstGeom prst="rect">
            <a:avLst/>
          </a:prstGeom>
          <a:noFill/>
        </p:spPr>
        <p:txBody>
          <a:bodyPr wrap="square">
            <a:spAutoFit/>
          </a:bodyPr>
          <a:lstStyle/>
          <a:p>
            <a:r>
              <a:rPr lang="en-US" dirty="0">
                <a:solidFill>
                  <a:prstClr val="black"/>
                </a:solidFill>
                <a:latin typeface="Times New Roman"/>
                <a:cs typeface="Times New Roman"/>
              </a:rPr>
              <a:t>General </a:t>
            </a:r>
            <a:r>
              <a:rPr lang="en-US" spc="-5" dirty="0">
                <a:solidFill>
                  <a:prstClr val="black"/>
                </a:solidFill>
                <a:latin typeface="Times New Roman"/>
                <a:cs typeface="Times New Roman"/>
              </a:rPr>
              <a:t>MOD</a:t>
            </a:r>
            <a:r>
              <a:rPr lang="en-US" dirty="0">
                <a:solidFill>
                  <a:prstClr val="black"/>
                </a:solidFill>
                <a:latin typeface="Times New Roman"/>
                <a:cs typeface="Times New Roman"/>
              </a:rPr>
              <a:t> </a:t>
            </a:r>
            <a:r>
              <a:rPr lang="en-US" spc="-5" dirty="0">
                <a:solidFill>
                  <a:prstClr val="black"/>
                </a:solidFill>
                <a:latin typeface="Times New Roman"/>
                <a:cs typeface="Times New Roman"/>
              </a:rPr>
              <a:t>framework</a:t>
            </a:r>
            <a:r>
              <a:rPr lang="en-US" spc="10" dirty="0">
                <a:solidFill>
                  <a:prstClr val="black"/>
                </a:solidFill>
                <a:latin typeface="Times New Roman"/>
                <a:cs typeface="Times New Roman"/>
              </a:rPr>
              <a:t> </a:t>
            </a:r>
            <a:r>
              <a:rPr lang="en-US" dirty="0">
                <a:solidFill>
                  <a:prstClr val="black"/>
                </a:solidFill>
                <a:latin typeface="Times New Roman"/>
                <a:cs typeface="Times New Roman"/>
              </a:rPr>
              <a:t>in deep</a:t>
            </a:r>
            <a:r>
              <a:rPr lang="en-US" spc="-10" dirty="0">
                <a:solidFill>
                  <a:prstClr val="black"/>
                </a:solidFill>
                <a:latin typeface="Times New Roman"/>
                <a:cs typeface="Times New Roman"/>
              </a:rPr>
              <a:t> </a:t>
            </a:r>
            <a:r>
              <a:rPr lang="en-US" dirty="0">
                <a:solidFill>
                  <a:prstClr val="black"/>
                </a:solidFill>
                <a:latin typeface="Times New Roman"/>
                <a:cs typeface="Times New Roman"/>
              </a:rPr>
              <a:t>learning</a:t>
            </a:r>
            <a:r>
              <a:rPr lang="en-US" spc="-15" dirty="0">
                <a:solidFill>
                  <a:prstClr val="black"/>
                </a:solidFill>
                <a:latin typeface="Times New Roman"/>
                <a:cs typeface="Times New Roman"/>
              </a:rPr>
              <a:t> </a:t>
            </a:r>
            <a:r>
              <a:rPr lang="en-US" spc="-5" dirty="0">
                <a:solidFill>
                  <a:prstClr val="black"/>
                </a:solidFill>
                <a:latin typeface="Times New Roman"/>
                <a:cs typeface="Times New Roman"/>
              </a:rPr>
              <a:t>methods</a:t>
            </a:r>
            <a:endParaRPr lang="en-IN" dirty="0"/>
          </a:p>
        </p:txBody>
      </p:sp>
      <p:sp>
        <p:nvSpPr>
          <p:cNvPr id="6" name="Date Placeholder 5">
            <a:extLst>
              <a:ext uri="{FF2B5EF4-FFF2-40B4-BE49-F238E27FC236}">
                <a16:creationId xmlns:a16="http://schemas.microsoft.com/office/drawing/2014/main" id="{1E662AC7-223E-F119-2E14-FB1E7EDAD3DA}"/>
              </a:ext>
            </a:extLst>
          </p:cNvPr>
          <p:cNvSpPr>
            <a:spLocks noGrp="1"/>
          </p:cNvSpPr>
          <p:nvPr>
            <p:ph type="dt" sz="half" idx="6"/>
          </p:nvPr>
        </p:nvSpPr>
        <p:spPr/>
        <p:txBody>
          <a:bodyPr/>
          <a:lstStyle/>
          <a:p>
            <a:endParaRPr lang="en-US" dirty="0"/>
          </a:p>
        </p:txBody>
      </p:sp>
      <p:sp>
        <p:nvSpPr>
          <p:cNvPr id="7" name="Slide Number Placeholder 6">
            <a:extLst>
              <a:ext uri="{FF2B5EF4-FFF2-40B4-BE49-F238E27FC236}">
                <a16:creationId xmlns:a16="http://schemas.microsoft.com/office/drawing/2014/main" id="{F093EFB1-2CA8-4BA3-E866-881BCC3824AF}"/>
              </a:ext>
            </a:extLst>
          </p:cNvPr>
          <p:cNvSpPr>
            <a:spLocks noGrp="1"/>
          </p:cNvSpPr>
          <p:nvPr>
            <p:ph type="sldNum" sz="quarter" idx="7"/>
          </p:nvPr>
        </p:nvSpPr>
        <p:spPr/>
        <p:txBody>
          <a:bodyPr/>
          <a:lstStyle/>
          <a:p>
            <a:fld id="{B6F15528-21DE-4FAA-801E-634DDDAF4B2B}" type="slidenum">
              <a:rPr lang="en-IN" smtClean="0"/>
              <a:t>83</a:t>
            </a:fld>
            <a:endParaRPr lang="en-IN"/>
          </a:p>
        </p:txBody>
      </p:sp>
      <p:pic>
        <p:nvPicPr>
          <p:cNvPr id="9" name="Picture 2" descr="E:\NIET\Project\xLogo11.png.pagespeed.ic.pydHLuCQEZ.png">
            <a:extLst>
              <a:ext uri="{FF2B5EF4-FFF2-40B4-BE49-F238E27FC236}">
                <a16:creationId xmlns:a16="http://schemas.microsoft.com/office/drawing/2014/main" id="{739D9EE3-B939-2245-757A-69126F7586E7}"/>
              </a:ext>
            </a:extLst>
          </p:cNvPr>
          <p:cNvPicPr>
            <a:picLocks noChangeAspect="1" noChangeArrowheads="1"/>
          </p:cNvPicPr>
          <p:nvPr/>
        </p:nvPicPr>
        <p:blipFill>
          <a:blip r:embed="rId4" cstate="print"/>
          <a:srcRect/>
          <a:stretch>
            <a:fillRect/>
          </a:stretch>
        </p:blipFill>
        <p:spPr bwMode="auto">
          <a:xfrm>
            <a:off x="0" y="15548"/>
            <a:ext cx="1447800" cy="817163"/>
          </a:xfrm>
          <a:prstGeom prst="rect">
            <a:avLst/>
          </a:prstGeom>
          <a:noFill/>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2229409" y="0"/>
            <a:ext cx="1487805" cy="543560"/>
          </a:xfrm>
          <a:prstGeom prst="rect">
            <a:avLst/>
          </a:prstGeom>
        </p:spPr>
        <p:txBody>
          <a:bodyPr vert="horz" wrap="square" lIns="0" tIns="12065" rIns="0" bIns="0" rtlCol="0">
            <a:spAutoFit/>
          </a:bodyPr>
          <a:lstStyle/>
          <a:p>
            <a:pPr marL="12700">
              <a:spcBef>
                <a:spcPts val="95"/>
              </a:spcBef>
            </a:pPr>
            <a:r>
              <a:rPr sz="3400" spc="-5" dirty="0">
                <a:solidFill>
                  <a:srgbClr val="FFFFFF"/>
                </a:solidFill>
                <a:latin typeface="Times New Roman"/>
                <a:cs typeface="Times New Roman"/>
              </a:rPr>
              <a:t>Datasets</a:t>
            </a:r>
            <a:endParaRPr sz="3400">
              <a:solidFill>
                <a:prstClr val="black"/>
              </a:solidFill>
              <a:latin typeface="Times New Roman"/>
              <a:cs typeface="Times New Roman"/>
            </a:endParaRPr>
          </a:p>
        </p:txBody>
      </p:sp>
      <p:pic>
        <p:nvPicPr>
          <p:cNvPr id="3" name="object 3"/>
          <p:cNvPicPr/>
          <p:nvPr/>
        </p:nvPicPr>
        <p:blipFill>
          <a:blip r:embed="rId2" cstate="print"/>
          <a:stretch>
            <a:fillRect/>
          </a:stretch>
        </p:blipFill>
        <p:spPr>
          <a:xfrm>
            <a:off x="2199882" y="2009586"/>
            <a:ext cx="7590319" cy="3459208"/>
          </a:xfrm>
          <a:prstGeom prst="rect">
            <a:avLst/>
          </a:prstGeom>
        </p:spPr>
      </p:pic>
      <p:sp>
        <p:nvSpPr>
          <p:cNvPr id="4" name="object 4"/>
          <p:cNvSpPr txBox="1"/>
          <p:nvPr/>
        </p:nvSpPr>
        <p:spPr>
          <a:xfrm>
            <a:off x="2336699" y="1069340"/>
            <a:ext cx="7362825" cy="635635"/>
          </a:xfrm>
          <a:prstGeom prst="rect">
            <a:avLst/>
          </a:prstGeom>
        </p:spPr>
        <p:txBody>
          <a:bodyPr vert="horz" wrap="square" lIns="0" tIns="13335" rIns="0" bIns="0" rtlCol="0">
            <a:spAutoFit/>
          </a:bodyPr>
          <a:lstStyle/>
          <a:p>
            <a:pPr marL="3037840" marR="5080" indent="-3025775">
              <a:spcBef>
                <a:spcPts val="105"/>
              </a:spcBef>
            </a:pPr>
            <a:r>
              <a:rPr sz="2000" b="1" spc="-185" dirty="0">
                <a:solidFill>
                  <a:prstClr val="black"/>
                </a:solidFill>
                <a:latin typeface="Times New Roman"/>
                <a:cs typeface="Times New Roman"/>
              </a:rPr>
              <a:t>T</a:t>
            </a:r>
            <a:r>
              <a:rPr sz="2000" b="1" dirty="0">
                <a:solidFill>
                  <a:prstClr val="black"/>
                </a:solidFill>
                <a:latin typeface="Times New Roman"/>
                <a:cs typeface="Times New Roman"/>
              </a:rPr>
              <a:t>a</a:t>
            </a:r>
            <a:r>
              <a:rPr sz="2000" b="1" spc="5" dirty="0">
                <a:solidFill>
                  <a:prstClr val="black"/>
                </a:solidFill>
                <a:latin typeface="Times New Roman"/>
                <a:cs typeface="Times New Roman"/>
              </a:rPr>
              <a:t>b</a:t>
            </a:r>
            <a:r>
              <a:rPr sz="2000" b="1" dirty="0">
                <a:solidFill>
                  <a:prstClr val="black"/>
                </a:solidFill>
                <a:latin typeface="Times New Roman"/>
                <a:cs typeface="Times New Roman"/>
              </a:rPr>
              <a:t>le</a:t>
            </a:r>
            <a:r>
              <a:rPr sz="2000" b="1" spc="-15" dirty="0">
                <a:solidFill>
                  <a:prstClr val="black"/>
                </a:solidFill>
                <a:latin typeface="Times New Roman"/>
                <a:cs typeface="Times New Roman"/>
              </a:rPr>
              <a:t> </a:t>
            </a:r>
            <a:r>
              <a:rPr sz="2000" b="1" dirty="0">
                <a:solidFill>
                  <a:prstClr val="black"/>
                </a:solidFill>
                <a:latin typeface="Times New Roman"/>
                <a:cs typeface="Times New Roman"/>
              </a:rPr>
              <a:t>:</a:t>
            </a:r>
            <a:r>
              <a:rPr sz="2000" b="1" spc="-125" dirty="0">
                <a:solidFill>
                  <a:prstClr val="black"/>
                </a:solidFill>
                <a:latin typeface="Times New Roman"/>
                <a:cs typeface="Times New Roman"/>
              </a:rPr>
              <a:t> </a:t>
            </a:r>
            <a:r>
              <a:rPr sz="2000" dirty="0">
                <a:solidFill>
                  <a:prstClr val="black"/>
                </a:solidFill>
                <a:latin typeface="Times New Roman"/>
                <a:cs typeface="Times New Roman"/>
              </a:rPr>
              <a:t>An o</a:t>
            </a:r>
            <a:r>
              <a:rPr sz="2000" spc="10" dirty="0">
                <a:solidFill>
                  <a:prstClr val="black"/>
                </a:solidFill>
                <a:latin typeface="Times New Roman"/>
                <a:cs typeface="Times New Roman"/>
              </a:rPr>
              <a:t>v</a:t>
            </a:r>
            <a:r>
              <a:rPr sz="2000" dirty="0">
                <a:solidFill>
                  <a:prstClr val="black"/>
                </a:solidFill>
                <a:latin typeface="Times New Roman"/>
                <a:cs typeface="Times New Roman"/>
              </a:rPr>
              <a:t>er</a:t>
            </a:r>
            <a:r>
              <a:rPr sz="2000" spc="5" dirty="0">
                <a:solidFill>
                  <a:prstClr val="black"/>
                </a:solidFill>
                <a:latin typeface="Times New Roman"/>
                <a:cs typeface="Times New Roman"/>
              </a:rPr>
              <a:t>v</a:t>
            </a:r>
            <a:r>
              <a:rPr sz="2000" dirty="0">
                <a:solidFill>
                  <a:prstClr val="black"/>
                </a:solidFill>
                <a:latin typeface="Times New Roman"/>
                <a:cs typeface="Times New Roman"/>
              </a:rPr>
              <a:t>i</a:t>
            </a:r>
            <a:r>
              <a:rPr sz="2000" spc="-10" dirty="0">
                <a:solidFill>
                  <a:prstClr val="black"/>
                </a:solidFill>
                <a:latin typeface="Times New Roman"/>
                <a:cs typeface="Times New Roman"/>
              </a:rPr>
              <a:t>e</a:t>
            </a:r>
            <a:r>
              <a:rPr sz="2000" dirty="0">
                <a:solidFill>
                  <a:prstClr val="black"/>
                </a:solidFill>
                <a:latin typeface="Times New Roman"/>
                <a:cs typeface="Times New Roman"/>
              </a:rPr>
              <a:t>w</a:t>
            </a:r>
            <a:r>
              <a:rPr sz="2000" spc="-30" dirty="0">
                <a:solidFill>
                  <a:prstClr val="black"/>
                </a:solidFill>
                <a:latin typeface="Times New Roman"/>
                <a:cs typeface="Times New Roman"/>
              </a:rPr>
              <a:t> </a:t>
            </a:r>
            <a:r>
              <a:rPr sz="2000" dirty="0">
                <a:solidFill>
                  <a:prstClr val="black"/>
                </a:solidFill>
                <a:latin typeface="Times New Roman"/>
                <a:cs typeface="Times New Roman"/>
              </a:rPr>
              <a:t>of</a:t>
            </a:r>
            <a:r>
              <a:rPr sz="2000" spc="-15" dirty="0">
                <a:solidFill>
                  <a:prstClr val="black"/>
                </a:solidFill>
                <a:latin typeface="Times New Roman"/>
                <a:cs typeface="Times New Roman"/>
              </a:rPr>
              <a:t> </a:t>
            </a:r>
            <a:r>
              <a:rPr sz="2000" dirty="0">
                <a:solidFill>
                  <a:prstClr val="black"/>
                </a:solidFill>
                <a:latin typeface="Times New Roman"/>
                <a:cs typeface="Times New Roman"/>
              </a:rPr>
              <a:t>the</a:t>
            </a:r>
            <a:r>
              <a:rPr sz="2000" spc="-10" dirty="0">
                <a:solidFill>
                  <a:prstClr val="black"/>
                </a:solidFill>
                <a:latin typeface="Times New Roman"/>
                <a:cs typeface="Times New Roman"/>
              </a:rPr>
              <a:t> </a:t>
            </a:r>
            <a:r>
              <a:rPr sz="2000" dirty="0">
                <a:solidFill>
                  <a:prstClr val="black"/>
                </a:solidFill>
                <a:latin typeface="Times New Roman"/>
                <a:cs typeface="Times New Roman"/>
              </a:rPr>
              <a:t>co</a:t>
            </a:r>
            <a:r>
              <a:rPr sz="2000" spc="-20" dirty="0">
                <a:solidFill>
                  <a:prstClr val="black"/>
                </a:solidFill>
                <a:latin typeface="Times New Roman"/>
                <a:cs typeface="Times New Roman"/>
              </a:rPr>
              <a:t>m</a:t>
            </a:r>
            <a:r>
              <a:rPr sz="2000" spc="-25" dirty="0">
                <a:solidFill>
                  <a:prstClr val="black"/>
                </a:solidFill>
                <a:latin typeface="Times New Roman"/>
                <a:cs typeface="Times New Roman"/>
              </a:rPr>
              <a:t>m</a:t>
            </a:r>
            <a:r>
              <a:rPr sz="2000" dirty="0">
                <a:solidFill>
                  <a:prstClr val="black"/>
                </a:solidFill>
                <a:latin typeface="Times New Roman"/>
                <a:cs typeface="Times New Roman"/>
              </a:rPr>
              <a:t>o</a:t>
            </a:r>
            <a:r>
              <a:rPr sz="2000" spc="10" dirty="0">
                <a:solidFill>
                  <a:prstClr val="black"/>
                </a:solidFill>
                <a:latin typeface="Times New Roman"/>
                <a:cs typeface="Times New Roman"/>
              </a:rPr>
              <a:t>n</a:t>
            </a:r>
            <a:r>
              <a:rPr sz="2000" dirty="0">
                <a:solidFill>
                  <a:prstClr val="black"/>
                </a:solidFill>
                <a:latin typeface="Times New Roman"/>
                <a:cs typeface="Times New Roman"/>
              </a:rPr>
              <a:t>ly</a:t>
            </a:r>
            <a:r>
              <a:rPr sz="2000" spc="-15" dirty="0">
                <a:solidFill>
                  <a:prstClr val="black"/>
                </a:solidFill>
                <a:latin typeface="Times New Roman"/>
                <a:cs typeface="Times New Roman"/>
              </a:rPr>
              <a:t> </a:t>
            </a:r>
            <a:r>
              <a:rPr sz="2000" spc="5" dirty="0">
                <a:solidFill>
                  <a:prstClr val="black"/>
                </a:solidFill>
                <a:latin typeface="Times New Roman"/>
                <a:cs typeface="Times New Roman"/>
              </a:rPr>
              <a:t>u</a:t>
            </a:r>
            <a:r>
              <a:rPr sz="2000" dirty="0">
                <a:solidFill>
                  <a:prstClr val="black"/>
                </a:solidFill>
                <a:latin typeface="Times New Roman"/>
                <a:cs typeface="Times New Roman"/>
              </a:rPr>
              <a:t>sed</a:t>
            </a:r>
            <a:r>
              <a:rPr sz="2000" spc="-15" dirty="0">
                <a:solidFill>
                  <a:prstClr val="black"/>
                </a:solidFill>
                <a:latin typeface="Times New Roman"/>
                <a:cs typeface="Times New Roman"/>
              </a:rPr>
              <a:t> </a:t>
            </a:r>
            <a:r>
              <a:rPr sz="2000" dirty="0">
                <a:solidFill>
                  <a:prstClr val="black"/>
                </a:solidFill>
                <a:latin typeface="Times New Roman"/>
                <a:cs typeface="Times New Roman"/>
              </a:rPr>
              <a:t>cha</a:t>
            </a:r>
            <a:r>
              <a:rPr sz="2000" spc="5" dirty="0">
                <a:solidFill>
                  <a:prstClr val="black"/>
                </a:solidFill>
                <a:latin typeface="Times New Roman"/>
                <a:cs typeface="Times New Roman"/>
              </a:rPr>
              <a:t>n</a:t>
            </a:r>
            <a:r>
              <a:rPr sz="2000" dirty="0">
                <a:solidFill>
                  <a:prstClr val="black"/>
                </a:solidFill>
                <a:latin typeface="Times New Roman"/>
                <a:cs typeface="Times New Roman"/>
              </a:rPr>
              <a:t>ge</a:t>
            </a:r>
            <a:r>
              <a:rPr sz="2000" spc="-30" dirty="0">
                <a:solidFill>
                  <a:prstClr val="black"/>
                </a:solidFill>
                <a:latin typeface="Times New Roman"/>
                <a:cs typeface="Times New Roman"/>
              </a:rPr>
              <a:t> </a:t>
            </a:r>
            <a:r>
              <a:rPr sz="2000" dirty="0">
                <a:solidFill>
                  <a:prstClr val="black"/>
                </a:solidFill>
                <a:latin typeface="Times New Roman"/>
                <a:cs typeface="Times New Roman"/>
              </a:rPr>
              <a:t>detec</a:t>
            </a:r>
            <a:r>
              <a:rPr sz="2000" spc="-10" dirty="0">
                <a:solidFill>
                  <a:prstClr val="black"/>
                </a:solidFill>
                <a:latin typeface="Times New Roman"/>
                <a:cs typeface="Times New Roman"/>
              </a:rPr>
              <a:t>t</a:t>
            </a:r>
            <a:r>
              <a:rPr sz="2000" dirty="0">
                <a:solidFill>
                  <a:prstClr val="black"/>
                </a:solidFill>
                <a:latin typeface="Times New Roman"/>
                <a:cs typeface="Times New Roman"/>
              </a:rPr>
              <a:t>ion</a:t>
            </a:r>
            <a:r>
              <a:rPr sz="2000" spc="-30" dirty="0">
                <a:solidFill>
                  <a:prstClr val="black"/>
                </a:solidFill>
                <a:latin typeface="Times New Roman"/>
                <a:cs typeface="Times New Roman"/>
              </a:rPr>
              <a:t> </a:t>
            </a:r>
            <a:r>
              <a:rPr sz="2000" dirty="0">
                <a:solidFill>
                  <a:prstClr val="black"/>
                </a:solidFill>
                <a:latin typeface="Times New Roman"/>
                <a:cs typeface="Times New Roman"/>
              </a:rPr>
              <a:t>datase</a:t>
            </a:r>
            <a:r>
              <a:rPr sz="2000" spc="-10" dirty="0">
                <a:solidFill>
                  <a:prstClr val="black"/>
                </a:solidFill>
                <a:latin typeface="Times New Roman"/>
                <a:cs typeface="Times New Roman"/>
              </a:rPr>
              <a:t>t</a:t>
            </a:r>
            <a:r>
              <a:rPr sz="2000" dirty="0">
                <a:solidFill>
                  <a:prstClr val="black"/>
                </a:solidFill>
                <a:latin typeface="Times New Roman"/>
                <a:cs typeface="Times New Roman"/>
              </a:rPr>
              <a:t>s</a:t>
            </a:r>
            <a:r>
              <a:rPr sz="2000" spc="-20" dirty="0">
                <a:solidFill>
                  <a:prstClr val="black"/>
                </a:solidFill>
                <a:latin typeface="Times New Roman"/>
                <a:cs typeface="Times New Roman"/>
              </a:rPr>
              <a:t> </a:t>
            </a:r>
            <a:r>
              <a:rPr sz="2000" dirty="0">
                <a:solidFill>
                  <a:prstClr val="black"/>
                </a:solidFill>
                <a:latin typeface="Times New Roman"/>
                <a:cs typeface="Times New Roman"/>
              </a:rPr>
              <a:t>in  the</a:t>
            </a:r>
            <a:r>
              <a:rPr sz="2000" spc="-10" dirty="0">
                <a:solidFill>
                  <a:prstClr val="black"/>
                </a:solidFill>
                <a:latin typeface="Times New Roman"/>
                <a:cs typeface="Times New Roman"/>
              </a:rPr>
              <a:t> </a:t>
            </a:r>
            <a:r>
              <a:rPr sz="2000" dirty="0">
                <a:solidFill>
                  <a:prstClr val="black"/>
                </a:solidFill>
                <a:latin typeface="Times New Roman"/>
                <a:cs typeface="Times New Roman"/>
              </a:rPr>
              <a:t>literature</a:t>
            </a:r>
            <a:endParaRPr sz="2000">
              <a:solidFill>
                <a:prstClr val="black"/>
              </a:solidFill>
              <a:latin typeface="Times New Roman"/>
              <a:cs typeface="Times New Roman"/>
            </a:endParaRPr>
          </a:p>
        </p:txBody>
      </p:sp>
      <p:sp>
        <p:nvSpPr>
          <p:cNvPr id="5" name="Date Placeholder 4">
            <a:extLst>
              <a:ext uri="{FF2B5EF4-FFF2-40B4-BE49-F238E27FC236}">
                <a16:creationId xmlns:a16="http://schemas.microsoft.com/office/drawing/2014/main" id="{DC1379A0-1DD3-A5F9-B0E8-574244F3C76F}"/>
              </a:ext>
            </a:extLst>
          </p:cNvPr>
          <p:cNvSpPr>
            <a:spLocks noGrp="1"/>
          </p:cNvSpPr>
          <p:nvPr>
            <p:ph type="dt" sz="half" idx="6"/>
          </p:nvPr>
        </p:nvSpPr>
        <p:spPr/>
        <p:txBody>
          <a:bodyPr/>
          <a:lstStyle/>
          <a:p>
            <a:endParaRPr lang="en-US" dirty="0"/>
          </a:p>
        </p:txBody>
      </p:sp>
      <p:sp>
        <p:nvSpPr>
          <p:cNvPr id="6" name="Slide Number Placeholder 5">
            <a:extLst>
              <a:ext uri="{FF2B5EF4-FFF2-40B4-BE49-F238E27FC236}">
                <a16:creationId xmlns:a16="http://schemas.microsoft.com/office/drawing/2014/main" id="{21EECD88-0CBA-249A-4AF8-AC6B9C939E29}"/>
              </a:ext>
            </a:extLst>
          </p:cNvPr>
          <p:cNvSpPr>
            <a:spLocks noGrp="1"/>
          </p:cNvSpPr>
          <p:nvPr>
            <p:ph type="sldNum" sz="quarter" idx="7"/>
          </p:nvPr>
        </p:nvSpPr>
        <p:spPr/>
        <p:txBody>
          <a:bodyPr/>
          <a:lstStyle/>
          <a:p>
            <a:fld id="{B6F15528-21DE-4FAA-801E-634DDDAF4B2B}" type="slidenum">
              <a:rPr lang="en-IN" smtClean="0"/>
              <a:t>84</a:t>
            </a:fld>
            <a:endParaRPr lang="en-IN"/>
          </a:p>
        </p:txBody>
      </p:sp>
      <p:pic>
        <p:nvPicPr>
          <p:cNvPr id="7" name="Picture 2" descr="E:\NIET\Project\xLogo11.png.pagespeed.ic.pydHLuCQEZ.png">
            <a:extLst>
              <a:ext uri="{FF2B5EF4-FFF2-40B4-BE49-F238E27FC236}">
                <a16:creationId xmlns:a16="http://schemas.microsoft.com/office/drawing/2014/main" id="{F41B581A-5781-FC67-71FF-B4A94F0483DF}"/>
              </a:ext>
            </a:extLst>
          </p:cNvPr>
          <p:cNvPicPr>
            <a:picLocks noChangeAspect="1" noChangeArrowheads="1"/>
          </p:cNvPicPr>
          <p:nvPr/>
        </p:nvPicPr>
        <p:blipFill>
          <a:blip r:embed="rId3" cstate="print"/>
          <a:srcRect/>
          <a:stretch>
            <a:fillRect/>
          </a:stretch>
        </p:blipFill>
        <p:spPr bwMode="auto">
          <a:xfrm>
            <a:off x="0" y="15548"/>
            <a:ext cx="1447800" cy="817163"/>
          </a:xfrm>
          <a:prstGeom prst="rect">
            <a:avLst/>
          </a:prstGeom>
          <a:noFill/>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229409" y="0"/>
            <a:ext cx="3324225" cy="543560"/>
          </a:xfrm>
          <a:prstGeom prst="rect">
            <a:avLst/>
          </a:prstGeom>
        </p:spPr>
        <p:txBody>
          <a:bodyPr vert="horz" wrap="square" lIns="0" tIns="12065" rIns="0" bIns="0" rtlCol="0">
            <a:spAutoFit/>
          </a:bodyPr>
          <a:lstStyle/>
          <a:p>
            <a:pPr marL="12700">
              <a:spcBef>
                <a:spcPts val="95"/>
              </a:spcBef>
            </a:pPr>
            <a:r>
              <a:rPr sz="3400" b="0" dirty="0">
                <a:solidFill>
                  <a:srgbClr val="FFFFFF"/>
                </a:solidFill>
                <a:latin typeface="Times New Roman"/>
                <a:cs typeface="Times New Roman"/>
              </a:rPr>
              <a:t>Evaluation</a:t>
            </a:r>
            <a:r>
              <a:rPr sz="3400" b="0" spc="-65" dirty="0">
                <a:solidFill>
                  <a:srgbClr val="FFFFFF"/>
                </a:solidFill>
                <a:latin typeface="Times New Roman"/>
                <a:cs typeface="Times New Roman"/>
              </a:rPr>
              <a:t> </a:t>
            </a:r>
            <a:r>
              <a:rPr sz="3400" b="0" spc="-5" dirty="0">
                <a:solidFill>
                  <a:srgbClr val="FFFFFF"/>
                </a:solidFill>
                <a:latin typeface="Times New Roman"/>
                <a:cs typeface="Times New Roman"/>
              </a:rPr>
              <a:t>Metrics</a:t>
            </a:r>
            <a:endParaRPr sz="3400">
              <a:latin typeface="Times New Roman"/>
              <a:cs typeface="Times New Roman"/>
            </a:endParaRPr>
          </a:p>
        </p:txBody>
      </p:sp>
      <p:grpSp>
        <p:nvGrpSpPr>
          <p:cNvPr id="3" name="object 3"/>
          <p:cNvGrpSpPr/>
          <p:nvPr/>
        </p:nvGrpSpPr>
        <p:grpSpPr>
          <a:xfrm>
            <a:off x="6188965" y="946403"/>
            <a:ext cx="4057015" cy="2208530"/>
            <a:chOff x="4664964" y="946403"/>
            <a:chExt cx="4057015" cy="2208530"/>
          </a:xfrm>
        </p:grpSpPr>
        <p:sp>
          <p:nvSpPr>
            <p:cNvPr id="4" name="object 4"/>
            <p:cNvSpPr/>
            <p:nvPr/>
          </p:nvSpPr>
          <p:spPr>
            <a:xfrm>
              <a:off x="4664964" y="946403"/>
              <a:ext cx="4057015" cy="2208530"/>
            </a:xfrm>
            <a:custGeom>
              <a:avLst/>
              <a:gdLst/>
              <a:ahLst/>
              <a:cxnLst/>
              <a:rect l="l" t="t" r="r" b="b"/>
              <a:pathLst>
                <a:path w="4057015" h="2208530">
                  <a:moveTo>
                    <a:pt x="4056888" y="0"/>
                  </a:moveTo>
                  <a:lnTo>
                    <a:pt x="0" y="0"/>
                  </a:lnTo>
                  <a:lnTo>
                    <a:pt x="0" y="2208276"/>
                  </a:lnTo>
                  <a:lnTo>
                    <a:pt x="4056888" y="2208276"/>
                  </a:lnTo>
                  <a:lnTo>
                    <a:pt x="4056888" y="0"/>
                  </a:lnTo>
                  <a:close/>
                </a:path>
              </a:pathLst>
            </a:custGeom>
            <a:solidFill>
              <a:srgbClr val="FBCE68"/>
            </a:solidFill>
          </p:spPr>
          <p:txBody>
            <a:bodyPr wrap="square" lIns="0" tIns="0" rIns="0" bIns="0" rtlCol="0"/>
            <a:lstStyle/>
            <a:p>
              <a:endParaRPr>
                <a:solidFill>
                  <a:prstClr val="black"/>
                </a:solidFill>
                <a:latin typeface="Calibri"/>
              </a:endParaRPr>
            </a:p>
          </p:txBody>
        </p:sp>
        <p:sp>
          <p:nvSpPr>
            <p:cNvPr id="5" name="object 5"/>
            <p:cNvSpPr/>
            <p:nvPr/>
          </p:nvSpPr>
          <p:spPr>
            <a:xfrm>
              <a:off x="5244084" y="1322831"/>
              <a:ext cx="1884045" cy="1699260"/>
            </a:xfrm>
            <a:custGeom>
              <a:avLst/>
              <a:gdLst/>
              <a:ahLst/>
              <a:cxnLst/>
              <a:rect l="l" t="t" r="r" b="b"/>
              <a:pathLst>
                <a:path w="1884045" h="1699260">
                  <a:moveTo>
                    <a:pt x="941831" y="0"/>
                  </a:moveTo>
                  <a:lnTo>
                    <a:pt x="891809" y="1177"/>
                  </a:lnTo>
                  <a:lnTo>
                    <a:pt x="842467" y="4671"/>
                  </a:lnTo>
                  <a:lnTo>
                    <a:pt x="793870" y="10422"/>
                  </a:lnTo>
                  <a:lnTo>
                    <a:pt x="746083" y="18372"/>
                  </a:lnTo>
                  <a:lnTo>
                    <a:pt x="699173" y="28462"/>
                  </a:lnTo>
                  <a:lnTo>
                    <a:pt x="653203" y="40633"/>
                  </a:lnTo>
                  <a:lnTo>
                    <a:pt x="608238" y="54826"/>
                  </a:lnTo>
                  <a:lnTo>
                    <a:pt x="564345" y="70984"/>
                  </a:lnTo>
                  <a:lnTo>
                    <a:pt x="521587" y="89047"/>
                  </a:lnTo>
                  <a:lnTo>
                    <a:pt x="480030" y="108956"/>
                  </a:lnTo>
                  <a:lnTo>
                    <a:pt x="439740" y="130653"/>
                  </a:lnTo>
                  <a:lnTo>
                    <a:pt x="400780" y="154079"/>
                  </a:lnTo>
                  <a:lnTo>
                    <a:pt x="363217" y="179176"/>
                  </a:lnTo>
                  <a:lnTo>
                    <a:pt x="327115" y="205884"/>
                  </a:lnTo>
                  <a:lnTo>
                    <a:pt x="292539" y="234145"/>
                  </a:lnTo>
                  <a:lnTo>
                    <a:pt x="259554" y="263901"/>
                  </a:lnTo>
                  <a:lnTo>
                    <a:pt x="228226" y="295092"/>
                  </a:lnTo>
                  <a:lnTo>
                    <a:pt x="198620" y="327660"/>
                  </a:lnTo>
                  <a:lnTo>
                    <a:pt x="170800" y="361546"/>
                  </a:lnTo>
                  <a:lnTo>
                    <a:pt x="144831" y="396692"/>
                  </a:lnTo>
                  <a:lnTo>
                    <a:pt x="120780" y="433038"/>
                  </a:lnTo>
                  <a:lnTo>
                    <a:pt x="98710" y="470527"/>
                  </a:lnTo>
                  <a:lnTo>
                    <a:pt x="78687" y="509098"/>
                  </a:lnTo>
                  <a:lnTo>
                    <a:pt x="60776" y="548695"/>
                  </a:lnTo>
                  <a:lnTo>
                    <a:pt x="45042" y="589257"/>
                  </a:lnTo>
                  <a:lnTo>
                    <a:pt x="31550" y="630727"/>
                  </a:lnTo>
                  <a:lnTo>
                    <a:pt x="20365" y="673045"/>
                  </a:lnTo>
                  <a:lnTo>
                    <a:pt x="11553" y="716153"/>
                  </a:lnTo>
                  <a:lnTo>
                    <a:pt x="5178" y="759992"/>
                  </a:lnTo>
                  <a:lnTo>
                    <a:pt x="1305" y="804504"/>
                  </a:lnTo>
                  <a:lnTo>
                    <a:pt x="0" y="849629"/>
                  </a:lnTo>
                  <a:lnTo>
                    <a:pt x="1305" y="894755"/>
                  </a:lnTo>
                  <a:lnTo>
                    <a:pt x="5178" y="939267"/>
                  </a:lnTo>
                  <a:lnTo>
                    <a:pt x="11553" y="983106"/>
                  </a:lnTo>
                  <a:lnTo>
                    <a:pt x="20365" y="1026214"/>
                  </a:lnTo>
                  <a:lnTo>
                    <a:pt x="31550" y="1068532"/>
                  </a:lnTo>
                  <a:lnTo>
                    <a:pt x="45042" y="1110002"/>
                  </a:lnTo>
                  <a:lnTo>
                    <a:pt x="60776" y="1150564"/>
                  </a:lnTo>
                  <a:lnTo>
                    <a:pt x="78687" y="1190161"/>
                  </a:lnTo>
                  <a:lnTo>
                    <a:pt x="98710" y="1228732"/>
                  </a:lnTo>
                  <a:lnTo>
                    <a:pt x="120780" y="1266221"/>
                  </a:lnTo>
                  <a:lnTo>
                    <a:pt x="144831" y="1302567"/>
                  </a:lnTo>
                  <a:lnTo>
                    <a:pt x="170800" y="1337713"/>
                  </a:lnTo>
                  <a:lnTo>
                    <a:pt x="198620" y="1371599"/>
                  </a:lnTo>
                  <a:lnTo>
                    <a:pt x="228226" y="1404167"/>
                  </a:lnTo>
                  <a:lnTo>
                    <a:pt x="259554" y="1435358"/>
                  </a:lnTo>
                  <a:lnTo>
                    <a:pt x="292539" y="1465114"/>
                  </a:lnTo>
                  <a:lnTo>
                    <a:pt x="327115" y="1493375"/>
                  </a:lnTo>
                  <a:lnTo>
                    <a:pt x="363217" y="1520083"/>
                  </a:lnTo>
                  <a:lnTo>
                    <a:pt x="400780" y="1545180"/>
                  </a:lnTo>
                  <a:lnTo>
                    <a:pt x="439740" y="1568606"/>
                  </a:lnTo>
                  <a:lnTo>
                    <a:pt x="480030" y="1590303"/>
                  </a:lnTo>
                  <a:lnTo>
                    <a:pt x="521587" y="1610212"/>
                  </a:lnTo>
                  <a:lnTo>
                    <a:pt x="564345" y="1628275"/>
                  </a:lnTo>
                  <a:lnTo>
                    <a:pt x="608238" y="1644433"/>
                  </a:lnTo>
                  <a:lnTo>
                    <a:pt x="653203" y="1658626"/>
                  </a:lnTo>
                  <a:lnTo>
                    <a:pt x="699173" y="1670797"/>
                  </a:lnTo>
                  <a:lnTo>
                    <a:pt x="746083" y="1680887"/>
                  </a:lnTo>
                  <a:lnTo>
                    <a:pt x="793870" y="1688837"/>
                  </a:lnTo>
                  <a:lnTo>
                    <a:pt x="842467" y="1694588"/>
                  </a:lnTo>
                  <a:lnTo>
                    <a:pt x="891809" y="1698082"/>
                  </a:lnTo>
                  <a:lnTo>
                    <a:pt x="941831" y="1699259"/>
                  </a:lnTo>
                  <a:lnTo>
                    <a:pt x="991854" y="1698082"/>
                  </a:lnTo>
                  <a:lnTo>
                    <a:pt x="1041196" y="1694588"/>
                  </a:lnTo>
                  <a:lnTo>
                    <a:pt x="1089793" y="1688837"/>
                  </a:lnTo>
                  <a:lnTo>
                    <a:pt x="1137580" y="1680887"/>
                  </a:lnTo>
                  <a:lnTo>
                    <a:pt x="1184490" y="1670797"/>
                  </a:lnTo>
                  <a:lnTo>
                    <a:pt x="1230460" y="1658626"/>
                  </a:lnTo>
                  <a:lnTo>
                    <a:pt x="1275425" y="1644433"/>
                  </a:lnTo>
                  <a:lnTo>
                    <a:pt x="1319318" y="1628275"/>
                  </a:lnTo>
                  <a:lnTo>
                    <a:pt x="1362076" y="1610212"/>
                  </a:lnTo>
                  <a:lnTo>
                    <a:pt x="1403633" y="1590303"/>
                  </a:lnTo>
                  <a:lnTo>
                    <a:pt x="1443923" y="1568606"/>
                  </a:lnTo>
                  <a:lnTo>
                    <a:pt x="1482883" y="1545180"/>
                  </a:lnTo>
                  <a:lnTo>
                    <a:pt x="1520446" y="1520083"/>
                  </a:lnTo>
                  <a:lnTo>
                    <a:pt x="1556548" y="1493375"/>
                  </a:lnTo>
                  <a:lnTo>
                    <a:pt x="1591124" y="1465114"/>
                  </a:lnTo>
                  <a:lnTo>
                    <a:pt x="1624109" y="1435358"/>
                  </a:lnTo>
                  <a:lnTo>
                    <a:pt x="1655437" y="1404167"/>
                  </a:lnTo>
                  <a:lnTo>
                    <a:pt x="1685043" y="1371599"/>
                  </a:lnTo>
                  <a:lnTo>
                    <a:pt x="1712863" y="1337713"/>
                  </a:lnTo>
                  <a:lnTo>
                    <a:pt x="1738832" y="1302567"/>
                  </a:lnTo>
                  <a:lnTo>
                    <a:pt x="1762883" y="1266221"/>
                  </a:lnTo>
                  <a:lnTo>
                    <a:pt x="1784953" y="1228732"/>
                  </a:lnTo>
                  <a:lnTo>
                    <a:pt x="1804976" y="1190161"/>
                  </a:lnTo>
                  <a:lnTo>
                    <a:pt x="1822887" y="1150564"/>
                  </a:lnTo>
                  <a:lnTo>
                    <a:pt x="1838621" y="1110002"/>
                  </a:lnTo>
                  <a:lnTo>
                    <a:pt x="1852113" y="1068532"/>
                  </a:lnTo>
                  <a:lnTo>
                    <a:pt x="1863298" y="1026214"/>
                  </a:lnTo>
                  <a:lnTo>
                    <a:pt x="1872110" y="983106"/>
                  </a:lnTo>
                  <a:lnTo>
                    <a:pt x="1878485" y="939267"/>
                  </a:lnTo>
                  <a:lnTo>
                    <a:pt x="1882358" y="894755"/>
                  </a:lnTo>
                  <a:lnTo>
                    <a:pt x="1883664" y="849629"/>
                  </a:lnTo>
                  <a:lnTo>
                    <a:pt x="1882358" y="804504"/>
                  </a:lnTo>
                  <a:lnTo>
                    <a:pt x="1878485" y="759992"/>
                  </a:lnTo>
                  <a:lnTo>
                    <a:pt x="1872110" y="716153"/>
                  </a:lnTo>
                  <a:lnTo>
                    <a:pt x="1863298" y="673045"/>
                  </a:lnTo>
                  <a:lnTo>
                    <a:pt x="1852113" y="630727"/>
                  </a:lnTo>
                  <a:lnTo>
                    <a:pt x="1838621" y="589257"/>
                  </a:lnTo>
                  <a:lnTo>
                    <a:pt x="1822887" y="548695"/>
                  </a:lnTo>
                  <a:lnTo>
                    <a:pt x="1804976" y="509098"/>
                  </a:lnTo>
                  <a:lnTo>
                    <a:pt x="1784953" y="470527"/>
                  </a:lnTo>
                  <a:lnTo>
                    <a:pt x="1762883" y="433038"/>
                  </a:lnTo>
                  <a:lnTo>
                    <a:pt x="1738832" y="396692"/>
                  </a:lnTo>
                  <a:lnTo>
                    <a:pt x="1712863" y="361546"/>
                  </a:lnTo>
                  <a:lnTo>
                    <a:pt x="1685043" y="327660"/>
                  </a:lnTo>
                  <a:lnTo>
                    <a:pt x="1655437" y="295092"/>
                  </a:lnTo>
                  <a:lnTo>
                    <a:pt x="1624109" y="263901"/>
                  </a:lnTo>
                  <a:lnTo>
                    <a:pt x="1591124" y="234145"/>
                  </a:lnTo>
                  <a:lnTo>
                    <a:pt x="1556548" y="205884"/>
                  </a:lnTo>
                  <a:lnTo>
                    <a:pt x="1520446" y="179176"/>
                  </a:lnTo>
                  <a:lnTo>
                    <a:pt x="1482883" y="154079"/>
                  </a:lnTo>
                  <a:lnTo>
                    <a:pt x="1443923" y="130653"/>
                  </a:lnTo>
                  <a:lnTo>
                    <a:pt x="1403633" y="108956"/>
                  </a:lnTo>
                  <a:lnTo>
                    <a:pt x="1362076" y="89047"/>
                  </a:lnTo>
                  <a:lnTo>
                    <a:pt x="1319318" y="70984"/>
                  </a:lnTo>
                  <a:lnTo>
                    <a:pt x="1275425" y="54826"/>
                  </a:lnTo>
                  <a:lnTo>
                    <a:pt x="1230460" y="40633"/>
                  </a:lnTo>
                  <a:lnTo>
                    <a:pt x="1184490" y="28462"/>
                  </a:lnTo>
                  <a:lnTo>
                    <a:pt x="1137580" y="18372"/>
                  </a:lnTo>
                  <a:lnTo>
                    <a:pt x="1089793" y="10422"/>
                  </a:lnTo>
                  <a:lnTo>
                    <a:pt x="1041196" y="4671"/>
                  </a:lnTo>
                  <a:lnTo>
                    <a:pt x="991854" y="1177"/>
                  </a:lnTo>
                  <a:lnTo>
                    <a:pt x="941831" y="0"/>
                  </a:lnTo>
                  <a:close/>
                </a:path>
              </a:pathLst>
            </a:custGeom>
            <a:solidFill>
              <a:srgbClr val="00AF50">
                <a:alpha val="36077"/>
              </a:srgbClr>
            </a:solidFill>
          </p:spPr>
          <p:txBody>
            <a:bodyPr wrap="square" lIns="0" tIns="0" rIns="0" bIns="0" rtlCol="0"/>
            <a:lstStyle/>
            <a:p>
              <a:endParaRPr>
                <a:solidFill>
                  <a:prstClr val="black"/>
                </a:solidFill>
                <a:latin typeface="Calibri"/>
              </a:endParaRPr>
            </a:p>
          </p:txBody>
        </p:sp>
        <p:sp>
          <p:nvSpPr>
            <p:cNvPr id="6" name="object 6"/>
            <p:cNvSpPr/>
            <p:nvPr/>
          </p:nvSpPr>
          <p:spPr>
            <a:xfrm>
              <a:off x="6342888" y="1322831"/>
              <a:ext cx="1884045" cy="1699260"/>
            </a:xfrm>
            <a:custGeom>
              <a:avLst/>
              <a:gdLst/>
              <a:ahLst/>
              <a:cxnLst/>
              <a:rect l="l" t="t" r="r" b="b"/>
              <a:pathLst>
                <a:path w="1884045" h="1699260">
                  <a:moveTo>
                    <a:pt x="941832" y="0"/>
                  </a:moveTo>
                  <a:lnTo>
                    <a:pt x="891809" y="1177"/>
                  </a:lnTo>
                  <a:lnTo>
                    <a:pt x="842467" y="4671"/>
                  </a:lnTo>
                  <a:lnTo>
                    <a:pt x="793870" y="10422"/>
                  </a:lnTo>
                  <a:lnTo>
                    <a:pt x="746083" y="18372"/>
                  </a:lnTo>
                  <a:lnTo>
                    <a:pt x="699173" y="28462"/>
                  </a:lnTo>
                  <a:lnTo>
                    <a:pt x="653203" y="40633"/>
                  </a:lnTo>
                  <a:lnTo>
                    <a:pt x="608238" y="54826"/>
                  </a:lnTo>
                  <a:lnTo>
                    <a:pt x="564345" y="70984"/>
                  </a:lnTo>
                  <a:lnTo>
                    <a:pt x="521587" y="89047"/>
                  </a:lnTo>
                  <a:lnTo>
                    <a:pt x="480030" y="108956"/>
                  </a:lnTo>
                  <a:lnTo>
                    <a:pt x="439740" y="130653"/>
                  </a:lnTo>
                  <a:lnTo>
                    <a:pt x="400780" y="154079"/>
                  </a:lnTo>
                  <a:lnTo>
                    <a:pt x="363217" y="179176"/>
                  </a:lnTo>
                  <a:lnTo>
                    <a:pt x="327115" y="205884"/>
                  </a:lnTo>
                  <a:lnTo>
                    <a:pt x="292539" y="234145"/>
                  </a:lnTo>
                  <a:lnTo>
                    <a:pt x="259554" y="263901"/>
                  </a:lnTo>
                  <a:lnTo>
                    <a:pt x="228226" y="295092"/>
                  </a:lnTo>
                  <a:lnTo>
                    <a:pt x="198620" y="327660"/>
                  </a:lnTo>
                  <a:lnTo>
                    <a:pt x="170800" y="361546"/>
                  </a:lnTo>
                  <a:lnTo>
                    <a:pt x="144831" y="396692"/>
                  </a:lnTo>
                  <a:lnTo>
                    <a:pt x="120780" y="433038"/>
                  </a:lnTo>
                  <a:lnTo>
                    <a:pt x="98710" y="470527"/>
                  </a:lnTo>
                  <a:lnTo>
                    <a:pt x="78687" y="509098"/>
                  </a:lnTo>
                  <a:lnTo>
                    <a:pt x="60776" y="548695"/>
                  </a:lnTo>
                  <a:lnTo>
                    <a:pt x="45042" y="589257"/>
                  </a:lnTo>
                  <a:lnTo>
                    <a:pt x="31550" y="630727"/>
                  </a:lnTo>
                  <a:lnTo>
                    <a:pt x="20365" y="673045"/>
                  </a:lnTo>
                  <a:lnTo>
                    <a:pt x="11553" y="716153"/>
                  </a:lnTo>
                  <a:lnTo>
                    <a:pt x="5178" y="759992"/>
                  </a:lnTo>
                  <a:lnTo>
                    <a:pt x="1305" y="804504"/>
                  </a:lnTo>
                  <a:lnTo>
                    <a:pt x="0" y="849629"/>
                  </a:lnTo>
                  <a:lnTo>
                    <a:pt x="1305" y="894755"/>
                  </a:lnTo>
                  <a:lnTo>
                    <a:pt x="5178" y="939267"/>
                  </a:lnTo>
                  <a:lnTo>
                    <a:pt x="11553" y="983106"/>
                  </a:lnTo>
                  <a:lnTo>
                    <a:pt x="20365" y="1026214"/>
                  </a:lnTo>
                  <a:lnTo>
                    <a:pt x="31550" y="1068532"/>
                  </a:lnTo>
                  <a:lnTo>
                    <a:pt x="45042" y="1110002"/>
                  </a:lnTo>
                  <a:lnTo>
                    <a:pt x="60776" y="1150564"/>
                  </a:lnTo>
                  <a:lnTo>
                    <a:pt x="78687" y="1190161"/>
                  </a:lnTo>
                  <a:lnTo>
                    <a:pt x="98710" y="1228732"/>
                  </a:lnTo>
                  <a:lnTo>
                    <a:pt x="120780" y="1266221"/>
                  </a:lnTo>
                  <a:lnTo>
                    <a:pt x="144831" y="1302567"/>
                  </a:lnTo>
                  <a:lnTo>
                    <a:pt x="170800" y="1337713"/>
                  </a:lnTo>
                  <a:lnTo>
                    <a:pt x="198620" y="1371599"/>
                  </a:lnTo>
                  <a:lnTo>
                    <a:pt x="228226" y="1404167"/>
                  </a:lnTo>
                  <a:lnTo>
                    <a:pt x="259554" y="1435358"/>
                  </a:lnTo>
                  <a:lnTo>
                    <a:pt x="292539" y="1465114"/>
                  </a:lnTo>
                  <a:lnTo>
                    <a:pt x="327115" y="1493375"/>
                  </a:lnTo>
                  <a:lnTo>
                    <a:pt x="363217" y="1520083"/>
                  </a:lnTo>
                  <a:lnTo>
                    <a:pt x="400780" y="1545180"/>
                  </a:lnTo>
                  <a:lnTo>
                    <a:pt x="439740" y="1568606"/>
                  </a:lnTo>
                  <a:lnTo>
                    <a:pt x="480030" y="1590303"/>
                  </a:lnTo>
                  <a:lnTo>
                    <a:pt x="521587" y="1610212"/>
                  </a:lnTo>
                  <a:lnTo>
                    <a:pt x="564345" y="1628275"/>
                  </a:lnTo>
                  <a:lnTo>
                    <a:pt x="608238" y="1644433"/>
                  </a:lnTo>
                  <a:lnTo>
                    <a:pt x="653203" y="1658626"/>
                  </a:lnTo>
                  <a:lnTo>
                    <a:pt x="699173" y="1670797"/>
                  </a:lnTo>
                  <a:lnTo>
                    <a:pt x="746083" y="1680887"/>
                  </a:lnTo>
                  <a:lnTo>
                    <a:pt x="793870" y="1688837"/>
                  </a:lnTo>
                  <a:lnTo>
                    <a:pt x="842467" y="1694588"/>
                  </a:lnTo>
                  <a:lnTo>
                    <a:pt x="891809" y="1698082"/>
                  </a:lnTo>
                  <a:lnTo>
                    <a:pt x="941832" y="1699259"/>
                  </a:lnTo>
                  <a:lnTo>
                    <a:pt x="991854" y="1698082"/>
                  </a:lnTo>
                  <a:lnTo>
                    <a:pt x="1041196" y="1694588"/>
                  </a:lnTo>
                  <a:lnTo>
                    <a:pt x="1089793" y="1688837"/>
                  </a:lnTo>
                  <a:lnTo>
                    <a:pt x="1137580" y="1680887"/>
                  </a:lnTo>
                  <a:lnTo>
                    <a:pt x="1184490" y="1670797"/>
                  </a:lnTo>
                  <a:lnTo>
                    <a:pt x="1230460" y="1658626"/>
                  </a:lnTo>
                  <a:lnTo>
                    <a:pt x="1275425" y="1644433"/>
                  </a:lnTo>
                  <a:lnTo>
                    <a:pt x="1319318" y="1628275"/>
                  </a:lnTo>
                  <a:lnTo>
                    <a:pt x="1362076" y="1610212"/>
                  </a:lnTo>
                  <a:lnTo>
                    <a:pt x="1403633" y="1590303"/>
                  </a:lnTo>
                  <a:lnTo>
                    <a:pt x="1443923" y="1568606"/>
                  </a:lnTo>
                  <a:lnTo>
                    <a:pt x="1482883" y="1545180"/>
                  </a:lnTo>
                  <a:lnTo>
                    <a:pt x="1520446" y="1520083"/>
                  </a:lnTo>
                  <a:lnTo>
                    <a:pt x="1556548" y="1493375"/>
                  </a:lnTo>
                  <a:lnTo>
                    <a:pt x="1591124" y="1465114"/>
                  </a:lnTo>
                  <a:lnTo>
                    <a:pt x="1624109" y="1435358"/>
                  </a:lnTo>
                  <a:lnTo>
                    <a:pt x="1655437" y="1404167"/>
                  </a:lnTo>
                  <a:lnTo>
                    <a:pt x="1685043" y="1371599"/>
                  </a:lnTo>
                  <a:lnTo>
                    <a:pt x="1712863" y="1337713"/>
                  </a:lnTo>
                  <a:lnTo>
                    <a:pt x="1738832" y="1302567"/>
                  </a:lnTo>
                  <a:lnTo>
                    <a:pt x="1762883" y="1266221"/>
                  </a:lnTo>
                  <a:lnTo>
                    <a:pt x="1784953" y="1228732"/>
                  </a:lnTo>
                  <a:lnTo>
                    <a:pt x="1804976" y="1190161"/>
                  </a:lnTo>
                  <a:lnTo>
                    <a:pt x="1822887" y="1150564"/>
                  </a:lnTo>
                  <a:lnTo>
                    <a:pt x="1838621" y="1110002"/>
                  </a:lnTo>
                  <a:lnTo>
                    <a:pt x="1852113" y="1068532"/>
                  </a:lnTo>
                  <a:lnTo>
                    <a:pt x="1863298" y="1026214"/>
                  </a:lnTo>
                  <a:lnTo>
                    <a:pt x="1872110" y="983106"/>
                  </a:lnTo>
                  <a:lnTo>
                    <a:pt x="1878485" y="939267"/>
                  </a:lnTo>
                  <a:lnTo>
                    <a:pt x="1882358" y="894755"/>
                  </a:lnTo>
                  <a:lnTo>
                    <a:pt x="1883664" y="849629"/>
                  </a:lnTo>
                  <a:lnTo>
                    <a:pt x="1882358" y="804504"/>
                  </a:lnTo>
                  <a:lnTo>
                    <a:pt x="1878485" y="759992"/>
                  </a:lnTo>
                  <a:lnTo>
                    <a:pt x="1872110" y="716153"/>
                  </a:lnTo>
                  <a:lnTo>
                    <a:pt x="1863298" y="673045"/>
                  </a:lnTo>
                  <a:lnTo>
                    <a:pt x="1852113" y="630727"/>
                  </a:lnTo>
                  <a:lnTo>
                    <a:pt x="1838621" y="589257"/>
                  </a:lnTo>
                  <a:lnTo>
                    <a:pt x="1822887" y="548695"/>
                  </a:lnTo>
                  <a:lnTo>
                    <a:pt x="1804976" y="509098"/>
                  </a:lnTo>
                  <a:lnTo>
                    <a:pt x="1784953" y="470527"/>
                  </a:lnTo>
                  <a:lnTo>
                    <a:pt x="1762883" y="433038"/>
                  </a:lnTo>
                  <a:lnTo>
                    <a:pt x="1738832" y="396692"/>
                  </a:lnTo>
                  <a:lnTo>
                    <a:pt x="1712863" y="361546"/>
                  </a:lnTo>
                  <a:lnTo>
                    <a:pt x="1685043" y="327660"/>
                  </a:lnTo>
                  <a:lnTo>
                    <a:pt x="1655437" y="295092"/>
                  </a:lnTo>
                  <a:lnTo>
                    <a:pt x="1624109" y="263901"/>
                  </a:lnTo>
                  <a:lnTo>
                    <a:pt x="1591124" y="234145"/>
                  </a:lnTo>
                  <a:lnTo>
                    <a:pt x="1556548" y="205884"/>
                  </a:lnTo>
                  <a:lnTo>
                    <a:pt x="1520446" y="179176"/>
                  </a:lnTo>
                  <a:lnTo>
                    <a:pt x="1482883" y="154079"/>
                  </a:lnTo>
                  <a:lnTo>
                    <a:pt x="1443923" y="130653"/>
                  </a:lnTo>
                  <a:lnTo>
                    <a:pt x="1403633" y="108956"/>
                  </a:lnTo>
                  <a:lnTo>
                    <a:pt x="1362076" y="89047"/>
                  </a:lnTo>
                  <a:lnTo>
                    <a:pt x="1319318" y="70984"/>
                  </a:lnTo>
                  <a:lnTo>
                    <a:pt x="1275425" y="54826"/>
                  </a:lnTo>
                  <a:lnTo>
                    <a:pt x="1230460" y="40633"/>
                  </a:lnTo>
                  <a:lnTo>
                    <a:pt x="1184490" y="28462"/>
                  </a:lnTo>
                  <a:lnTo>
                    <a:pt x="1137580" y="18372"/>
                  </a:lnTo>
                  <a:lnTo>
                    <a:pt x="1089793" y="10422"/>
                  </a:lnTo>
                  <a:lnTo>
                    <a:pt x="1041196" y="4671"/>
                  </a:lnTo>
                  <a:lnTo>
                    <a:pt x="991854" y="1177"/>
                  </a:lnTo>
                  <a:lnTo>
                    <a:pt x="941832" y="0"/>
                  </a:lnTo>
                  <a:close/>
                </a:path>
              </a:pathLst>
            </a:custGeom>
            <a:solidFill>
              <a:srgbClr val="006FC0">
                <a:alpha val="47842"/>
              </a:srgbClr>
            </a:solidFill>
          </p:spPr>
          <p:txBody>
            <a:bodyPr wrap="square" lIns="0" tIns="0" rIns="0" bIns="0" rtlCol="0"/>
            <a:lstStyle/>
            <a:p>
              <a:endParaRPr>
                <a:solidFill>
                  <a:prstClr val="black"/>
                </a:solidFill>
                <a:latin typeface="Calibri"/>
              </a:endParaRPr>
            </a:p>
          </p:txBody>
        </p:sp>
      </p:grpSp>
      <p:sp>
        <p:nvSpPr>
          <p:cNvPr id="7" name="object 7"/>
          <p:cNvSpPr txBox="1"/>
          <p:nvPr/>
        </p:nvSpPr>
        <p:spPr>
          <a:xfrm>
            <a:off x="7033260" y="1133856"/>
            <a:ext cx="1236345" cy="255839"/>
          </a:xfrm>
          <a:prstGeom prst="rect">
            <a:avLst/>
          </a:prstGeom>
          <a:solidFill>
            <a:srgbClr val="00AF50"/>
          </a:solidFill>
        </p:spPr>
        <p:txBody>
          <a:bodyPr vert="horz" wrap="square" lIns="0" tIns="40005" rIns="0" bIns="0" rtlCol="0">
            <a:spAutoFit/>
          </a:bodyPr>
          <a:lstStyle/>
          <a:p>
            <a:pPr marL="92075">
              <a:spcBef>
                <a:spcPts val="315"/>
              </a:spcBef>
            </a:pPr>
            <a:r>
              <a:rPr sz="1400" dirty="0">
                <a:solidFill>
                  <a:srgbClr val="FFFFFF"/>
                </a:solidFill>
                <a:latin typeface="Times New Roman"/>
                <a:cs typeface="Times New Roman"/>
              </a:rPr>
              <a:t>Ground</a:t>
            </a:r>
            <a:r>
              <a:rPr sz="1400" spc="-70" dirty="0">
                <a:solidFill>
                  <a:srgbClr val="FFFFFF"/>
                </a:solidFill>
                <a:latin typeface="Times New Roman"/>
                <a:cs typeface="Times New Roman"/>
              </a:rPr>
              <a:t> </a:t>
            </a:r>
            <a:r>
              <a:rPr sz="1400" dirty="0">
                <a:solidFill>
                  <a:srgbClr val="FFFFFF"/>
                </a:solidFill>
                <a:latin typeface="Times New Roman"/>
                <a:cs typeface="Times New Roman"/>
              </a:rPr>
              <a:t>truth</a:t>
            </a:r>
            <a:endParaRPr sz="1400">
              <a:solidFill>
                <a:prstClr val="black"/>
              </a:solidFill>
              <a:latin typeface="Times New Roman"/>
              <a:cs typeface="Times New Roman"/>
            </a:endParaRPr>
          </a:p>
        </p:txBody>
      </p:sp>
      <p:sp>
        <p:nvSpPr>
          <p:cNvPr id="35" name="object 35"/>
          <p:cNvSpPr txBox="1"/>
          <p:nvPr/>
        </p:nvSpPr>
        <p:spPr>
          <a:xfrm>
            <a:off x="4681221" y="6540704"/>
            <a:ext cx="3227705" cy="278765"/>
          </a:xfrm>
          <a:prstGeom prst="rect">
            <a:avLst/>
          </a:prstGeom>
        </p:spPr>
        <p:txBody>
          <a:bodyPr vert="horz" wrap="square" lIns="0" tIns="0" rIns="0" bIns="0" rtlCol="0">
            <a:spAutoFit/>
          </a:bodyPr>
          <a:lstStyle/>
          <a:p>
            <a:pPr marL="12700">
              <a:lnSpc>
                <a:spcPts val="2065"/>
              </a:lnSpc>
            </a:pPr>
            <a:r>
              <a:rPr u="sng" dirty="0">
                <a:solidFill>
                  <a:srgbClr val="0462C1"/>
                </a:solidFill>
                <a:uFill>
                  <a:solidFill>
                    <a:srgbClr val="0462C1"/>
                  </a:solidFill>
                </a:uFill>
                <a:latin typeface="Times New Roman"/>
                <a:cs typeface="Times New Roman"/>
                <a:hlinkClick r:id="rId2"/>
              </a:rPr>
              <a:t>/</a:t>
            </a:r>
            <a:endParaRPr dirty="0">
              <a:solidFill>
                <a:prstClr val="black"/>
              </a:solidFill>
              <a:latin typeface="Times New Roman"/>
              <a:cs typeface="Times New Roman"/>
            </a:endParaRPr>
          </a:p>
        </p:txBody>
      </p:sp>
      <p:sp>
        <p:nvSpPr>
          <p:cNvPr id="8" name="object 8"/>
          <p:cNvSpPr txBox="1"/>
          <p:nvPr/>
        </p:nvSpPr>
        <p:spPr>
          <a:xfrm>
            <a:off x="8106156" y="1943101"/>
            <a:ext cx="455930" cy="255839"/>
          </a:xfrm>
          <a:prstGeom prst="rect">
            <a:avLst/>
          </a:prstGeom>
          <a:solidFill>
            <a:srgbClr val="FFFF00"/>
          </a:solidFill>
        </p:spPr>
        <p:txBody>
          <a:bodyPr vert="horz" wrap="square" lIns="0" tIns="40005" rIns="0" bIns="0" rtlCol="0">
            <a:spAutoFit/>
          </a:bodyPr>
          <a:lstStyle/>
          <a:p>
            <a:pPr marL="91440">
              <a:spcBef>
                <a:spcPts val="315"/>
              </a:spcBef>
            </a:pPr>
            <a:r>
              <a:rPr sz="1400" b="1" spc="-5" dirty="0">
                <a:solidFill>
                  <a:prstClr val="black"/>
                </a:solidFill>
                <a:latin typeface="Times New Roman"/>
                <a:cs typeface="Times New Roman"/>
              </a:rPr>
              <a:t>TP</a:t>
            </a:r>
            <a:endParaRPr sz="1400">
              <a:solidFill>
                <a:prstClr val="black"/>
              </a:solidFill>
              <a:latin typeface="Times New Roman"/>
              <a:cs typeface="Times New Roman"/>
            </a:endParaRPr>
          </a:p>
        </p:txBody>
      </p:sp>
      <p:sp>
        <p:nvSpPr>
          <p:cNvPr id="9" name="object 9"/>
          <p:cNvSpPr txBox="1"/>
          <p:nvPr/>
        </p:nvSpPr>
        <p:spPr>
          <a:xfrm>
            <a:off x="7335011" y="1943101"/>
            <a:ext cx="472440" cy="255839"/>
          </a:xfrm>
          <a:prstGeom prst="rect">
            <a:avLst/>
          </a:prstGeom>
          <a:solidFill>
            <a:srgbClr val="FF0000"/>
          </a:solidFill>
        </p:spPr>
        <p:txBody>
          <a:bodyPr vert="horz" wrap="square" lIns="0" tIns="40005" rIns="0" bIns="0" rtlCol="0">
            <a:spAutoFit/>
          </a:bodyPr>
          <a:lstStyle/>
          <a:p>
            <a:pPr marL="92710">
              <a:spcBef>
                <a:spcPts val="315"/>
              </a:spcBef>
            </a:pPr>
            <a:r>
              <a:rPr sz="1400" b="1" spc="-10" dirty="0">
                <a:solidFill>
                  <a:prstClr val="black"/>
                </a:solidFill>
                <a:latin typeface="Times New Roman"/>
                <a:cs typeface="Times New Roman"/>
              </a:rPr>
              <a:t>FN</a:t>
            </a:r>
            <a:endParaRPr sz="1400">
              <a:solidFill>
                <a:prstClr val="black"/>
              </a:solidFill>
              <a:latin typeface="Times New Roman"/>
              <a:cs typeface="Times New Roman"/>
            </a:endParaRPr>
          </a:p>
        </p:txBody>
      </p:sp>
      <p:sp>
        <p:nvSpPr>
          <p:cNvPr id="10" name="object 10"/>
          <p:cNvSpPr txBox="1"/>
          <p:nvPr/>
        </p:nvSpPr>
        <p:spPr>
          <a:xfrm>
            <a:off x="9064753" y="1900427"/>
            <a:ext cx="454659" cy="256480"/>
          </a:xfrm>
          <a:prstGeom prst="rect">
            <a:avLst/>
          </a:prstGeom>
          <a:solidFill>
            <a:srgbClr val="FF0000"/>
          </a:solidFill>
        </p:spPr>
        <p:txBody>
          <a:bodyPr vert="horz" wrap="square" lIns="0" tIns="40640" rIns="0" bIns="0" rtlCol="0">
            <a:spAutoFit/>
          </a:bodyPr>
          <a:lstStyle/>
          <a:p>
            <a:pPr marL="92075">
              <a:spcBef>
                <a:spcPts val="320"/>
              </a:spcBef>
            </a:pPr>
            <a:r>
              <a:rPr sz="1400" b="1" spc="-10" dirty="0">
                <a:solidFill>
                  <a:prstClr val="black"/>
                </a:solidFill>
                <a:latin typeface="Times New Roman"/>
                <a:cs typeface="Times New Roman"/>
              </a:rPr>
              <a:t>FP</a:t>
            </a:r>
            <a:endParaRPr sz="1400">
              <a:solidFill>
                <a:prstClr val="black"/>
              </a:solidFill>
              <a:latin typeface="Times New Roman"/>
              <a:cs typeface="Times New Roman"/>
            </a:endParaRPr>
          </a:p>
        </p:txBody>
      </p:sp>
      <p:sp>
        <p:nvSpPr>
          <p:cNvPr id="11" name="object 11"/>
          <p:cNvSpPr txBox="1"/>
          <p:nvPr/>
        </p:nvSpPr>
        <p:spPr>
          <a:xfrm>
            <a:off x="9639300" y="2545079"/>
            <a:ext cx="515620" cy="256480"/>
          </a:xfrm>
          <a:prstGeom prst="rect">
            <a:avLst/>
          </a:prstGeom>
          <a:solidFill>
            <a:srgbClr val="FF33CC"/>
          </a:solidFill>
        </p:spPr>
        <p:txBody>
          <a:bodyPr vert="horz" wrap="square" lIns="0" tIns="40640" rIns="0" bIns="0" rtlCol="0">
            <a:spAutoFit/>
          </a:bodyPr>
          <a:lstStyle/>
          <a:p>
            <a:pPr marL="92710">
              <a:spcBef>
                <a:spcPts val="320"/>
              </a:spcBef>
            </a:pPr>
            <a:r>
              <a:rPr sz="1400" b="1" spc="-5" dirty="0">
                <a:solidFill>
                  <a:prstClr val="black"/>
                </a:solidFill>
                <a:latin typeface="Times New Roman"/>
                <a:cs typeface="Times New Roman"/>
              </a:rPr>
              <a:t>TN</a:t>
            </a:r>
            <a:endParaRPr sz="1400">
              <a:solidFill>
                <a:prstClr val="black"/>
              </a:solidFill>
              <a:latin typeface="Times New Roman"/>
              <a:cs typeface="Times New Roman"/>
            </a:endParaRPr>
          </a:p>
        </p:txBody>
      </p:sp>
      <p:sp>
        <p:nvSpPr>
          <p:cNvPr id="12" name="object 12"/>
          <p:cNvSpPr txBox="1"/>
          <p:nvPr/>
        </p:nvSpPr>
        <p:spPr>
          <a:xfrm>
            <a:off x="8395717" y="1120139"/>
            <a:ext cx="946785" cy="256480"/>
          </a:xfrm>
          <a:prstGeom prst="rect">
            <a:avLst/>
          </a:prstGeom>
          <a:solidFill>
            <a:srgbClr val="006FC0"/>
          </a:solidFill>
        </p:spPr>
        <p:txBody>
          <a:bodyPr vert="horz" wrap="square" lIns="0" tIns="40640" rIns="0" bIns="0" rtlCol="0">
            <a:spAutoFit/>
          </a:bodyPr>
          <a:lstStyle/>
          <a:p>
            <a:pPr marL="92075">
              <a:spcBef>
                <a:spcPts val="320"/>
              </a:spcBef>
            </a:pPr>
            <a:r>
              <a:rPr sz="1400" dirty="0">
                <a:solidFill>
                  <a:srgbClr val="FFFFFF"/>
                </a:solidFill>
                <a:latin typeface="Times New Roman"/>
                <a:cs typeface="Times New Roman"/>
              </a:rPr>
              <a:t>Predicted</a:t>
            </a:r>
            <a:endParaRPr sz="1400">
              <a:solidFill>
                <a:prstClr val="black"/>
              </a:solidFill>
              <a:latin typeface="Times New Roman"/>
              <a:cs typeface="Times New Roman"/>
            </a:endParaRPr>
          </a:p>
        </p:txBody>
      </p:sp>
      <p:sp>
        <p:nvSpPr>
          <p:cNvPr id="13" name="object 13"/>
          <p:cNvSpPr txBox="1"/>
          <p:nvPr/>
        </p:nvSpPr>
        <p:spPr>
          <a:xfrm>
            <a:off x="1795894" y="1099296"/>
            <a:ext cx="1915795" cy="340360"/>
          </a:xfrm>
          <a:prstGeom prst="rect">
            <a:avLst/>
          </a:prstGeom>
        </p:spPr>
        <p:txBody>
          <a:bodyPr vert="horz" wrap="square" lIns="0" tIns="13970" rIns="0" bIns="0" rtlCol="0">
            <a:spAutoFit/>
          </a:bodyPr>
          <a:lstStyle/>
          <a:p>
            <a:pPr marL="38100">
              <a:spcBef>
                <a:spcPts val="110"/>
              </a:spcBef>
              <a:tabLst>
                <a:tab pos="1359535" algn="l"/>
                <a:tab pos="1877060" algn="l"/>
              </a:tabLst>
            </a:pPr>
            <a:r>
              <a:rPr sz="2050" i="1" spc="-65" dirty="0">
                <a:solidFill>
                  <a:prstClr val="black"/>
                </a:solidFill>
                <a:latin typeface="Times New Roman"/>
                <a:cs typeface="Times New Roman"/>
              </a:rPr>
              <a:t>Precision=</a:t>
            </a:r>
            <a:r>
              <a:rPr sz="3075" i="1" u="sng" spc="-97" baseline="32520" dirty="0">
                <a:solidFill>
                  <a:prstClr val="black"/>
                </a:solidFill>
                <a:uFill>
                  <a:solidFill>
                    <a:srgbClr val="000000"/>
                  </a:solidFill>
                </a:uFill>
                <a:latin typeface="Times New Roman"/>
                <a:cs typeface="Times New Roman"/>
              </a:rPr>
              <a:t>	</a:t>
            </a:r>
            <a:r>
              <a:rPr sz="3075" i="1" u="sng" spc="-67" baseline="32520" dirty="0">
                <a:solidFill>
                  <a:prstClr val="black"/>
                </a:solidFill>
                <a:uFill>
                  <a:solidFill>
                    <a:srgbClr val="000000"/>
                  </a:solidFill>
                </a:uFill>
                <a:latin typeface="Times New Roman"/>
                <a:cs typeface="Times New Roman"/>
              </a:rPr>
              <a:t>TP	</a:t>
            </a:r>
            <a:endParaRPr sz="3075" baseline="32520">
              <a:solidFill>
                <a:prstClr val="black"/>
              </a:solidFill>
              <a:latin typeface="Times New Roman"/>
              <a:cs typeface="Times New Roman"/>
            </a:endParaRPr>
          </a:p>
        </p:txBody>
      </p:sp>
      <p:sp>
        <p:nvSpPr>
          <p:cNvPr id="14" name="object 14"/>
          <p:cNvSpPr txBox="1"/>
          <p:nvPr/>
        </p:nvSpPr>
        <p:spPr>
          <a:xfrm>
            <a:off x="2918960" y="1284755"/>
            <a:ext cx="767715" cy="340360"/>
          </a:xfrm>
          <a:prstGeom prst="rect">
            <a:avLst/>
          </a:prstGeom>
        </p:spPr>
        <p:txBody>
          <a:bodyPr vert="horz" wrap="square" lIns="0" tIns="13970" rIns="0" bIns="0" rtlCol="0">
            <a:spAutoFit/>
          </a:bodyPr>
          <a:lstStyle/>
          <a:p>
            <a:pPr marL="12700">
              <a:spcBef>
                <a:spcPts val="110"/>
              </a:spcBef>
            </a:pPr>
            <a:r>
              <a:rPr sz="2050" i="1" spc="-95" dirty="0">
                <a:solidFill>
                  <a:prstClr val="black"/>
                </a:solidFill>
                <a:latin typeface="Times New Roman"/>
                <a:cs typeface="Times New Roman"/>
              </a:rPr>
              <a:t>TP+FP</a:t>
            </a:r>
            <a:endParaRPr sz="2050">
              <a:solidFill>
                <a:prstClr val="black"/>
              </a:solidFill>
              <a:latin typeface="Times New Roman"/>
              <a:cs typeface="Times New Roman"/>
            </a:endParaRPr>
          </a:p>
        </p:txBody>
      </p:sp>
      <p:sp>
        <p:nvSpPr>
          <p:cNvPr id="15" name="object 15"/>
          <p:cNvSpPr txBox="1"/>
          <p:nvPr/>
        </p:nvSpPr>
        <p:spPr>
          <a:xfrm>
            <a:off x="2863024" y="1925349"/>
            <a:ext cx="309880" cy="355600"/>
          </a:xfrm>
          <a:prstGeom prst="rect">
            <a:avLst/>
          </a:prstGeom>
        </p:spPr>
        <p:txBody>
          <a:bodyPr vert="horz" wrap="square" lIns="0" tIns="14604" rIns="0" bIns="0" rtlCol="0">
            <a:spAutoFit/>
          </a:bodyPr>
          <a:lstStyle/>
          <a:p>
            <a:pPr marL="12700">
              <a:spcBef>
                <a:spcPts val="114"/>
              </a:spcBef>
            </a:pPr>
            <a:r>
              <a:rPr sz="2150" i="1" spc="-140" dirty="0">
                <a:solidFill>
                  <a:prstClr val="black"/>
                </a:solidFill>
                <a:latin typeface="Times New Roman"/>
                <a:cs typeface="Times New Roman"/>
              </a:rPr>
              <a:t>TP</a:t>
            </a:r>
            <a:endParaRPr sz="2150">
              <a:solidFill>
                <a:prstClr val="black"/>
              </a:solidFill>
              <a:latin typeface="Times New Roman"/>
              <a:cs typeface="Times New Roman"/>
            </a:endParaRPr>
          </a:p>
        </p:txBody>
      </p:sp>
      <p:sp>
        <p:nvSpPr>
          <p:cNvPr id="16" name="object 16"/>
          <p:cNvSpPr txBox="1"/>
          <p:nvPr/>
        </p:nvSpPr>
        <p:spPr>
          <a:xfrm>
            <a:off x="1818469" y="2082356"/>
            <a:ext cx="814705" cy="355600"/>
          </a:xfrm>
          <a:prstGeom prst="rect">
            <a:avLst/>
          </a:prstGeom>
        </p:spPr>
        <p:txBody>
          <a:bodyPr vert="horz" wrap="square" lIns="0" tIns="14604" rIns="0" bIns="0" rtlCol="0">
            <a:spAutoFit/>
          </a:bodyPr>
          <a:lstStyle/>
          <a:p>
            <a:pPr marL="12700">
              <a:spcBef>
                <a:spcPts val="114"/>
              </a:spcBef>
            </a:pPr>
            <a:r>
              <a:rPr sz="2150" i="1" spc="-110" dirty="0">
                <a:solidFill>
                  <a:prstClr val="black"/>
                </a:solidFill>
                <a:latin typeface="Times New Roman"/>
                <a:cs typeface="Times New Roman"/>
              </a:rPr>
              <a:t>Recall=</a:t>
            </a:r>
            <a:endParaRPr sz="2150">
              <a:solidFill>
                <a:prstClr val="black"/>
              </a:solidFill>
              <a:latin typeface="Times New Roman"/>
              <a:cs typeface="Times New Roman"/>
            </a:endParaRPr>
          </a:p>
        </p:txBody>
      </p:sp>
      <p:sp>
        <p:nvSpPr>
          <p:cNvPr id="17" name="object 17"/>
          <p:cNvSpPr txBox="1"/>
          <p:nvPr/>
        </p:nvSpPr>
        <p:spPr>
          <a:xfrm>
            <a:off x="6173470" y="3373628"/>
            <a:ext cx="4184650" cy="848360"/>
          </a:xfrm>
          <a:prstGeom prst="rect">
            <a:avLst/>
          </a:prstGeom>
        </p:spPr>
        <p:txBody>
          <a:bodyPr vert="horz" wrap="square" lIns="0" tIns="12700" rIns="0" bIns="0" rtlCol="0">
            <a:spAutoFit/>
          </a:bodyPr>
          <a:lstStyle/>
          <a:p>
            <a:pPr marL="12700" marR="5080" algn="just">
              <a:spcBef>
                <a:spcPts val="100"/>
              </a:spcBef>
            </a:pPr>
            <a:r>
              <a:rPr b="1" spc="-10" dirty="0">
                <a:solidFill>
                  <a:prstClr val="black"/>
                </a:solidFill>
                <a:latin typeface="Times New Roman"/>
                <a:cs typeface="Times New Roman"/>
              </a:rPr>
              <a:t>Figure</a:t>
            </a:r>
            <a:r>
              <a:rPr b="1" spc="-5" dirty="0">
                <a:solidFill>
                  <a:prstClr val="black"/>
                </a:solidFill>
                <a:latin typeface="Times New Roman"/>
                <a:cs typeface="Times New Roman"/>
              </a:rPr>
              <a:t> </a:t>
            </a:r>
            <a:r>
              <a:rPr b="1" dirty="0">
                <a:solidFill>
                  <a:prstClr val="black"/>
                </a:solidFill>
                <a:latin typeface="Times New Roman"/>
                <a:cs typeface="Times New Roman"/>
              </a:rPr>
              <a:t>:</a:t>
            </a:r>
            <a:r>
              <a:rPr b="1" spc="5" dirty="0">
                <a:solidFill>
                  <a:prstClr val="black"/>
                </a:solidFill>
                <a:latin typeface="Times New Roman"/>
                <a:cs typeface="Times New Roman"/>
              </a:rPr>
              <a:t> </a:t>
            </a:r>
            <a:r>
              <a:rPr spc="-55" dirty="0">
                <a:solidFill>
                  <a:prstClr val="black"/>
                </a:solidFill>
                <a:latin typeface="Times New Roman"/>
                <a:cs typeface="Times New Roman"/>
              </a:rPr>
              <a:t>Venn</a:t>
            </a:r>
            <a:r>
              <a:rPr spc="-50" dirty="0">
                <a:solidFill>
                  <a:prstClr val="black"/>
                </a:solidFill>
                <a:latin typeface="Times New Roman"/>
                <a:cs typeface="Times New Roman"/>
              </a:rPr>
              <a:t> </a:t>
            </a:r>
            <a:r>
              <a:rPr spc="-5" dirty="0">
                <a:solidFill>
                  <a:prstClr val="black"/>
                </a:solidFill>
                <a:latin typeface="Times New Roman"/>
                <a:cs typeface="Times New Roman"/>
              </a:rPr>
              <a:t>diagram</a:t>
            </a:r>
            <a:r>
              <a:rPr dirty="0">
                <a:solidFill>
                  <a:prstClr val="black"/>
                </a:solidFill>
                <a:latin typeface="Times New Roman"/>
                <a:cs typeface="Times New Roman"/>
              </a:rPr>
              <a:t> </a:t>
            </a:r>
            <a:r>
              <a:rPr spc="-5" dirty="0">
                <a:solidFill>
                  <a:prstClr val="black"/>
                </a:solidFill>
                <a:latin typeface="Times New Roman"/>
                <a:cs typeface="Times New Roman"/>
              </a:rPr>
              <a:t>representing</a:t>
            </a:r>
            <a:r>
              <a:rPr dirty="0">
                <a:solidFill>
                  <a:prstClr val="black"/>
                </a:solidFill>
                <a:latin typeface="Times New Roman"/>
                <a:cs typeface="Times New Roman"/>
              </a:rPr>
              <a:t> true </a:t>
            </a:r>
            <a:r>
              <a:rPr spc="5" dirty="0">
                <a:solidFill>
                  <a:prstClr val="black"/>
                </a:solidFill>
                <a:latin typeface="Times New Roman"/>
                <a:cs typeface="Times New Roman"/>
              </a:rPr>
              <a:t> </a:t>
            </a:r>
            <a:r>
              <a:rPr dirty="0">
                <a:solidFill>
                  <a:prstClr val="black"/>
                </a:solidFill>
                <a:latin typeface="Times New Roman"/>
                <a:cs typeface="Times New Roman"/>
              </a:rPr>
              <a:t>positives</a:t>
            </a:r>
            <a:r>
              <a:rPr spc="5" dirty="0">
                <a:solidFill>
                  <a:prstClr val="black"/>
                </a:solidFill>
                <a:latin typeface="Times New Roman"/>
                <a:cs typeface="Times New Roman"/>
              </a:rPr>
              <a:t> </a:t>
            </a:r>
            <a:r>
              <a:rPr spc="-5" dirty="0">
                <a:solidFill>
                  <a:prstClr val="black"/>
                </a:solidFill>
                <a:latin typeface="Times New Roman"/>
                <a:cs typeface="Times New Roman"/>
              </a:rPr>
              <a:t>(TP),</a:t>
            </a:r>
            <a:r>
              <a:rPr dirty="0">
                <a:solidFill>
                  <a:prstClr val="black"/>
                </a:solidFill>
                <a:latin typeface="Times New Roman"/>
                <a:cs typeface="Times New Roman"/>
              </a:rPr>
              <a:t> true</a:t>
            </a:r>
            <a:r>
              <a:rPr spc="5" dirty="0">
                <a:solidFill>
                  <a:prstClr val="black"/>
                </a:solidFill>
                <a:latin typeface="Times New Roman"/>
                <a:cs typeface="Times New Roman"/>
              </a:rPr>
              <a:t> </a:t>
            </a:r>
            <a:r>
              <a:rPr spc="-5" dirty="0">
                <a:solidFill>
                  <a:prstClr val="black"/>
                </a:solidFill>
                <a:latin typeface="Times New Roman"/>
                <a:cs typeface="Times New Roman"/>
              </a:rPr>
              <a:t>negatives</a:t>
            </a:r>
            <a:r>
              <a:rPr dirty="0">
                <a:solidFill>
                  <a:prstClr val="black"/>
                </a:solidFill>
                <a:latin typeface="Times New Roman"/>
                <a:cs typeface="Times New Roman"/>
              </a:rPr>
              <a:t> (TN),</a:t>
            </a:r>
            <a:r>
              <a:rPr spc="5" dirty="0">
                <a:solidFill>
                  <a:prstClr val="black"/>
                </a:solidFill>
                <a:latin typeface="Times New Roman"/>
                <a:cs typeface="Times New Roman"/>
              </a:rPr>
              <a:t> </a:t>
            </a:r>
            <a:r>
              <a:rPr spc="-5" dirty="0">
                <a:solidFill>
                  <a:prstClr val="black"/>
                </a:solidFill>
                <a:latin typeface="Times New Roman"/>
                <a:cs typeface="Times New Roman"/>
              </a:rPr>
              <a:t>false </a:t>
            </a:r>
            <a:r>
              <a:rPr dirty="0">
                <a:solidFill>
                  <a:prstClr val="black"/>
                </a:solidFill>
                <a:latin typeface="Times New Roman"/>
                <a:cs typeface="Times New Roman"/>
              </a:rPr>
              <a:t> positives</a:t>
            </a:r>
            <a:r>
              <a:rPr spc="-10" dirty="0">
                <a:solidFill>
                  <a:prstClr val="black"/>
                </a:solidFill>
                <a:latin typeface="Times New Roman"/>
                <a:cs typeface="Times New Roman"/>
              </a:rPr>
              <a:t> </a:t>
            </a:r>
            <a:r>
              <a:rPr spc="-5" dirty="0">
                <a:solidFill>
                  <a:prstClr val="black"/>
                </a:solidFill>
                <a:latin typeface="Times New Roman"/>
                <a:cs typeface="Times New Roman"/>
              </a:rPr>
              <a:t>(FP)</a:t>
            </a:r>
            <a:r>
              <a:rPr dirty="0">
                <a:solidFill>
                  <a:prstClr val="black"/>
                </a:solidFill>
                <a:latin typeface="Times New Roman"/>
                <a:cs typeface="Times New Roman"/>
              </a:rPr>
              <a:t> and</a:t>
            </a:r>
            <a:r>
              <a:rPr spc="-10" dirty="0">
                <a:solidFill>
                  <a:prstClr val="black"/>
                </a:solidFill>
                <a:latin typeface="Times New Roman"/>
                <a:cs typeface="Times New Roman"/>
              </a:rPr>
              <a:t> </a:t>
            </a:r>
            <a:r>
              <a:rPr dirty="0">
                <a:solidFill>
                  <a:prstClr val="black"/>
                </a:solidFill>
                <a:latin typeface="Times New Roman"/>
                <a:cs typeface="Times New Roman"/>
              </a:rPr>
              <a:t>false</a:t>
            </a:r>
            <a:r>
              <a:rPr spc="-5" dirty="0">
                <a:solidFill>
                  <a:prstClr val="black"/>
                </a:solidFill>
                <a:latin typeface="Times New Roman"/>
                <a:cs typeface="Times New Roman"/>
              </a:rPr>
              <a:t> </a:t>
            </a:r>
            <a:r>
              <a:rPr dirty="0">
                <a:solidFill>
                  <a:prstClr val="black"/>
                </a:solidFill>
                <a:latin typeface="Times New Roman"/>
                <a:cs typeface="Times New Roman"/>
              </a:rPr>
              <a:t>negatives</a:t>
            </a:r>
            <a:r>
              <a:rPr spc="-20" dirty="0">
                <a:solidFill>
                  <a:prstClr val="black"/>
                </a:solidFill>
                <a:latin typeface="Times New Roman"/>
                <a:cs typeface="Times New Roman"/>
              </a:rPr>
              <a:t> </a:t>
            </a:r>
            <a:r>
              <a:rPr spc="-5" dirty="0">
                <a:solidFill>
                  <a:prstClr val="black"/>
                </a:solidFill>
                <a:latin typeface="Times New Roman"/>
                <a:cs typeface="Times New Roman"/>
              </a:rPr>
              <a:t>(FN).</a:t>
            </a:r>
            <a:endParaRPr>
              <a:solidFill>
                <a:prstClr val="black"/>
              </a:solidFill>
              <a:latin typeface="Times New Roman"/>
              <a:cs typeface="Times New Roman"/>
            </a:endParaRPr>
          </a:p>
        </p:txBody>
      </p:sp>
      <p:sp>
        <p:nvSpPr>
          <p:cNvPr id="18" name="object 18"/>
          <p:cNvSpPr txBox="1"/>
          <p:nvPr/>
        </p:nvSpPr>
        <p:spPr>
          <a:xfrm>
            <a:off x="3138539" y="3347480"/>
            <a:ext cx="1621790" cy="337820"/>
          </a:xfrm>
          <a:prstGeom prst="rect">
            <a:avLst/>
          </a:prstGeom>
        </p:spPr>
        <p:txBody>
          <a:bodyPr vert="horz" wrap="square" lIns="0" tIns="12065" rIns="0" bIns="0" rtlCol="0">
            <a:spAutoFit/>
          </a:bodyPr>
          <a:lstStyle/>
          <a:p>
            <a:pPr marL="12700">
              <a:spcBef>
                <a:spcPts val="95"/>
              </a:spcBef>
            </a:pPr>
            <a:r>
              <a:rPr sz="2050" i="1" spc="-125" dirty="0">
                <a:solidFill>
                  <a:prstClr val="black"/>
                </a:solidFill>
                <a:latin typeface="Times New Roman"/>
                <a:cs typeface="Times New Roman"/>
              </a:rPr>
              <a:t>Precision+Recall</a:t>
            </a:r>
            <a:endParaRPr sz="2050">
              <a:solidFill>
                <a:prstClr val="black"/>
              </a:solidFill>
              <a:latin typeface="Times New Roman"/>
              <a:cs typeface="Times New Roman"/>
            </a:endParaRPr>
          </a:p>
        </p:txBody>
      </p:sp>
      <p:sp>
        <p:nvSpPr>
          <p:cNvPr id="19" name="object 19"/>
          <p:cNvSpPr txBox="1"/>
          <p:nvPr/>
        </p:nvSpPr>
        <p:spPr>
          <a:xfrm>
            <a:off x="1815816" y="3013369"/>
            <a:ext cx="3145790" cy="337820"/>
          </a:xfrm>
          <a:prstGeom prst="rect">
            <a:avLst/>
          </a:prstGeom>
        </p:spPr>
        <p:txBody>
          <a:bodyPr vert="horz" wrap="square" lIns="0" tIns="12065" rIns="0" bIns="0" rtlCol="0">
            <a:spAutoFit/>
          </a:bodyPr>
          <a:lstStyle/>
          <a:p>
            <a:pPr marL="38100">
              <a:spcBef>
                <a:spcPts val="95"/>
              </a:spcBef>
            </a:pPr>
            <a:r>
              <a:rPr sz="3075" i="1" spc="-82" baseline="-31165" dirty="0">
                <a:solidFill>
                  <a:prstClr val="black"/>
                </a:solidFill>
                <a:latin typeface="Times New Roman"/>
                <a:cs typeface="Times New Roman"/>
              </a:rPr>
              <a:t>F</a:t>
            </a:r>
            <a:r>
              <a:rPr sz="3075" i="1" spc="-157" baseline="-31165" dirty="0">
                <a:solidFill>
                  <a:prstClr val="black"/>
                </a:solidFill>
                <a:latin typeface="Times New Roman"/>
                <a:cs typeface="Times New Roman"/>
              </a:rPr>
              <a:t> </a:t>
            </a:r>
            <a:r>
              <a:rPr sz="3075" spc="-75" baseline="-31165" dirty="0">
                <a:solidFill>
                  <a:prstClr val="black"/>
                </a:solidFill>
                <a:latin typeface="Symbol"/>
                <a:cs typeface="Symbol"/>
              </a:rPr>
              <a:t></a:t>
            </a:r>
            <a:r>
              <a:rPr sz="3075" spc="-352" baseline="-31165" dirty="0">
                <a:solidFill>
                  <a:prstClr val="black"/>
                </a:solidFill>
                <a:latin typeface="Times New Roman"/>
                <a:cs typeface="Times New Roman"/>
              </a:rPr>
              <a:t> </a:t>
            </a:r>
            <a:r>
              <a:rPr sz="3075" i="1" spc="-165" baseline="-31165" dirty="0">
                <a:solidFill>
                  <a:prstClr val="black"/>
                </a:solidFill>
                <a:latin typeface="Times New Roman"/>
                <a:cs typeface="Times New Roman"/>
              </a:rPr>
              <a:t>s</a:t>
            </a:r>
            <a:r>
              <a:rPr sz="3075" i="1" spc="-202" baseline="-31165" dirty="0">
                <a:solidFill>
                  <a:prstClr val="black"/>
                </a:solidFill>
                <a:latin typeface="Times New Roman"/>
                <a:cs typeface="Times New Roman"/>
              </a:rPr>
              <a:t>co</a:t>
            </a:r>
            <a:r>
              <a:rPr sz="3075" i="1" spc="-165" baseline="-31165" dirty="0">
                <a:solidFill>
                  <a:prstClr val="black"/>
                </a:solidFill>
                <a:latin typeface="Times New Roman"/>
                <a:cs typeface="Times New Roman"/>
              </a:rPr>
              <a:t>r</a:t>
            </a:r>
            <a:r>
              <a:rPr sz="3075" i="1" spc="-60" baseline="-31165" dirty="0">
                <a:solidFill>
                  <a:prstClr val="black"/>
                </a:solidFill>
                <a:latin typeface="Times New Roman"/>
                <a:cs typeface="Times New Roman"/>
              </a:rPr>
              <a:t>e</a:t>
            </a:r>
            <a:r>
              <a:rPr sz="3075" i="1" spc="-270" baseline="-31165" dirty="0">
                <a:solidFill>
                  <a:prstClr val="black"/>
                </a:solidFill>
                <a:latin typeface="Times New Roman"/>
                <a:cs typeface="Times New Roman"/>
              </a:rPr>
              <a:t> </a:t>
            </a:r>
            <a:r>
              <a:rPr sz="3075" spc="-75" baseline="-31165" dirty="0">
                <a:solidFill>
                  <a:prstClr val="black"/>
                </a:solidFill>
                <a:latin typeface="Symbol"/>
                <a:cs typeface="Symbol"/>
              </a:rPr>
              <a:t></a:t>
            </a:r>
            <a:r>
              <a:rPr sz="3075" spc="-82" baseline="-31165" dirty="0">
                <a:solidFill>
                  <a:prstClr val="black"/>
                </a:solidFill>
                <a:latin typeface="Times New Roman"/>
                <a:cs typeface="Times New Roman"/>
              </a:rPr>
              <a:t> </a:t>
            </a:r>
            <a:r>
              <a:rPr sz="2050" u="sng" spc="85" dirty="0">
                <a:solidFill>
                  <a:prstClr val="black"/>
                </a:solidFill>
                <a:uFill>
                  <a:solidFill>
                    <a:srgbClr val="000000"/>
                  </a:solidFill>
                </a:uFill>
                <a:latin typeface="Times New Roman"/>
                <a:cs typeface="Times New Roman"/>
              </a:rPr>
              <a:t>2</a:t>
            </a:r>
            <a:r>
              <a:rPr sz="2050" u="sng" spc="-50" dirty="0">
                <a:solidFill>
                  <a:prstClr val="black"/>
                </a:solidFill>
                <a:uFill>
                  <a:solidFill>
                    <a:srgbClr val="000000"/>
                  </a:solidFill>
                </a:uFill>
                <a:latin typeface="Symbol"/>
                <a:cs typeface="Symbol"/>
              </a:rPr>
              <a:t></a:t>
            </a:r>
            <a:r>
              <a:rPr sz="2050" u="sng" spc="-265" dirty="0">
                <a:solidFill>
                  <a:prstClr val="black"/>
                </a:solidFill>
                <a:uFill>
                  <a:solidFill>
                    <a:srgbClr val="000000"/>
                  </a:solidFill>
                </a:uFill>
                <a:latin typeface="Times New Roman"/>
                <a:cs typeface="Times New Roman"/>
              </a:rPr>
              <a:t> </a:t>
            </a:r>
            <a:r>
              <a:rPr sz="2050" i="1" u="sng" spc="-175" dirty="0">
                <a:solidFill>
                  <a:prstClr val="black"/>
                </a:solidFill>
                <a:uFill>
                  <a:solidFill>
                    <a:srgbClr val="000000"/>
                  </a:solidFill>
                </a:uFill>
                <a:latin typeface="Times New Roman"/>
                <a:cs typeface="Times New Roman"/>
              </a:rPr>
              <a:t>P</a:t>
            </a:r>
            <a:r>
              <a:rPr sz="2050" i="1" u="sng" spc="-110" dirty="0">
                <a:solidFill>
                  <a:prstClr val="black"/>
                </a:solidFill>
                <a:uFill>
                  <a:solidFill>
                    <a:srgbClr val="000000"/>
                  </a:solidFill>
                </a:uFill>
                <a:latin typeface="Times New Roman"/>
                <a:cs typeface="Times New Roman"/>
              </a:rPr>
              <a:t>r</a:t>
            </a:r>
            <a:r>
              <a:rPr sz="2050" i="1" u="sng" spc="-135" dirty="0">
                <a:solidFill>
                  <a:prstClr val="black"/>
                </a:solidFill>
                <a:uFill>
                  <a:solidFill>
                    <a:srgbClr val="000000"/>
                  </a:solidFill>
                </a:uFill>
                <a:latin typeface="Times New Roman"/>
                <a:cs typeface="Times New Roman"/>
              </a:rPr>
              <a:t>ec</a:t>
            </a:r>
            <a:r>
              <a:rPr sz="2050" i="1" u="sng" spc="-75" dirty="0">
                <a:solidFill>
                  <a:prstClr val="black"/>
                </a:solidFill>
                <a:uFill>
                  <a:solidFill>
                    <a:srgbClr val="000000"/>
                  </a:solidFill>
                </a:uFill>
                <a:latin typeface="Times New Roman"/>
                <a:cs typeface="Times New Roman"/>
              </a:rPr>
              <a:t>i</a:t>
            </a:r>
            <a:r>
              <a:rPr sz="2050" i="1" u="sng" spc="-110" dirty="0">
                <a:solidFill>
                  <a:prstClr val="black"/>
                </a:solidFill>
                <a:uFill>
                  <a:solidFill>
                    <a:srgbClr val="000000"/>
                  </a:solidFill>
                </a:uFill>
                <a:latin typeface="Times New Roman"/>
                <a:cs typeface="Times New Roman"/>
              </a:rPr>
              <a:t>s</a:t>
            </a:r>
            <a:r>
              <a:rPr sz="2050" i="1" u="sng" spc="-75" dirty="0">
                <a:solidFill>
                  <a:prstClr val="black"/>
                </a:solidFill>
                <a:uFill>
                  <a:solidFill>
                    <a:srgbClr val="000000"/>
                  </a:solidFill>
                </a:uFill>
                <a:latin typeface="Times New Roman"/>
                <a:cs typeface="Times New Roman"/>
              </a:rPr>
              <a:t>i</a:t>
            </a:r>
            <a:r>
              <a:rPr sz="2050" i="1" u="sng" spc="-140" dirty="0">
                <a:solidFill>
                  <a:prstClr val="black"/>
                </a:solidFill>
                <a:uFill>
                  <a:solidFill>
                    <a:srgbClr val="000000"/>
                  </a:solidFill>
                </a:uFill>
                <a:latin typeface="Times New Roman"/>
                <a:cs typeface="Times New Roman"/>
              </a:rPr>
              <a:t>o</a:t>
            </a:r>
            <a:r>
              <a:rPr sz="2050" i="1" u="sng" spc="114" dirty="0">
                <a:solidFill>
                  <a:prstClr val="black"/>
                </a:solidFill>
                <a:uFill>
                  <a:solidFill>
                    <a:srgbClr val="000000"/>
                  </a:solidFill>
                </a:uFill>
                <a:latin typeface="Times New Roman"/>
                <a:cs typeface="Times New Roman"/>
              </a:rPr>
              <a:t>n</a:t>
            </a:r>
            <a:r>
              <a:rPr sz="2050" u="sng" spc="-50" dirty="0">
                <a:solidFill>
                  <a:prstClr val="black"/>
                </a:solidFill>
                <a:uFill>
                  <a:solidFill>
                    <a:srgbClr val="000000"/>
                  </a:solidFill>
                </a:uFill>
                <a:latin typeface="Symbol"/>
                <a:cs typeface="Symbol"/>
              </a:rPr>
              <a:t></a:t>
            </a:r>
            <a:r>
              <a:rPr sz="2050" u="sng" spc="-270" dirty="0">
                <a:solidFill>
                  <a:prstClr val="black"/>
                </a:solidFill>
                <a:uFill>
                  <a:solidFill>
                    <a:srgbClr val="000000"/>
                  </a:solidFill>
                </a:uFill>
                <a:latin typeface="Times New Roman"/>
                <a:cs typeface="Times New Roman"/>
              </a:rPr>
              <a:t> </a:t>
            </a:r>
            <a:r>
              <a:rPr sz="2050" i="1" u="sng" spc="-175" dirty="0">
                <a:solidFill>
                  <a:prstClr val="black"/>
                </a:solidFill>
                <a:uFill>
                  <a:solidFill>
                    <a:srgbClr val="000000"/>
                  </a:solidFill>
                </a:uFill>
                <a:latin typeface="Times New Roman"/>
                <a:cs typeface="Times New Roman"/>
              </a:rPr>
              <a:t>R</a:t>
            </a:r>
            <a:r>
              <a:rPr sz="2050" i="1" u="sng" spc="-135" dirty="0">
                <a:solidFill>
                  <a:prstClr val="black"/>
                </a:solidFill>
                <a:uFill>
                  <a:solidFill>
                    <a:srgbClr val="000000"/>
                  </a:solidFill>
                </a:uFill>
                <a:latin typeface="Times New Roman"/>
                <a:cs typeface="Times New Roman"/>
              </a:rPr>
              <a:t>eca</a:t>
            </a:r>
            <a:r>
              <a:rPr sz="2050" i="1" u="sng" spc="-75" dirty="0">
                <a:solidFill>
                  <a:prstClr val="black"/>
                </a:solidFill>
                <a:uFill>
                  <a:solidFill>
                    <a:srgbClr val="000000"/>
                  </a:solidFill>
                </a:uFill>
                <a:latin typeface="Times New Roman"/>
                <a:cs typeface="Times New Roman"/>
              </a:rPr>
              <a:t>l</a:t>
            </a:r>
            <a:r>
              <a:rPr sz="2050" i="1" u="sng" spc="-25" dirty="0">
                <a:solidFill>
                  <a:prstClr val="black"/>
                </a:solidFill>
                <a:uFill>
                  <a:solidFill>
                    <a:srgbClr val="000000"/>
                  </a:solidFill>
                </a:uFill>
                <a:latin typeface="Times New Roman"/>
                <a:cs typeface="Times New Roman"/>
              </a:rPr>
              <a:t>l</a:t>
            </a:r>
            <a:endParaRPr sz="2050">
              <a:solidFill>
                <a:prstClr val="black"/>
              </a:solidFill>
              <a:latin typeface="Times New Roman"/>
              <a:cs typeface="Times New Roman"/>
            </a:endParaRPr>
          </a:p>
        </p:txBody>
      </p:sp>
      <p:sp>
        <p:nvSpPr>
          <p:cNvPr id="20" name="object 20"/>
          <p:cNvSpPr txBox="1"/>
          <p:nvPr/>
        </p:nvSpPr>
        <p:spPr>
          <a:xfrm>
            <a:off x="2555392" y="4058823"/>
            <a:ext cx="1983105" cy="632481"/>
          </a:xfrm>
          <a:prstGeom prst="rect">
            <a:avLst/>
          </a:prstGeom>
        </p:spPr>
        <p:txBody>
          <a:bodyPr vert="horz" wrap="square" lIns="0" tIns="12700" rIns="0" bIns="0" rtlCol="0">
            <a:spAutoFit/>
          </a:bodyPr>
          <a:lstStyle/>
          <a:p>
            <a:pPr marL="22860" marR="5080" indent="-10795">
              <a:lnSpc>
                <a:spcPct val="107000"/>
              </a:lnSpc>
              <a:spcBef>
                <a:spcPts val="100"/>
              </a:spcBef>
              <a:tabLst>
                <a:tab pos="235585" algn="l"/>
                <a:tab pos="1969770" algn="l"/>
              </a:tabLst>
            </a:pPr>
            <a:r>
              <a:rPr sz="1950" u="sng" spc="-5" dirty="0">
                <a:solidFill>
                  <a:prstClr val="black"/>
                </a:solidFill>
                <a:uFill>
                  <a:solidFill>
                    <a:srgbClr val="000000"/>
                  </a:solidFill>
                </a:uFill>
                <a:latin typeface="Times New Roman"/>
                <a:cs typeface="Times New Roman"/>
              </a:rPr>
              <a:t> 	</a:t>
            </a:r>
            <a:r>
              <a:rPr sz="1950" u="sng" spc="-100" dirty="0">
                <a:solidFill>
                  <a:prstClr val="black"/>
                </a:solidFill>
                <a:uFill>
                  <a:solidFill>
                    <a:srgbClr val="000000"/>
                  </a:solidFill>
                </a:uFill>
                <a:latin typeface="Times New Roman"/>
                <a:cs typeface="Times New Roman"/>
              </a:rPr>
              <a:t>10</a:t>
            </a:r>
            <a:r>
              <a:rPr sz="1950" u="sng" spc="120" dirty="0">
                <a:solidFill>
                  <a:prstClr val="black"/>
                </a:solidFill>
                <a:uFill>
                  <a:solidFill>
                    <a:srgbClr val="000000"/>
                  </a:solidFill>
                </a:uFill>
                <a:latin typeface="Times New Roman"/>
                <a:cs typeface="Times New Roman"/>
              </a:rPr>
              <a:t>0</a:t>
            </a:r>
            <a:r>
              <a:rPr sz="1950" u="sng" spc="160" dirty="0">
                <a:solidFill>
                  <a:prstClr val="black"/>
                </a:solidFill>
                <a:uFill>
                  <a:solidFill>
                    <a:srgbClr val="000000"/>
                  </a:solidFill>
                </a:uFill>
                <a:latin typeface="Symbol"/>
                <a:cs typeface="Symbol"/>
              </a:rPr>
              <a:t></a:t>
            </a:r>
            <a:r>
              <a:rPr sz="1950" u="sng" spc="25" dirty="0">
                <a:solidFill>
                  <a:prstClr val="black"/>
                </a:solidFill>
                <a:uFill>
                  <a:solidFill>
                    <a:srgbClr val="000000"/>
                  </a:solidFill>
                </a:uFill>
                <a:latin typeface="Times New Roman"/>
                <a:cs typeface="Times New Roman"/>
              </a:rPr>
              <a:t>(</a:t>
            </a:r>
            <a:r>
              <a:rPr sz="1950" i="1" u="sng" spc="-125" dirty="0">
                <a:solidFill>
                  <a:prstClr val="black"/>
                </a:solidFill>
                <a:uFill>
                  <a:solidFill>
                    <a:srgbClr val="000000"/>
                  </a:solidFill>
                </a:uFill>
                <a:latin typeface="Times New Roman"/>
                <a:cs typeface="Times New Roman"/>
              </a:rPr>
              <a:t>F</a:t>
            </a:r>
            <a:r>
              <a:rPr sz="1950" i="1" u="sng" spc="-5" dirty="0">
                <a:solidFill>
                  <a:prstClr val="black"/>
                </a:solidFill>
                <a:uFill>
                  <a:solidFill>
                    <a:srgbClr val="000000"/>
                  </a:solidFill>
                </a:uFill>
                <a:latin typeface="Times New Roman"/>
                <a:cs typeface="Times New Roman"/>
              </a:rPr>
              <a:t>N</a:t>
            </a:r>
            <a:r>
              <a:rPr sz="1950" i="1" u="sng" spc="-85" dirty="0">
                <a:solidFill>
                  <a:prstClr val="black"/>
                </a:solidFill>
                <a:uFill>
                  <a:solidFill>
                    <a:srgbClr val="000000"/>
                  </a:solidFill>
                </a:uFill>
                <a:latin typeface="Times New Roman"/>
                <a:cs typeface="Times New Roman"/>
              </a:rPr>
              <a:t> </a:t>
            </a:r>
            <a:r>
              <a:rPr sz="1950" u="sng" spc="-5" dirty="0">
                <a:solidFill>
                  <a:prstClr val="black"/>
                </a:solidFill>
                <a:uFill>
                  <a:solidFill>
                    <a:srgbClr val="000000"/>
                  </a:solidFill>
                </a:uFill>
                <a:latin typeface="Symbol"/>
                <a:cs typeface="Symbol"/>
              </a:rPr>
              <a:t></a:t>
            </a:r>
            <a:r>
              <a:rPr sz="1950" u="sng" spc="-160" dirty="0">
                <a:solidFill>
                  <a:prstClr val="black"/>
                </a:solidFill>
                <a:uFill>
                  <a:solidFill>
                    <a:srgbClr val="000000"/>
                  </a:solidFill>
                </a:uFill>
                <a:latin typeface="Times New Roman"/>
                <a:cs typeface="Times New Roman"/>
              </a:rPr>
              <a:t> </a:t>
            </a:r>
            <a:r>
              <a:rPr sz="1950" i="1" u="sng" spc="-125" dirty="0">
                <a:solidFill>
                  <a:prstClr val="black"/>
                </a:solidFill>
                <a:uFill>
                  <a:solidFill>
                    <a:srgbClr val="000000"/>
                  </a:solidFill>
                </a:uFill>
                <a:latin typeface="Times New Roman"/>
                <a:cs typeface="Times New Roman"/>
              </a:rPr>
              <a:t>F</a:t>
            </a:r>
            <a:r>
              <a:rPr sz="1950" i="1" u="sng" spc="-70" dirty="0">
                <a:solidFill>
                  <a:prstClr val="black"/>
                </a:solidFill>
                <a:uFill>
                  <a:solidFill>
                    <a:srgbClr val="000000"/>
                  </a:solidFill>
                </a:uFill>
                <a:latin typeface="Times New Roman"/>
                <a:cs typeface="Times New Roman"/>
              </a:rPr>
              <a:t>P</a:t>
            </a:r>
            <a:r>
              <a:rPr sz="1950" u="sng" spc="-5" dirty="0">
                <a:solidFill>
                  <a:prstClr val="black"/>
                </a:solidFill>
                <a:uFill>
                  <a:solidFill>
                    <a:srgbClr val="000000"/>
                  </a:solidFill>
                </a:uFill>
                <a:latin typeface="Times New Roman"/>
                <a:cs typeface="Times New Roman"/>
              </a:rPr>
              <a:t>) </a:t>
            </a:r>
            <a:r>
              <a:rPr sz="1950" u="sng" dirty="0">
                <a:solidFill>
                  <a:prstClr val="black"/>
                </a:solidFill>
                <a:uFill>
                  <a:solidFill>
                    <a:srgbClr val="000000"/>
                  </a:solidFill>
                </a:uFill>
                <a:latin typeface="Times New Roman"/>
                <a:cs typeface="Times New Roman"/>
              </a:rPr>
              <a:t>	</a:t>
            </a:r>
            <a:r>
              <a:rPr sz="1950" dirty="0">
                <a:solidFill>
                  <a:prstClr val="black"/>
                </a:solidFill>
                <a:latin typeface="Times New Roman"/>
                <a:cs typeface="Times New Roman"/>
              </a:rPr>
              <a:t> </a:t>
            </a:r>
            <a:r>
              <a:rPr sz="1950" spc="-135" dirty="0">
                <a:solidFill>
                  <a:prstClr val="black"/>
                </a:solidFill>
                <a:latin typeface="Times New Roman"/>
                <a:cs typeface="Times New Roman"/>
              </a:rPr>
              <a:t>(</a:t>
            </a:r>
            <a:r>
              <a:rPr sz="1950" i="1" spc="-100" dirty="0">
                <a:solidFill>
                  <a:prstClr val="black"/>
                </a:solidFill>
                <a:latin typeface="Times New Roman"/>
                <a:cs typeface="Times New Roman"/>
              </a:rPr>
              <a:t>T</a:t>
            </a:r>
            <a:r>
              <a:rPr sz="1950" i="1" spc="-5" dirty="0">
                <a:solidFill>
                  <a:prstClr val="black"/>
                </a:solidFill>
                <a:latin typeface="Times New Roman"/>
                <a:cs typeface="Times New Roman"/>
              </a:rPr>
              <a:t>P</a:t>
            </a:r>
            <a:r>
              <a:rPr sz="1950" i="1" spc="-220" dirty="0">
                <a:solidFill>
                  <a:prstClr val="black"/>
                </a:solidFill>
                <a:latin typeface="Times New Roman"/>
                <a:cs typeface="Times New Roman"/>
              </a:rPr>
              <a:t> </a:t>
            </a:r>
            <a:r>
              <a:rPr sz="1950" spc="-5" dirty="0">
                <a:solidFill>
                  <a:prstClr val="black"/>
                </a:solidFill>
                <a:latin typeface="Symbol"/>
                <a:cs typeface="Symbol"/>
              </a:rPr>
              <a:t></a:t>
            </a:r>
            <a:r>
              <a:rPr sz="1950" spc="-325" dirty="0">
                <a:solidFill>
                  <a:prstClr val="black"/>
                </a:solidFill>
                <a:latin typeface="Times New Roman"/>
                <a:cs typeface="Times New Roman"/>
              </a:rPr>
              <a:t> </a:t>
            </a:r>
            <a:r>
              <a:rPr sz="1950" i="1" spc="-100" dirty="0">
                <a:solidFill>
                  <a:prstClr val="black"/>
                </a:solidFill>
                <a:latin typeface="Times New Roman"/>
                <a:cs typeface="Times New Roman"/>
              </a:rPr>
              <a:t>T</a:t>
            </a:r>
            <a:r>
              <a:rPr sz="1950" i="1" spc="-5" dirty="0">
                <a:solidFill>
                  <a:prstClr val="black"/>
                </a:solidFill>
                <a:latin typeface="Times New Roman"/>
                <a:cs typeface="Times New Roman"/>
              </a:rPr>
              <a:t>N</a:t>
            </a:r>
            <a:r>
              <a:rPr sz="1950" i="1" spc="-80" dirty="0">
                <a:solidFill>
                  <a:prstClr val="black"/>
                </a:solidFill>
                <a:latin typeface="Times New Roman"/>
                <a:cs typeface="Times New Roman"/>
              </a:rPr>
              <a:t> </a:t>
            </a:r>
            <a:r>
              <a:rPr sz="1950" spc="-5" dirty="0">
                <a:solidFill>
                  <a:prstClr val="black"/>
                </a:solidFill>
                <a:latin typeface="Symbol"/>
                <a:cs typeface="Symbol"/>
              </a:rPr>
              <a:t></a:t>
            </a:r>
            <a:r>
              <a:rPr sz="1950" spc="-160" dirty="0">
                <a:solidFill>
                  <a:prstClr val="black"/>
                </a:solidFill>
                <a:latin typeface="Times New Roman"/>
                <a:cs typeface="Times New Roman"/>
              </a:rPr>
              <a:t> </a:t>
            </a:r>
            <a:r>
              <a:rPr sz="1950" i="1" spc="-125" dirty="0">
                <a:solidFill>
                  <a:prstClr val="black"/>
                </a:solidFill>
                <a:latin typeface="Times New Roman"/>
                <a:cs typeface="Times New Roman"/>
              </a:rPr>
              <a:t>F</a:t>
            </a:r>
            <a:r>
              <a:rPr sz="1950" i="1" spc="-5" dirty="0">
                <a:solidFill>
                  <a:prstClr val="black"/>
                </a:solidFill>
                <a:latin typeface="Times New Roman"/>
                <a:cs typeface="Times New Roman"/>
              </a:rPr>
              <a:t>P</a:t>
            </a:r>
            <a:r>
              <a:rPr sz="1950" i="1" spc="-220" dirty="0">
                <a:solidFill>
                  <a:prstClr val="black"/>
                </a:solidFill>
                <a:latin typeface="Times New Roman"/>
                <a:cs typeface="Times New Roman"/>
              </a:rPr>
              <a:t> </a:t>
            </a:r>
            <a:r>
              <a:rPr sz="1950" spc="-5" dirty="0">
                <a:solidFill>
                  <a:prstClr val="black"/>
                </a:solidFill>
                <a:latin typeface="Symbol"/>
                <a:cs typeface="Symbol"/>
              </a:rPr>
              <a:t></a:t>
            </a:r>
            <a:r>
              <a:rPr sz="1950" spc="-160" dirty="0">
                <a:solidFill>
                  <a:prstClr val="black"/>
                </a:solidFill>
                <a:latin typeface="Times New Roman"/>
                <a:cs typeface="Times New Roman"/>
              </a:rPr>
              <a:t> </a:t>
            </a:r>
            <a:r>
              <a:rPr sz="1950" i="1" spc="-125" dirty="0">
                <a:solidFill>
                  <a:prstClr val="black"/>
                </a:solidFill>
                <a:latin typeface="Times New Roman"/>
                <a:cs typeface="Times New Roman"/>
              </a:rPr>
              <a:t>F</a:t>
            </a:r>
            <a:r>
              <a:rPr sz="1950" i="1" spc="75" dirty="0">
                <a:solidFill>
                  <a:prstClr val="black"/>
                </a:solidFill>
                <a:latin typeface="Times New Roman"/>
                <a:cs typeface="Times New Roman"/>
              </a:rPr>
              <a:t>N</a:t>
            </a:r>
            <a:r>
              <a:rPr sz="1950" spc="-5" dirty="0">
                <a:solidFill>
                  <a:prstClr val="black"/>
                </a:solidFill>
                <a:latin typeface="Times New Roman"/>
                <a:cs typeface="Times New Roman"/>
              </a:rPr>
              <a:t>)</a:t>
            </a:r>
            <a:endParaRPr sz="1950">
              <a:solidFill>
                <a:prstClr val="black"/>
              </a:solidFill>
              <a:latin typeface="Times New Roman"/>
              <a:cs typeface="Times New Roman"/>
            </a:endParaRPr>
          </a:p>
        </p:txBody>
      </p:sp>
      <p:sp>
        <p:nvSpPr>
          <p:cNvPr id="21" name="object 21"/>
          <p:cNvSpPr txBox="1"/>
          <p:nvPr/>
        </p:nvSpPr>
        <p:spPr>
          <a:xfrm>
            <a:off x="1840718" y="4222020"/>
            <a:ext cx="696595" cy="322580"/>
          </a:xfrm>
          <a:prstGeom prst="rect">
            <a:avLst/>
          </a:prstGeom>
        </p:spPr>
        <p:txBody>
          <a:bodyPr vert="horz" wrap="square" lIns="0" tIns="12065" rIns="0" bIns="0" rtlCol="0">
            <a:spAutoFit/>
          </a:bodyPr>
          <a:lstStyle/>
          <a:p>
            <a:pPr marL="12700">
              <a:spcBef>
                <a:spcPts val="95"/>
              </a:spcBef>
            </a:pPr>
            <a:r>
              <a:rPr sz="1950" i="1" spc="-125" dirty="0">
                <a:solidFill>
                  <a:prstClr val="black"/>
                </a:solidFill>
                <a:latin typeface="Times New Roman"/>
                <a:cs typeface="Times New Roman"/>
              </a:rPr>
              <a:t>P</a:t>
            </a:r>
            <a:r>
              <a:rPr sz="1950" i="1" spc="-170" dirty="0">
                <a:solidFill>
                  <a:prstClr val="black"/>
                </a:solidFill>
                <a:latin typeface="Times New Roman"/>
                <a:cs typeface="Times New Roman"/>
              </a:rPr>
              <a:t>W</a:t>
            </a:r>
            <a:r>
              <a:rPr sz="1950" i="1" spc="-5" dirty="0">
                <a:solidFill>
                  <a:prstClr val="black"/>
                </a:solidFill>
                <a:latin typeface="Times New Roman"/>
                <a:cs typeface="Times New Roman"/>
              </a:rPr>
              <a:t>C</a:t>
            </a:r>
            <a:r>
              <a:rPr sz="1950" i="1" spc="-100" dirty="0">
                <a:solidFill>
                  <a:prstClr val="black"/>
                </a:solidFill>
                <a:latin typeface="Times New Roman"/>
                <a:cs typeface="Times New Roman"/>
              </a:rPr>
              <a:t> </a:t>
            </a:r>
            <a:r>
              <a:rPr sz="1950" spc="-5" dirty="0">
                <a:solidFill>
                  <a:prstClr val="black"/>
                </a:solidFill>
                <a:latin typeface="Symbol"/>
                <a:cs typeface="Symbol"/>
              </a:rPr>
              <a:t></a:t>
            </a:r>
            <a:endParaRPr sz="1950">
              <a:solidFill>
                <a:prstClr val="black"/>
              </a:solidFill>
              <a:latin typeface="Symbol"/>
              <a:cs typeface="Symbol"/>
            </a:endParaRPr>
          </a:p>
        </p:txBody>
      </p:sp>
      <p:sp>
        <p:nvSpPr>
          <p:cNvPr id="22" name="object 22"/>
          <p:cNvSpPr txBox="1"/>
          <p:nvPr/>
        </p:nvSpPr>
        <p:spPr>
          <a:xfrm>
            <a:off x="1813562" y="5278789"/>
            <a:ext cx="1612265" cy="308610"/>
          </a:xfrm>
          <a:prstGeom prst="rect">
            <a:avLst/>
          </a:prstGeom>
        </p:spPr>
        <p:txBody>
          <a:bodyPr vert="horz" wrap="square" lIns="0" tIns="13335" rIns="0" bIns="0" rtlCol="0">
            <a:spAutoFit/>
          </a:bodyPr>
          <a:lstStyle/>
          <a:p>
            <a:pPr marL="38100">
              <a:spcBef>
                <a:spcPts val="105"/>
              </a:spcBef>
              <a:tabLst>
                <a:tab pos="986790" algn="l"/>
                <a:tab pos="1572895" algn="l"/>
              </a:tabLst>
            </a:pPr>
            <a:r>
              <a:rPr sz="1850" i="1" spc="-70" dirty="0">
                <a:solidFill>
                  <a:prstClr val="black"/>
                </a:solidFill>
                <a:latin typeface="Times New Roman"/>
                <a:cs typeface="Times New Roman"/>
              </a:rPr>
              <a:t>FPR</a:t>
            </a:r>
            <a:r>
              <a:rPr sz="1850" i="1" spc="-150" dirty="0">
                <a:solidFill>
                  <a:prstClr val="black"/>
                </a:solidFill>
                <a:latin typeface="Times New Roman"/>
                <a:cs typeface="Times New Roman"/>
              </a:rPr>
              <a:t> </a:t>
            </a:r>
            <a:r>
              <a:rPr sz="1850" spc="10" dirty="0">
                <a:solidFill>
                  <a:prstClr val="black"/>
                </a:solidFill>
                <a:latin typeface="Symbol"/>
                <a:cs typeface="Symbol"/>
              </a:rPr>
              <a:t></a:t>
            </a:r>
            <a:r>
              <a:rPr sz="2775" u="sng" spc="15" baseline="31531" dirty="0">
                <a:solidFill>
                  <a:prstClr val="black"/>
                </a:solidFill>
                <a:uFill>
                  <a:solidFill>
                    <a:srgbClr val="000000"/>
                  </a:solidFill>
                </a:uFill>
                <a:latin typeface="Times New Roman"/>
                <a:cs typeface="Times New Roman"/>
              </a:rPr>
              <a:t>	</a:t>
            </a:r>
            <a:r>
              <a:rPr sz="2775" i="1" u="sng" spc="-75" baseline="31531" dirty="0">
                <a:solidFill>
                  <a:prstClr val="black"/>
                </a:solidFill>
                <a:uFill>
                  <a:solidFill>
                    <a:srgbClr val="000000"/>
                  </a:solidFill>
                </a:uFill>
                <a:latin typeface="Times New Roman"/>
                <a:cs typeface="Times New Roman"/>
              </a:rPr>
              <a:t>FP	</a:t>
            </a:r>
            <a:endParaRPr sz="2775" baseline="31531">
              <a:solidFill>
                <a:prstClr val="black"/>
              </a:solidFill>
              <a:latin typeface="Times New Roman"/>
              <a:cs typeface="Times New Roman"/>
            </a:endParaRPr>
          </a:p>
        </p:txBody>
      </p:sp>
      <p:sp>
        <p:nvSpPr>
          <p:cNvPr id="23" name="object 23"/>
          <p:cNvSpPr txBox="1"/>
          <p:nvPr/>
        </p:nvSpPr>
        <p:spPr>
          <a:xfrm>
            <a:off x="2465656" y="5446176"/>
            <a:ext cx="933450" cy="308610"/>
          </a:xfrm>
          <a:prstGeom prst="rect">
            <a:avLst/>
          </a:prstGeom>
        </p:spPr>
        <p:txBody>
          <a:bodyPr vert="horz" wrap="square" lIns="0" tIns="13335" rIns="0" bIns="0" rtlCol="0">
            <a:spAutoFit/>
          </a:bodyPr>
          <a:lstStyle/>
          <a:p>
            <a:pPr marL="12700">
              <a:spcBef>
                <a:spcPts val="105"/>
              </a:spcBef>
            </a:pPr>
            <a:r>
              <a:rPr sz="1850" spc="35" dirty="0">
                <a:solidFill>
                  <a:prstClr val="black"/>
                </a:solidFill>
                <a:latin typeface="Times New Roman"/>
                <a:cs typeface="Times New Roman"/>
              </a:rPr>
              <a:t>(</a:t>
            </a:r>
            <a:r>
              <a:rPr sz="1850" i="1" spc="-110" dirty="0">
                <a:solidFill>
                  <a:prstClr val="black"/>
                </a:solidFill>
                <a:latin typeface="Times New Roman"/>
                <a:cs typeface="Times New Roman"/>
              </a:rPr>
              <a:t>F</a:t>
            </a:r>
            <a:r>
              <a:rPr sz="1850" i="1" spc="10" dirty="0">
                <a:solidFill>
                  <a:prstClr val="black"/>
                </a:solidFill>
                <a:latin typeface="Times New Roman"/>
                <a:cs typeface="Times New Roman"/>
              </a:rPr>
              <a:t>P</a:t>
            </a:r>
            <a:r>
              <a:rPr sz="1850" i="1" spc="-204" dirty="0">
                <a:solidFill>
                  <a:prstClr val="black"/>
                </a:solidFill>
                <a:latin typeface="Times New Roman"/>
                <a:cs typeface="Times New Roman"/>
              </a:rPr>
              <a:t> </a:t>
            </a:r>
            <a:r>
              <a:rPr sz="1850" spc="160" dirty="0">
                <a:solidFill>
                  <a:prstClr val="black"/>
                </a:solidFill>
                <a:latin typeface="Symbol"/>
                <a:cs typeface="Symbol"/>
              </a:rPr>
              <a:t></a:t>
            </a:r>
            <a:r>
              <a:rPr sz="1850" i="1" spc="-80" dirty="0">
                <a:solidFill>
                  <a:prstClr val="black"/>
                </a:solidFill>
                <a:latin typeface="Times New Roman"/>
                <a:cs typeface="Times New Roman"/>
              </a:rPr>
              <a:t>T</a:t>
            </a:r>
            <a:r>
              <a:rPr sz="1850" i="1" spc="80" dirty="0">
                <a:solidFill>
                  <a:prstClr val="black"/>
                </a:solidFill>
                <a:latin typeface="Times New Roman"/>
                <a:cs typeface="Times New Roman"/>
              </a:rPr>
              <a:t>N</a:t>
            </a:r>
            <a:r>
              <a:rPr sz="1850" spc="5" dirty="0">
                <a:solidFill>
                  <a:prstClr val="black"/>
                </a:solidFill>
                <a:latin typeface="Times New Roman"/>
                <a:cs typeface="Times New Roman"/>
              </a:rPr>
              <a:t>)</a:t>
            </a:r>
            <a:endParaRPr sz="1850">
              <a:solidFill>
                <a:prstClr val="black"/>
              </a:solidFill>
              <a:latin typeface="Times New Roman"/>
              <a:cs typeface="Times New Roman"/>
            </a:endParaRPr>
          </a:p>
        </p:txBody>
      </p:sp>
      <p:sp>
        <p:nvSpPr>
          <p:cNvPr id="24" name="object 24"/>
          <p:cNvSpPr txBox="1"/>
          <p:nvPr/>
        </p:nvSpPr>
        <p:spPr>
          <a:xfrm>
            <a:off x="6194707" y="4725577"/>
            <a:ext cx="1622425" cy="308610"/>
          </a:xfrm>
          <a:prstGeom prst="rect">
            <a:avLst/>
          </a:prstGeom>
        </p:spPr>
        <p:txBody>
          <a:bodyPr vert="horz" wrap="square" lIns="0" tIns="13335" rIns="0" bIns="0" rtlCol="0">
            <a:spAutoFit/>
          </a:bodyPr>
          <a:lstStyle/>
          <a:p>
            <a:pPr marL="38100">
              <a:spcBef>
                <a:spcPts val="105"/>
              </a:spcBef>
              <a:tabLst>
                <a:tab pos="983615" algn="l"/>
                <a:tab pos="1583690" algn="l"/>
              </a:tabLst>
            </a:pPr>
            <a:r>
              <a:rPr sz="1850" i="1" spc="-70" dirty="0">
                <a:solidFill>
                  <a:prstClr val="black"/>
                </a:solidFill>
                <a:latin typeface="Times New Roman"/>
                <a:cs typeface="Times New Roman"/>
              </a:rPr>
              <a:t>FNR</a:t>
            </a:r>
            <a:r>
              <a:rPr sz="1850" i="1" spc="-160" dirty="0">
                <a:solidFill>
                  <a:prstClr val="black"/>
                </a:solidFill>
                <a:latin typeface="Times New Roman"/>
                <a:cs typeface="Times New Roman"/>
              </a:rPr>
              <a:t> </a:t>
            </a:r>
            <a:r>
              <a:rPr sz="1850" spc="10" dirty="0">
                <a:solidFill>
                  <a:prstClr val="black"/>
                </a:solidFill>
                <a:latin typeface="Symbol"/>
                <a:cs typeface="Symbol"/>
              </a:rPr>
              <a:t></a:t>
            </a:r>
            <a:r>
              <a:rPr sz="2775" u="sng" spc="15" baseline="31531" dirty="0">
                <a:solidFill>
                  <a:prstClr val="black"/>
                </a:solidFill>
                <a:uFill>
                  <a:solidFill>
                    <a:srgbClr val="000000"/>
                  </a:solidFill>
                </a:uFill>
                <a:latin typeface="Times New Roman"/>
                <a:cs typeface="Times New Roman"/>
              </a:rPr>
              <a:t>	</a:t>
            </a:r>
            <a:r>
              <a:rPr sz="2775" i="1" u="sng" spc="-75" baseline="31531" dirty="0">
                <a:solidFill>
                  <a:prstClr val="black"/>
                </a:solidFill>
                <a:uFill>
                  <a:solidFill>
                    <a:srgbClr val="000000"/>
                  </a:solidFill>
                </a:uFill>
                <a:latin typeface="Times New Roman"/>
                <a:cs typeface="Times New Roman"/>
              </a:rPr>
              <a:t>FN	</a:t>
            </a:r>
            <a:endParaRPr sz="2775" baseline="31531">
              <a:solidFill>
                <a:prstClr val="black"/>
              </a:solidFill>
              <a:latin typeface="Times New Roman"/>
              <a:cs typeface="Times New Roman"/>
            </a:endParaRPr>
          </a:p>
        </p:txBody>
      </p:sp>
      <p:sp>
        <p:nvSpPr>
          <p:cNvPr id="25" name="object 25"/>
          <p:cNvSpPr txBox="1"/>
          <p:nvPr/>
        </p:nvSpPr>
        <p:spPr>
          <a:xfrm>
            <a:off x="6859317" y="4892964"/>
            <a:ext cx="932180" cy="308610"/>
          </a:xfrm>
          <a:prstGeom prst="rect">
            <a:avLst/>
          </a:prstGeom>
        </p:spPr>
        <p:txBody>
          <a:bodyPr vert="horz" wrap="square" lIns="0" tIns="13335" rIns="0" bIns="0" rtlCol="0">
            <a:spAutoFit/>
          </a:bodyPr>
          <a:lstStyle/>
          <a:p>
            <a:pPr marL="12700">
              <a:spcBef>
                <a:spcPts val="105"/>
              </a:spcBef>
            </a:pPr>
            <a:r>
              <a:rPr sz="1850" spc="-125" dirty="0">
                <a:solidFill>
                  <a:prstClr val="black"/>
                </a:solidFill>
                <a:latin typeface="Times New Roman"/>
                <a:cs typeface="Times New Roman"/>
              </a:rPr>
              <a:t>(</a:t>
            </a:r>
            <a:r>
              <a:rPr sz="1850" i="1" spc="-85" dirty="0">
                <a:solidFill>
                  <a:prstClr val="black"/>
                </a:solidFill>
                <a:latin typeface="Times New Roman"/>
                <a:cs typeface="Times New Roman"/>
              </a:rPr>
              <a:t>T</a:t>
            </a:r>
            <a:r>
              <a:rPr sz="1850" i="1" spc="15" dirty="0">
                <a:solidFill>
                  <a:prstClr val="black"/>
                </a:solidFill>
                <a:latin typeface="Times New Roman"/>
                <a:cs typeface="Times New Roman"/>
              </a:rPr>
              <a:t>N</a:t>
            </a:r>
            <a:r>
              <a:rPr sz="1850" i="1" spc="-90" dirty="0">
                <a:solidFill>
                  <a:prstClr val="black"/>
                </a:solidFill>
                <a:latin typeface="Times New Roman"/>
                <a:cs typeface="Times New Roman"/>
              </a:rPr>
              <a:t> </a:t>
            </a:r>
            <a:r>
              <a:rPr sz="1850" spc="10" dirty="0">
                <a:solidFill>
                  <a:prstClr val="black"/>
                </a:solidFill>
                <a:latin typeface="Symbol"/>
                <a:cs typeface="Symbol"/>
              </a:rPr>
              <a:t></a:t>
            </a:r>
            <a:r>
              <a:rPr sz="1850" spc="-155" dirty="0">
                <a:solidFill>
                  <a:prstClr val="black"/>
                </a:solidFill>
                <a:latin typeface="Times New Roman"/>
                <a:cs typeface="Times New Roman"/>
              </a:rPr>
              <a:t> </a:t>
            </a:r>
            <a:r>
              <a:rPr sz="1850" i="1" spc="-110" dirty="0">
                <a:solidFill>
                  <a:prstClr val="black"/>
                </a:solidFill>
                <a:latin typeface="Times New Roman"/>
                <a:cs typeface="Times New Roman"/>
              </a:rPr>
              <a:t>F</a:t>
            </a:r>
            <a:r>
              <a:rPr sz="1850" i="1" spc="-55" dirty="0">
                <a:solidFill>
                  <a:prstClr val="black"/>
                </a:solidFill>
                <a:latin typeface="Times New Roman"/>
                <a:cs typeface="Times New Roman"/>
              </a:rPr>
              <a:t>P</a:t>
            </a:r>
            <a:r>
              <a:rPr sz="1850" spc="5" dirty="0">
                <a:solidFill>
                  <a:prstClr val="black"/>
                </a:solidFill>
                <a:latin typeface="Times New Roman"/>
                <a:cs typeface="Times New Roman"/>
              </a:rPr>
              <a:t>)</a:t>
            </a:r>
            <a:endParaRPr sz="1850">
              <a:solidFill>
                <a:prstClr val="black"/>
              </a:solidFill>
              <a:latin typeface="Times New Roman"/>
              <a:cs typeface="Times New Roman"/>
            </a:endParaRPr>
          </a:p>
        </p:txBody>
      </p:sp>
      <p:sp>
        <p:nvSpPr>
          <p:cNvPr id="26" name="object 26"/>
          <p:cNvSpPr txBox="1"/>
          <p:nvPr/>
        </p:nvSpPr>
        <p:spPr>
          <a:xfrm>
            <a:off x="6148322" y="5664509"/>
            <a:ext cx="2371090" cy="342900"/>
          </a:xfrm>
          <a:prstGeom prst="rect">
            <a:avLst/>
          </a:prstGeom>
        </p:spPr>
        <p:txBody>
          <a:bodyPr vert="horz" wrap="square" lIns="0" tIns="16510" rIns="0" bIns="0" rtlCol="0">
            <a:spAutoFit/>
          </a:bodyPr>
          <a:lstStyle/>
          <a:p>
            <a:pPr marL="38100">
              <a:spcBef>
                <a:spcPts val="130"/>
              </a:spcBef>
              <a:tabLst>
                <a:tab pos="1649730" algn="l"/>
                <a:tab pos="2332355" algn="l"/>
              </a:tabLst>
            </a:pPr>
            <a:r>
              <a:rPr sz="2050" i="1" spc="-55" dirty="0">
                <a:solidFill>
                  <a:prstClr val="black"/>
                </a:solidFill>
                <a:latin typeface="Times New Roman"/>
                <a:cs typeface="Times New Roman"/>
              </a:rPr>
              <a:t>Specificity</a:t>
            </a:r>
            <a:r>
              <a:rPr sz="2050" i="1" spc="-95" dirty="0">
                <a:solidFill>
                  <a:prstClr val="black"/>
                </a:solidFill>
                <a:latin typeface="Times New Roman"/>
                <a:cs typeface="Times New Roman"/>
              </a:rPr>
              <a:t> </a:t>
            </a:r>
            <a:r>
              <a:rPr sz="2050" spc="25" dirty="0">
                <a:solidFill>
                  <a:prstClr val="black"/>
                </a:solidFill>
                <a:latin typeface="Symbol"/>
                <a:cs typeface="Symbol"/>
              </a:rPr>
              <a:t></a:t>
            </a:r>
            <a:r>
              <a:rPr sz="3075" u="sng" spc="37" baseline="32520" dirty="0">
                <a:solidFill>
                  <a:prstClr val="black"/>
                </a:solidFill>
                <a:uFill>
                  <a:solidFill>
                    <a:srgbClr val="000000"/>
                  </a:solidFill>
                </a:uFill>
                <a:latin typeface="Times New Roman"/>
                <a:cs typeface="Times New Roman"/>
              </a:rPr>
              <a:t>	</a:t>
            </a:r>
            <a:r>
              <a:rPr sz="3075" i="1" u="sng" spc="-37" baseline="32520" dirty="0">
                <a:solidFill>
                  <a:prstClr val="black"/>
                </a:solidFill>
                <a:uFill>
                  <a:solidFill>
                    <a:srgbClr val="000000"/>
                  </a:solidFill>
                </a:uFill>
                <a:latin typeface="Times New Roman"/>
                <a:cs typeface="Times New Roman"/>
              </a:rPr>
              <a:t>TN	</a:t>
            </a:r>
            <a:endParaRPr sz="3075" baseline="32520">
              <a:solidFill>
                <a:prstClr val="black"/>
              </a:solidFill>
              <a:latin typeface="Times New Roman"/>
              <a:cs typeface="Times New Roman"/>
            </a:endParaRPr>
          </a:p>
        </p:txBody>
      </p:sp>
      <p:sp>
        <p:nvSpPr>
          <p:cNvPr id="27" name="object 27"/>
          <p:cNvSpPr txBox="1"/>
          <p:nvPr/>
        </p:nvSpPr>
        <p:spPr>
          <a:xfrm>
            <a:off x="7445213" y="5852250"/>
            <a:ext cx="1047750" cy="342900"/>
          </a:xfrm>
          <a:prstGeom prst="rect">
            <a:avLst/>
          </a:prstGeom>
        </p:spPr>
        <p:txBody>
          <a:bodyPr vert="horz" wrap="square" lIns="0" tIns="16510" rIns="0" bIns="0" rtlCol="0">
            <a:spAutoFit/>
          </a:bodyPr>
          <a:lstStyle/>
          <a:p>
            <a:pPr marL="12700">
              <a:spcBef>
                <a:spcPts val="130"/>
              </a:spcBef>
            </a:pPr>
            <a:r>
              <a:rPr sz="2050" spc="-125" dirty="0">
                <a:solidFill>
                  <a:prstClr val="black"/>
                </a:solidFill>
                <a:latin typeface="Times New Roman"/>
                <a:cs typeface="Times New Roman"/>
              </a:rPr>
              <a:t>(</a:t>
            </a:r>
            <a:r>
              <a:rPr sz="2050" i="1" spc="-75" dirty="0">
                <a:solidFill>
                  <a:prstClr val="black"/>
                </a:solidFill>
                <a:latin typeface="Times New Roman"/>
                <a:cs typeface="Times New Roman"/>
              </a:rPr>
              <a:t>T</a:t>
            </a:r>
            <a:r>
              <a:rPr sz="2050" i="1" spc="30" dirty="0">
                <a:solidFill>
                  <a:prstClr val="black"/>
                </a:solidFill>
                <a:latin typeface="Times New Roman"/>
                <a:cs typeface="Times New Roman"/>
              </a:rPr>
              <a:t>N</a:t>
            </a:r>
            <a:r>
              <a:rPr sz="2050" i="1" spc="-75" dirty="0">
                <a:solidFill>
                  <a:prstClr val="black"/>
                </a:solidFill>
                <a:latin typeface="Times New Roman"/>
                <a:cs typeface="Times New Roman"/>
              </a:rPr>
              <a:t> </a:t>
            </a:r>
            <a:r>
              <a:rPr sz="2050" spc="25" dirty="0">
                <a:solidFill>
                  <a:prstClr val="black"/>
                </a:solidFill>
                <a:latin typeface="Symbol"/>
                <a:cs typeface="Symbol"/>
              </a:rPr>
              <a:t></a:t>
            </a:r>
            <a:r>
              <a:rPr sz="2050" spc="-155" dirty="0">
                <a:solidFill>
                  <a:prstClr val="black"/>
                </a:solidFill>
                <a:latin typeface="Times New Roman"/>
                <a:cs typeface="Times New Roman"/>
              </a:rPr>
              <a:t> </a:t>
            </a:r>
            <a:r>
              <a:rPr sz="2050" i="1" spc="-105" dirty="0">
                <a:solidFill>
                  <a:prstClr val="black"/>
                </a:solidFill>
                <a:latin typeface="Times New Roman"/>
                <a:cs typeface="Times New Roman"/>
              </a:rPr>
              <a:t>F</a:t>
            </a:r>
            <a:r>
              <a:rPr sz="2050" i="1" spc="-40" dirty="0">
                <a:solidFill>
                  <a:prstClr val="black"/>
                </a:solidFill>
                <a:latin typeface="Times New Roman"/>
                <a:cs typeface="Times New Roman"/>
              </a:rPr>
              <a:t>P</a:t>
            </a:r>
            <a:r>
              <a:rPr sz="2050" spc="15" dirty="0">
                <a:solidFill>
                  <a:prstClr val="black"/>
                </a:solidFill>
                <a:latin typeface="Times New Roman"/>
                <a:cs typeface="Times New Roman"/>
              </a:rPr>
              <a:t>)</a:t>
            </a:r>
            <a:endParaRPr sz="2050">
              <a:solidFill>
                <a:prstClr val="black"/>
              </a:solidFill>
              <a:latin typeface="Times New Roman"/>
              <a:cs typeface="Times New Roman"/>
            </a:endParaRPr>
          </a:p>
        </p:txBody>
      </p:sp>
      <p:sp>
        <p:nvSpPr>
          <p:cNvPr id="28" name="object 28"/>
          <p:cNvSpPr txBox="1"/>
          <p:nvPr/>
        </p:nvSpPr>
        <p:spPr>
          <a:xfrm>
            <a:off x="5242202" y="1148770"/>
            <a:ext cx="273050" cy="341630"/>
          </a:xfrm>
          <a:prstGeom prst="rect">
            <a:avLst/>
          </a:prstGeom>
        </p:spPr>
        <p:txBody>
          <a:bodyPr vert="horz" wrap="square" lIns="0" tIns="15240" rIns="0" bIns="0" rtlCol="0">
            <a:spAutoFit/>
          </a:bodyPr>
          <a:lstStyle/>
          <a:p>
            <a:pPr marL="12700">
              <a:spcBef>
                <a:spcPts val="120"/>
              </a:spcBef>
            </a:pPr>
            <a:r>
              <a:rPr sz="2050" spc="-220" dirty="0">
                <a:solidFill>
                  <a:prstClr val="black"/>
                </a:solidFill>
                <a:latin typeface="Times New Roman"/>
                <a:cs typeface="Times New Roman"/>
              </a:rPr>
              <a:t>(</a:t>
            </a:r>
            <a:r>
              <a:rPr sz="2050" spc="-240" dirty="0">
                <a:solidFill>
                  <a:prstClr val="black"/>
                </a:solidFill>
                <a:latin typeface="Times New Roman"/>
                <a:cs typeface="Times New Roman"/>
              </a:rPr>
              <a:t>1</a:t>
            </a:r>
            <a:r>
              <a:rPr sz="2050" dirty="0">
                <a:solidFill>
                  <a:prstClr val="black"/>
                </a:solidFill>
                <a:latin typeface="Times New Roman"/>
                <a:cs typeface="Times New Roman"/>
              </a:rPr>
              <a:t>)</a:t>
            </a:r>
            <a:endParaRPr sz="2050">
              <a:solidFill>
                <a:prstClr val="black"/>
              </a:solidFill>
              <a:latin typeface="Times New Roman"/>
              <a:cs typeface="Times New Roman"/>
            </a:endParaRPr>
          </a:p>
        </p:txBody>
      </p:sp>
      <p:sp>
        <p:nvSpPr>
          <p:cNvPr id="29" name="object 29"/>
          <p:cNvSpPr txBox="1"/>
          <p:nvPr/>
        </p:nvSpPr>
        <p:spPr>
          <a:xfrm>
            <a:off x="5219321" y="2043358"/>
            <a:ext cx="316865" cy="341630"/>
          </a:xfrm>
          <a:prstGeom prst="rect">
            <a:avLst/>
          </a:prstGeom>
        </p:spPr>
        <p:txBody>
          <a:bodyPr vert="horz" wrap="square" lIns="0" tIns="15240" rIns="0" bIns="0" rtlCol="0">
            <a:spAutoFit/>
          </a:bodyPr>
          <a:lstStyle/>
          <a:p>
            <a:pPr marL="12700">
              <a:spcBef>
                <a:spcPts val="120"/>
              </a:spcBef>
            </a:pPr>
            <a:r>
              <a:rPr sz="2050" spc="-15" dirty="0">
                <a:solidFill>
                  <a:prstClr val="black"/>
                </a:solidFill>
                <a:latin typeface="Times New Roman"/>
                <a:cs typeface="Times New Roman"/>
              </a:rPr>
              <a:t>(</a:t>
            </a:r>
            <a:r>
              <a:rPr sz="2050" spc="-95" dirty="0">
                <a:solidFill>
                  <a:prstClr val="black"/>
                </a:solidFill>
                <a:latin typeface="Times New Roman"/>
                <a:cs typeface="Times New Roman"/>
              </a:rPr>
              <a:t>2</a:t>
            </a:r>
            <a:r>
              <a:rPr sz="2050" dirty="0">
                <a:solidFill>
                  <a:prstClr val="black"/>
                </a:solidFill>
                <a:latin typeface="Times New Roman"/>
                <a:cs typeface="Times New Roman"/>
              </a:rPr>
              <a:t>)</a:t>
            </a:r>
            <a:endParaRPr sz="2050">
              <a:solidFill>
                <a:prstClr val="black"/>
              </a:solidFill>
              <a:latin typeface="Times New Roman"/>
              <a:cs typeface="Times New Roman"/>
            </a:endParaRPr>
          </a:p>
        </p:txBody>
      </p:sp>
      <p:sp>
        <p:nvSpPr>
          <p:cNvPr id="30" name="object 30"/>
          <p:cNvSpPr txBox="1"/>
          <p:nvPr/>
        </p:nvSpPr>
        <p:spPr>
          <a:xfrm>
            <a:off x="5197980" y="3146734"/>
            <a:ext cx="301625" cy="341630"/>
          </a:xfrm>
          <a:prstGeom prst="rect">
            <a:avLst/>
          </a:prstGeom>
        </p:spPr>
        <p:txBody>
          <a:bodyPr vert="horz" wrap="square" lIns="0" tIns="15240" rIns="0" bIns="0" rtlCol="0">
            <a:spAutoFit/>
          </a:bodyPr>
          <a:lstStyle/>
          <a:p>
            <a:pPr marL="12700">
              <a:spcBef>
                <a:spcPts val="120"/>
              </a:spcBef>
            </a:pPr>
            <a:r>
              <a:rPr sz="2050" spc="-75" dirty="0">
                <a:solidFill>
                  <a:prstClr val="black"/>
                </a:solidFill>
                <a:latin typeface="Times New Roman"/>
                <a:cs typeface="Times New Roman"/>
              </a:rPr>
              <a:t>(</a:t>
            </a:r>
            <a:r>
              <a:rPr sz="2050" spc="-155" dirty="0">
                <a:solidFill>
                  <a:prstClr val="black"/>
                </a:solidFill>
                <a:latin typeface="Times New Roman"/>
                <a:cs typeface="Times New Roman"/>
              </a:rPr>
              <a:t>3</a:t>
            </a:r>
            <a:r>
              <a:rPr sz="2050" dirty="0">
                <a:solidFill>
                  <a:prstClr val="black"/>
                </a:solidFill>
                <a:latin typeface="Times New Roman"/>
                <a:cs typeface="Times New Roman"/>
              </a:rPr>
              <a:t>)</a:t>
            </a:r>
            <a:endParaRPr sz="2050">
              <a:solidFill>
                <a:prstClr val="black"/>
              </a:solidFill>
              <a:latin typeface="Times New Roman"/>
              <a:cs typeface="Times New Roman"/>
            </a:endParaRPr>
          </a:p>
        </p:txBody>
      </p:sp>
      <p:sp>
        <p:nvSpPr>
          <p:cNvPr id="31" name="object 31"/>
          <p:cNvSpPr txBox="1"/>
          <p:nvPr/>
        </p:nvSpPr>
        <p:spPr>
          <a:xfrm>
            <a:off x="5172017" y="4204390"/>
            <a:ext cx="315595" cy="341630"/>
          </a:xfrm>
          <a:prstGeom prst="rect">
            <a:avLst/>
          </a:prstGeom>
        </p:spPr>
        <p:txBody>
          <a:bodyPr vert="horz" wrap="square" lIns="0" tIns="15240" rIns="0" bIns="0" rtlCol="0">
            <a:spAutoFit/>
          </a:bodyPr>
          <a:lstStyle/>
          <a:p>
            <a:pPr marL="12700">
              <a:spcBef>
                <a:spcPts val="120"/>
              </a:spcBef>
            </a:pPr>
            <a:r>
              <a:rPr sz="2050" spc="-20" dirty="0">
                <a:solidFill>
                  <a:prstClr val="black"/>
                </a:solidFill>
                <a:latin typeface="Times New Roman"/>
                <a:cs typeface="Times New Roman"/>
              </a:rPr>
              <a:t>(</a:t>
            </a:r>
            <a:r>
              <a:rPr sz="2050" spc="-100" dirty="0">
                <a:solidFill>
                  <a:prstClr val="black"/>
                </a:solidFill>
                <a:latin typeface="Times New Roman"/>
                <a:cs typeface="Times New Roman"/>
              </a:rPr>
              <a:t>4</a:t>
            </a:r>
            <a:r>
              <a:rPr sz="2050" spc="-5" dirty="0">
                <a:solidFill>
                  <a:prstClr val="black"/>
                </a:solidFill>
                <a:latin typeface="Times New Roman"/>
                <a:cs typeface="Times New Roman"/>
              </a:rPr>
              <a:t>)</a:t>
            </a:r>
            <a:endParaRPr sz="2050">
              <a:solidFill>
                <a:prstClr val="black"/>
              </a:solidFill>
              <a:latin typeface="Times New Roman"/>
              <a:cs typeface="Times New Roman"/>
            </a:endParaRPr>
          </a:p>
        </p:txBody>
      </p:sp>
      <p:sp>
        <p:nvSpPr>
          <p:cNvPr id="32" name="object 32"/>
          <p:cNvSpPr txBox="1"/>
          <p:nvPr/>
        </p:nvSpPr>
        <p:spPr>
          <a:xfrm>
            <a:off x="5181216" y="5216742"/>
            <a:ext cx="305435" cy="339725"/>
          </a:xfrm>
          <a:prstGeom prst="rect">
            <a:avLst/>
          </a:prstGeom>
        </p:spPr>
        <p:txBody>
          <a:bodyPr vert="horz" wrap="square" lIns="0" tIns="13970" rIns="0" bIns="0" rtlCol="0">
            <a:spAutoFit/>
          </a:bodyPr>
          <a:lstStyle/>
          <a:p>
            <a:pPr marL="12700">
              <a:spcBef>
                <a:spcPts val="110"/>
              </a:spcBef>
            </a:pPr>
            <a:r>
              <a:rPr sz="2050" spc="-75" dirty="0">
                <a:solidFill>
                  <a:prstClr val="black"/>
                </a:solidFill>
                <a:latin typeface="Times New Roman"/>
                <a:cs typeface="Times New Roman"/>
              </a:rPr>
              <a:t>(</a:t>
            </a:r>
            <a:r>
              <a:rPr sz="2050" spc="-125" dirty="0">
                <a:solidFill>
                  <a:prstClr val="black"/>
                </a:solidFill>
                <a:latin typeface="Times New Roman"/>
                <a:cs typeface="Times New Roman"/>
              </a:rPr>
              <a:t>5</a:t>
            </a:r>
            <a:r>
              <a:rPr sz="2050" dirty="0">
                <a:solidFill>
                  <a:prstClr val="black"/>
                </a:solidFill>
                <a:latin typeface="Times New Roman"/>
                <a:cs typeface="Times New Roman"/>
              </a:rPr>
              <a:t>)</a:t>
            </a:r>
            <a:endParaRPr sz="2050">
              <a:solidFill>
                <a:prstClr val="black"/>
              </a:solidFill>
              <a:latin typeface="Times New Roman"/>
              <a:cs typeface="Times New Roman"/>
            </a:endParaRPr>
          </a:p>
        </p:txBody>
      </p:sp>
      <p:sp>
        <p:nvSpPr>
          <p:cNvPr id="33" name="object 33"/>
          <p:cNvSpPr txBox="1"/>
          <p:nvPr/>
        </p:nvSpPr>
        <p:spPr>
          <a:xfrm>
            <a:off x="9187784" y="4714930"/>
            <a:ext cx="311785" cy="341630"/>
          </a:xfrm>
          <a:prstGeom prst="rect">
            <a:avLst/>
          </a:prstGeom>
        </p:spPr>
        <p:txBody>
          <a:bodyPr vert="horz" wrap="square" lIns="0" tIns="15240" rIns="0" bIns="0" rtlCol="0">
            <a:spAutoFit/>
          </a:bodyPr>
          <a:lstStyle/>
          <a:p>
            <a:pPr marL="12700">
              <a:spcBef>
                <a:spcPts val="120"/>
              </a:spcBef>
            </a:pPr>
            <a:r>
              <a:rPr sz="2050" spc="-45" dirty="0">
                <a:solidFill>
                  <a:prstClr val="black"/>
                </a:solidFill>
                <a:latin typeface="Times New Roman"/>
                <a:cs typeface="Times New Roman"/>
              </a:rPr>
              <a:t>(</a:t>
            </a:r>
            <a:r>
              <a:rPr sz="2050" spc="-95" dirty="0">
                <a:solidFill>
                  <a:prstClr val="black"/>
                </a:solidFill>
                <a:latin typeface="Times New Roman"/>
                <a:cs typeface="Times New Roman"/>
              </a:rPr>
              <a:t>6</a:t>
            </a:r>
            <a:r>
              <a:rPr sz="2050" dirty="0">
                <a:solidFill>
                  <a:prstClr val="black"/>
                </a:solidFill>
                <a:latin typeface="Times New Roman"/>
                <a:cs typeface="Times New Roman"/>
              </a:rPr>
              <a:t>)</a:t>
            </a:r>
            <a:endParaRPr sz="2050">
              <a:solidFill>
                <a:prstClr val="black"/>
              </a:solidFill>
              <a:latin typeface="Times New Roman"/>
              <a:cs typeface="Times New Roman"/>
            </a:endParaRPr>
          </a:p>
        </p:txBody>
      </p:sp>
      <p:sp>
        <p:nvSpPr>
          <p:cNvPr id="34" name="object 34"/>
          <p:cNvSpPr txBox="1"/>
          <p:nvPr/>
        </p:nvSpPr>
        <p:spPr>
          <a:xfrm>
            <a:off x="9180136" y="5623234"/>
            <a:ext cx="314960" cy="341630"/>
          </a:xfrm>
          <a:prstGeom prst="rect">
            <a:avLst/>
          </a:prstGeom>
        </p:spPr>
        <p:txBody>
          <a:bodyPr vert="horz" wrap="square" lIns="0" tIns="15240" rIns="0" bIns="0" rtlCol="0">
            <a:spAutoFit/>
          </a:bodyPr>
          <a:lstStyle/>
          <a:p>
            <a:pPr marL="12700">
              <a:spcBef>
                <a:spcPts val="120"/>
              </a:spcBef>
            </a:pPr>
            <a:r>
              <a:rPr sz="2050" spc="-50" dirty="0">
                <a:solidFill>
                  <a:prstClr val="black"/>
                </a:solidFill>
                <a:latin typeface="Times New Roman"/>
                <a:cs typeface="Times New Roman"/>
              </a:rPr>
              <a:t>(</a:t>
            </a:r>
            <a:r>
              <a:rPr sz="2050" spc="-75" dirty="0">
                <a:solidFill>
                  <a:prstClr val="black"/>
                </a:solidFill>
                <a:latin typeface="Times New Roman"/>
                <a:cs typeface="Times New Roman"/>
              </a:rPr>
              <a:t>7</a:t>
            </a:r>
            <a:r>
              <a:rPr sz="2050" spc="-5" dirty="0">
                <a:solidFill>
                  <a:prstClr val="black"/>
                </a:solidFill>
                <a:latin typeface="Times New Roman"/>
                <a:cs typeface="Times New Roman"/>
              </a:rPr>
              <a:t>)</a:t>
            </a:r>
            <a:endParaRPr sz="2050">
              <a:solidFill>
                <a:prstClr val="black"/>
              </a:solidFill>
              <a:latin typeface="Times New Roman"/>
              <a:cs typeface="Times New Roman"/>
            </a:endParaRPr>
          </a:p>
        </p:txBody>
      </p:sp>
      <p:sp>
        <p:nvSpPr>
          <p:cNvPr id="36" name="Date Placeholder 35">
            <a:extLst>
              <a:ext uri="{FF2B5EF4-FFF2-40B4-BE49-F238E27FC236}">
                <a16:creationId xmlns:a16="http://schemas.microsoft.com/office/drawing/2014/main" id="{3AC8B48F-3DF5-D458-8B5F-7BB938CB9801}"/>
              </a:ext>
            </a:extLst>
          </p:cNvPr>
          <p:cNvSpPr>
            <a:spLocks noGrp="1"/>
          </p:cNvSpPr>
          <p:nvPr>
            <p:ph type="dt" sz="half" idx="6"/>
          </p:nvPr>
        </p:nvSpPr>
        <p:spPr/>
        <p:txBody>
          <a:bodyPr/>
          <a:lstStyle/>
          <a:p>
            <a:endParaRPr lang="en-US" dirty="0"/>
          </a:p>
        </p:txBody>
      </p:sp>
      <p:sp>
        <p:nvSpPr>
          <p:cNvPr id="37" name="Slide Number Placeholder 36">
            <a:extLst>
              <a:ext uri="{FF2B5EF4-FFF2-40B4-BE49-F238E27FC236}">
                <a16:creationId xmlns:a16="http://schemas.microsoft.com/office/drawing/2014/main" id="{5628C3E5-94CC-D71F-945B-20B04895853B}"/>
              </a:ext>
            </a:extLst>
          </p:cNvPr>
          <p:cNvSpPr>
            <a:spLocks noGrp="1"/>
          </p:cNvSpPr>
          <p:nvPr>
            <p:ph type="sldNum" sz="quarter" idx="7"/>
          </p:nvPr>
        </p:nvSpPr>
        <p:spPr/>
        <p:txBody>
          <a:bodyPr/>
          <a:lstStyle/>
          <a:p>
            <a:fld id="{B6F15528-21DE-4FAA-801E-634DDDAF4B2B}" type="slidenum">
              <a:rPr lang="en-IN" smtClean="0"/>
              <a:t>85</a:t>
            </a:fld>
            <a:endParaRPr lang="en-IN"/>
          </a:p>
        </p:txBody>
      </p:sp>
      <p:pic>
        <p:nvPicPr>
          <p:cNvPr id="38" name="Picture 2" descr="E:\NIET\Project\xLogo11.png.pagespeed.ic.pydHLuCQEZ.png">
            <a:extLst>
              <a:ext uri="{FF2B5EF4-FFF2-40B4-BE49-F238E27FC236}">
                <a16:creationId xmlns:a16="http://schemas.microsoft.com/office/drawing/2014/main" id="{A7965E60-1DF7-CE6D-3652-826833D56713}"/>
              </a:ext>
            </a:extLst>
          </p:cNvPr>
          <p:cNvPicPr>
            <a:picLocks noChangeAspect="1" noChangeArrowheads="1"/>
          </p:cNvPicPr>
          <p:nvPr/>
        </p:nvPicPr>
        <p:blipFill>
          <a:blip r:embed="rId3" cstate="print"/>
          <a:srcRect/>
          <a:stretch>
            <a:fillRect/>
          </a:stretch>
        </p:blipFill>
        <p:spPr bwMode="auto">
          <a:xfrm>
            <a:off x="0" y="15548"/>
            <a:ext cx="1447800" cy="817163"/>
          </a:xfrm>
          <a:prstGeom prst="rect">
            <a:avLst/>
          </a:prstGeom>
          <a:noFill/>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229409" y="0"/>
            <a:ext cx="3324225" cy="543560"/>
          </a:xfrm>
          <a:prstGeom prst="rect">
            <a:avLst/>
          </a:prstGeom>
        </p:spPr>
        <p:txBody>
          <a:bodyPr vert="horz" wrap="square" lIns="0" tIns="12065" rIns="0" bIns="0" rtlCol="0">
            <a:spAutoFit/>
          </a:bodyPr>
          <a:lstStyle/>
          <a:p>
            <a:pPr marL="12700">
              <a:spcBef>
                <a:spcPts val="95"/>
              </a:spcBef>
            </a:pPr>
            <a:r>
              <a:rPr sz="3400" b="0" dirty="0">
                <a:solidFill>
                  <a:srgbClr val="FFFFFF"/>
                </a:solidFill>
                <a:latin typeface="Times New Roman"/>
                <a:cs typeface="Times New Roman"/>
              </a:rPr>
              <a:t>Evaluation</a:t>
            </a:r>
            <a:r>
              <a:rPr sz="3400" b="0" spc="-65" dirty="0">
                <a:solidFill>
                  <a:srgbClr val="FFFFFF"/>
                </a:solidFill>
                <a:latin typeface="Times New Roman"/>
                <a:cs typeface="Times New Roman"/>
              </a:rPr>
              <a:t> </a:t>
            </a:r>
            <a:r>
              <a:rPr sz="3400" b="0" spc="-5" dirty="0">
                <a:solidFill>
                  <a:srgbClr val="FFFFFF"/>
                </a:solidFill>
                <a:latin typeface="Times New Roman"/>
                <a:cs typeface="Times New Roman"/>
              </a:rPr>
              <a:t>Metrics</a:t>
            </a:r>
            <a:endParaRPr sz="3400">
              <a:latin typeface="Times New Roman"/>
              <a:cs typeface="Times New Roman"/>
            </a:endParaRPr>
          </a:p>
        </p:txBody>
      </p:sp>
      <p:sp>
        <p:nvSpPr>
          <p:cNvPr id="3" name="object 3"/>
          <p:cNvSpPr txBox="1"/>
          <p:nvPr/>
        </p:nvSpPr>
        <p:spPr>
          <a:xfrm>
            <a:off x="2231543" y="3861693"/>
            <a:ext cx="7644765" cy="2096770"/>
          </a:xfrm>
          <a:prstGeom prst="rect">
            <a:avLst/>
          </a:prstGeom>
        </p:spPr>
        <p:txBody>
          <a:bodyPr vert="horz" wrap="square" lIns="0" tIns="49530" rIns="0" bIns="0" rtlCol="0">
            <a:spAutoFit/>
          </a:bodyPr>
          <a:lstStyle/>
          <a:p>
            <a:pPr marL="241300" indent="-228600">
              <a:spcBef>
                <a:spcPts val="390"/>
              </a:spcBef>
              <a:buFont typeface="Wingdings"/>
              <a:buChar char=""/>
              <a:tabLst>
                <a:tab pos="241300" algn="l"/>
              </a:tabLst>
            </a:pPr>
            <a:r>
              <a:rPr sz="2600" dirty="0">
                <a:solidFill>
                  <a:prstClr val="black"/>
                </a:solidFill>
                <a:latin typeface="Times New Roman"/>
                <a:cs typeface="Times New Roman"/>
              </a:rPr>
              <a:t>Mean</a:t>
            </a:r>
            <a:r>
              <a:rPr sz="2600" spc="-165" dirty="0">
                <a:solidFill>
                  <a:prstClr val="black"/>
                </a:solidFill>
                <a:latin typeface="Times New Roman"/>
                <a:cs typeface="Times New Roman"/>
              </a:rPr>
              <a:t> </a:t>
            </a:r>
            <a:r>
              <a:rPr sz="2600" spc="-190" dirty="0">
                <a:solidFill>
                  <a:prstClr val="black"/>
                </a:solidFill>
                <a:latin typeface="Times New Roman"/>
                <a:cs typeface="Times New Roman"/>
              </a:rPr>
              <a:t>A</a:t>
            </a:r>
            <a:r>
              <a:rPr sz="2600" dirty="0">
                <a:solidFill>
                  <a:prstClr val="black"/>
                </a:solidFill>
                <a:latin typeface="Times New Roman"/>
                <a:cs typeface="Times New Roman"/>
              </a:rPr>
              <a:t>verage</a:t>
            </a:r>
            <a:r>
              <a:rPr sz="2600" spc="-45" dirty="0">
                <a:solidFill>
                  <a:prstClr val="black"/>
                </a:solidFill>
                <a:latin typeface="Times New Roman"/>
                <a:cs typeface="Times New Roman"/>
              </a:rPr>
              <a:t> </a:t>
            </a:r>
            <a:r>
              <a:rPr sz="2600" dirty="0">
                <a:solidFill>
                  <a:prstClr val="black"/>
                </a:solidFill>
                <a:latin typeface="Times New Roman"/>
                <a:cs typeface="Times New Roman"/>
              </a:rPr>
              <a:t>Prec</a:t>
            </a:r>
            <a:r>
              <a:rPr sz="2600" spc="-15" dirty="0">
                <a:solidFill>
                  <a:prstClr val="black"/>
                </a:solidFill>
                <a:latin typeface="Times New Roman"/>
                <a:cs typeface="Times New Roman"/>
              </a:rPr>
              <a:t>i</a:t>
            </a:r>
            <a:r>
              <a:rPr sz="2600" dirty="0">
                <a:solidFill>
                  <a:prstClr val="black"/>
                </a:solidFill>
                <a:latin typeface="Times New Roman"/>
                <a:cs typeface="Times New Roman"/>
              </a:rPr>
              <a:t>s</a:t>
            </a:r>
            <a:r>
              <a:rPr sz="2600" spc="-10" dirty="0">
                <a:solidFill>
                  <a:prstClr val="black"/>
                </a:solidFill>
                <a:latin typeface="Times New Roman"/>
                <a:cs typeface="Times New Roman"/>
              </a:rPr>
              <a:t>i</a:t>
            </a:r>
            <a:r>
              <a:rPr sz="2600" dirty="0">
                <a:solidFill>
                  <a:prstClr val="black"/>
                </a:solidFill>
                <a:latin typeface="Times New Roman"/>
                <a:cs typeface="Times New Roman"/>
              </a:rPr>
              <a:t>on</a:t>
            </a:r>
            <a:r>
              <a:rPr sz="2600" spc="10" dirty="0">
                <a:solidFill>
                  <a:prstClr val="black"/>
                </a:solidFill>
                <a:latin typeface="Times New Roman"/>
                <a:cs typeface="Times New Roman"/>
              </a:rPr>
              <a:t> </a:t>
            </a:r>
            <a:r>
              <a:rPr sz="2600" dirty="0">
                <a:solidFill>
                  <a:prstClr val="black"/>
                </a:solidFill>
                <a:latin typeface="Times New Roman"/>
                <a:cs typeface="Times New Roman"/>
              </a:rPr>
              <a:t>(</a:t>
            </a:r>
            <a:r>
              <a:rPr sz="2600" b="1" dirty="0">
                <a:solidFill>
                  <a:prstClr val="black"/>
                </a:solidFill>
                <a:latin typeface="Times New Roman"/>
                <a:cs typeface="Times New Roman"/>
              </a:rPr>
              <a:t>mA</a:t>
            </a:r>
            <a:r>
              <a:rPr sz="2600" b="1" spc="10" dirty="0">
                <a:solidFill>
                  <a:prstClr val="black"/>
                </a:solidFill>
                <a:latin typeface="Times New Roman"/>
                <a:cs typeface="Times New Roman"/>
              </a:rPr>
              <a:t>P</a:t>
            </a:r>
            <a:r>
              <a:rPr sz="2600" dirty="0">
                <a:solidFill>
                  <a:prstClr val="black"/>
                </a:solidFill>
                <a:latin typeface="Times New Roman"/>
                <a:cs typeface="Times New Roman"/>
              </a:rPr>
              <a:t>)</a:t>
            </a:r>
            <a:endParaRPr sz="2600">
              <a:solidFill>
                <a:prstClr val="black"/>
              </a:solidFill>
              <a:latin typeface="Times New Roman"/>
              <a:cs typeface="Times New Roman"/>
            </a:endParaRPr>
          </a:p>
          <a:p>
            <a:pPr marL="697865" marR="5080" lvl="1" indent="-228600">
              <a:lnSpc>
                <a:spcPts val="2380"/>
              </a:lnSpc>
              <a:spcBef>
                <a:spcPts val="540"/>
              </a:spcBef>
              <a:buFont typeface="Arial MT"/>
              <a:buChar char="•"/>
              <a:tabLst>
                <a:tab pos="697865" algn="l"/>
                <a:tab pos="698500" algn="l"/>
              </a:tabLst>
            </a:pPr>
            <a:r>
              <a:rPr sz="2200" spc="-5" dirty="0">
                <a:solidFill>
                  <a:prstClr val="black"/>
                </a:solidFill>
                <a:latin typeface="Times New Roman"/>
                <a:cs typeface="Times New Roman"/>
              </a:rPr>
              <a:t>Mean of </a:t>
            </a:r>
            <a:r>
              <a:rPr sz="2200" spc="-30" dirty="0">
                <a:solidFill>
                  <a:prstClr val="black"/>
                </a:solidFill>
                <a:latin typeface="Times New Roman"/>
                <a:cs typeface="Times New Roman"/>
              </a:rPr>
              <a:t>Average </a:t>
            </a:r>
            <a:r>
              <a:rPr sz="2200" spc="-5" dirty="0">
                <a:solidFill>
                  <a:prstClr val="black"/>
                </a:solidFill>
                <a:latin typeface="Times New Roman"/>
                <a:cs typeface="Times New Roman"/>
              </a:rPr>
              <a:t>Precisions: AP@ [IOU 0.5 : </a:t>
            </a:r>
            <a:r>
              <a:rPr sz="2200" dirty="0">
                <a:solidFill>
                  <a:prstClr val="black"/>
                </a:solidFill>
                <a:latin typeface="Times New Roman"/>
                <a:cs typeface="Times New Roman"/>
              </a:rPr>
              <a:t>0.95] </a:t>
            </a:r>
            <a:r>
              <a:rPr sz="2200" spc="5" dirty="0">
                <a:solidFill>
                  <a:prstClr val="black"/>
                </a:solidFill>
                <a:latin typeface="Times New Roman"/>
                <a:cs typeface="Times New Roman"/>
              </a:rPr>
              <a:t> </a:t>
            </a:r>
            <a:r>
              <a:rPr sz="2200" spc="-5" dirty="0">
                <a:solidFill>
                  <a:prstClr val="black"/>
                </a:solidFill>
                <a:latin typeface="Times New Roman"/>
                <a:cs typeface="Times New Roman"/>
              </a:rPr>
              <a:t>corresponds</a:t>
            </a:r>
            <a:r>
              <a:rPr sz="2200" spc="-15" dirty="0">
                <a:solidFill>
                  <a:prstClr val="black"/>
                </a:solidFill>
                <a:latin typeface="Times New Roman"/>
                <a:cs typeface="Times New Roman"/>
              </a:rPr>
              <a:t> </a:t>
            </a:r>
            <a:r>
              <a:rPr sz="2200" spc="-5" dirty="0">
                <a:solidFill>
                  <a:prstClr val="black"/>
                </a:solidFill>
                <a:latin typeface="Times New Roman"/>
                <a:cs typeface="Times New Roman"/>
              </a:rPr>
              <a:t>to</a:t>
            </a:r>
            <a:r>
              <a:rPr sz="2200" spc="5" dirty="0">
                <a:solidFill>
                  <a:prstClr val="black"/>
                </a:solidFill>
                <a:latin typeface="Times New Roman"/>
                <a:cs typeface="Times New Roman"/>
              </a:rPr>
              <a:t> </a:t>
            </a:r>
            <a:r>
              <a:rPr sz="2200" dirty="0">
                <a:solidFill>
                  <a:prstClr val="black"/>
                </a:solidFill>
                <a:latin typeface="Times New Roman"/>
                <a:cs typeface="Times New Roman"/>
              </a:rPr>
              <a:t>the </a:t>
            </a:r>
            <a:r>
              <a:rPr sz="2200" spc="-5" dirty="0">
                <a:solidFill>
                  <a:prstClr val="black"/>
                </a:solidFill>
                <a:latin typeface="Times New Roman"/>
                <a:cs typeface="Times New Roman"/>
              </a:rPr>
              <a:t>average</a:t>
            </a:r>
            <a:r>
              <a:rPr sz="2200" spc="-120" dirty="0">
                <a:solidFill>
                  <a:prstClr val="black"/>
                </a:solidFill>
                <a:latin typeface="Times New Roman"/>
                <a:cs typeface="Times New Roman"/>
              </a:rPr>
              <a:t> </a:t>
            </a:r>
            <a:r>
              <a:rPr sz="2200" spc="-5" dirty="0">
                <a:solidFill>
                  <a:prstClr val="black"/>
                </a:solidFill>
                <a:latin typeface="Times New Roman"/>
                <a:cs typeface="Times New Roman"/>
              </a:rPr>
              <a:t>AP</a:t>
            </a:r>
            <a:r>
              <a:rPr sz="2200" spc="-70" dirty="0">
                <a:solidFill>
                  <a:prstClr val="black"/>
                </a:solidFill>
                <a:latin typeface="Times New Roman"/>
                <a:cs typeface="Times New Roman"/>
              </a:rPr>
              <a:t> </a:t>
            </a:r>
            <a:r>
              <a:rPr sz="2200" spc="-5" dirty="0">
                <a:solidFill>
                  <a:prstClr val="black"/>
                </a:solidFill>
                <a:latin typeface="Times New Roman"/>
                <a:cs typeface="Times New Roman"/>
              </a:rPr>
              <a:t>for</a:t>
            </a:r>
            <a:r>
              <a:rPr sz="2200" spc="20" dirty="0">
                <a:solidFill>
                  <a:prstClr val="black"/>
                </a:solidFill>
                <a:latin typeface="Times New Roman"/>
                <a:cs typeface="Times New Roman"/>
              </a:rPr>
              <a:t> </a:t>
            </a:r>
            <a:r>
              <a:rPr sz="2200" spc="-5" dirty="0">
                <a:solidFill>
                  <a:prstClr val="black"/>
                </a:solidFill>
                <a:latin typeface="Times New Roman"/>
                <a:cs typeface="Times New Roman"/>
              </a:rPr>
              <a:t>IoU</a:t>
            </a:r>
            <a:r>
              <a:rPr sz="2200" spc="5" dirty="0">
                <a:solidFill>
                  <a:prstClr val="black"/>
                </a:solidFill>
                <a:latin typeface="Times New Roman"/>
                <a:cs typeface="Times New Roman"/>
              </a:rPr>
              <a:t> </a:t>
            </a:r>
            <a:r>
              <a:rPr sz="2200" dirty="0">
                <a:solidFill>
                  <a:prstClr val="black"/>
                </a:solidFill>
                <a:latin typeface="Times New Roman"/>
                <a:cs typeface="Times New Roman"/>
              </a:rPr>
              <a:t>from</a:t>
            </a:r>
            <a:r>
              <a:rPr sz="2200" spc="15" dirty="0">
                <a:solidFill>
                  <a:prstClr val="black"/>
                </a:solidFill>
                <a:latin typeface="Times New Roman"/>
                <a:cs typeface="Times New Roman"/>
              </a:rPr>
              <a:t> </a:t>
            </a:r>
            <a:r>
              <a:rPr sz="2200" dirty="0">
                <a:solidFill>
                  <a:prstClr val="black"/>
                </a:solidFill>
                <a:latin typeface="Times New Roman"/>
                <a:cs typeface="Times New Roman"/>
              </a:rPr>
              <a:t>0.5 </a:t>
            </a:r>
            <a:r>
              <a:rPr sz="2200" spc="-5" dirty="0">
                <a:solidFill>
                  <a:prstClr val="black"/>
                </a:solidFill>
                <a:latin typeface="Times New Roman"/>
                <a:cs typeface="Times New Roman"/>
              </a:rPr>
              <a:t>to</a:t>
            </a:r>
            <a:r>
              <a:rPr sz="2200" spc="15" dirty="0">
                <a:solidFill>
                  <a:prstClr val="black"/>
                </a:solidFill>
                <a:latin typeface="Times New Roman"/>
                <a:cs typeface="Times New Roman"/>
              </a:rPr>
              <a:t> </a:t>
            </a:r>
            <a:r>
              <a:rPr sz="2200" dirty="0">
                <a:solidFill>
                  <a:prstClr val="black"/>
                </a:solidFill>
                <a:latin typeface="Times New Roman"/>
                <a:cs typeface="Times New Roman"/>
              </a:rPr>
              <a:t>0.95 </a:t>
            </a:r>
            <a:r>
              <a:rPr sz="2200" spc="-5" dirty="0">
                <a:solidFill>
                  <a:prstClr val="black"/>
                </a:solidFill>
                <a:latin typeface="Times New Roman"/>
                <a:cs typeface="Times New Roman"/>
              </a:rPr>
              <a:t>with a </a:t>
            </a:r>
            <a:r>
              <a:rPr sz="2200" spc="-535" dirty="0">
                <a:solidFill>
                  <a:prstClr val="black"/>
                </a:solidFill>
                <a:latin typeface="Times New Roman"/>
                <a:cs typeface="Times New Roman"/>
              </a:rPr>
              <a:t> </a:t>
            </a:r>
            <a:r>
              <a:rPr sz="2200" spc="-5" dirty="0">
                <a:solidFill>
                  <a:prstClr val="black"/>
                </a:solidFill>
                <a:latin typeface="Times New Roman"/>
                <a:cs typeface="Times New Roman"/>
              </a:rPr>
              <a:t>step</a:t>
            </a:r>
            <a:r>
              <a:rPr sz="2200" spc="-10" dirty="0">
                <a:solidFill>
                  <a:prstClr val="black"/>
                </a:solidFill>
                <a:latin typeface="Times New Roman"/>
                <a:cs typeface="Times New Roman"/>
              </a:rPr>
              <a:t> </a:t>
            </a:r>
            <a:r>
              <a:rPr sz="2200" spc="-5" dirty="0">
                <a:solidFill>
                  <a:prstClr val="black"/>
                </a:solidFill>
                <a:latin typeface="Times New Roman"/>
                <a:cs typeface="Times New Roman"/>
              </a:rPr>
              <a:t>size of </a:t>
            </a:r>
            <a:r>
              <a:rPr sz="2200" dirty="0">
                <a:solidFill>
                  <a:prstClr val="black"/>
                </a:solidFill>
                <a:latin typeface="Times New Roman"/>
                <a:cs typeface="Times New Roman"/>
              </a:rPr>
              <a:t>0.05.</a:t>
            </a:r>
            <a:endParaRPr sz="2200">
              <a:solidFill>
                <a:prstClr val="black"/>
              </a:solidFill>
              <a:latin typeface="Times New Roman"/>
              <a:cs typeface="Times New Roman"/>
            </a:endParaRPr>
          </a:p>
          <a:p>
            <a:pPr marL="697865" lvl="1" indent="-228600">
              <a:lnSpc>
                <a:spcPts val="2510"/>
              </a:lnSpc>
              <a:spcBef>
                <a:spcPts val="200"/>
              </a:spcBef>
              <a:buFont typeface="Arial MT"/>
              <a:buChar char="•"/>
              <a:tabLst>
                <a:tab pos="697865" algn="l"/>
                <a:tab pos="698500" algn="l"/>
              </a:tabLst>
            </a:pPr>
            <a:r>
              <a:rPr sz="2200" spc="-5" dirty="0">
                <a:solidFill>
                  <a:prstClr val="black"/>
                </a:solidFill>
                <a:latin typeface="Times New Roman"/>
                <a:cs typeface="Times New Roman"/>
              </a:rPr>
              <a:t>Compute</a:t>
            </a:r>
            <a:r>
              <a:rPr sz="2200" spc="-114" dirty="0">
                <a:solidFill>
                  <a:prstClr val="black"/>
                </a:solidFill>
                <a:latin typeface="Times New Roman"/>
                <a:cs typeface="Times New Roman"/>
              </a:rPr>
              <a:t> </a:t>
            </a:r>
            <a:r>
              <a:rPr sz="2200" spc="-5" dirty="0">
                <a:solidFill>
                  <a:prstClr val="black"/>
                </a:solidFill>
                <a:latin typeface="Times New Roman"/>
                <a:cs typeface="Times New Roman"/>
              </a:rPr>
              <a:t>AP</a:t>
            </a:r>
            <a:r>
              <a:rPr sz="2200" spc="-85" dirty="0">
                <a:solidFill>
                  <a:prstClr val="black"/>
                </a:solidFill>
                <a:latin typeface="Times New Roman"/>
                <a:cs typeface="Times New Roman"/>
              </a:rPr>
              <a:t> </a:t>
            </a:r>
            <a:r>
              <a:rPr sz="2200" dirty="0">
                <a:solidFill>
                  <a:prstClr val="black"/>
                </a:solidFill>
                <a:latin typeface="Times New Roman"/>
                <a:cs typeface="Times New Roman"/>
              </a:rPr>
              <a:t>for</a:t>
            </a:r>
            <a:r>
              <a:rPr sz="2200" spc="-5" dirty="0">
                <a:solidFill>
                  <a:prstClr val="black"/>
                </a:solidFill>
                <a:latin typeface="Times New Roman"/>
                <a:cs typeface="Times New Roman"/>
              </a:rPr>
              <a:t> each</a:t>
            </a:r>
            <a:r>
              <a:rPr sz="2200" spc="10" dirty="0">
                <a:solidFill>
                  <a:prstClr val="black"/>
                </a:solidFill>
                <a:latin typeface="Times New Roman"/>
                <a:cs typeface="Times New Roman"/>
              </a:rPr>
              <a:t> </a:t>
            </a:r>
            <a:r>
              <a:rPr sz="2200" spc="-5" dirty="0">
                <a:solidFill>
                  <a:prstClr val="black"/>
                </a:solidFill>
                <a:latin typeface="Times New Roman"/>
                <a:cs typeface="Times New Roman"/>
              </a:rPr>
              <a:t>class and take </a:t>
            </a:r>
            <a:r>
              <a:rPr sz="2200" dirty="0">
                <a:solidFill>
                  <a:prstClr val="black"/>
                </a:solidFill>
                <a:latin typeface="Times New Roman"/>
                <a:cs typeface="Times New Roman"/>
              </a:rPr>
              <a:t>the</a:t>
            </a:r>
            <a:r>
              <a:rPr sz="2200" spc="20" dirty="0">
                <a:solidFill>
                  <a:prstClr val="black"/>
                </a:solidFill>
                <a:latin typeface="Times New Roman"/>
                <a:cs typeface="Times New Roman"/>
              </a:rPr>
              <a:t> </a:t>
            </a:r>
            <a:r>
              <a:rPr sz="2200" b="1" spc="-5" dirty="0">
                <a:solidFill>
                  <a:prstClr val="black"/>
                </a:solidFill>
                <a:latin typeface="Times New Roman"/>
                <a:cs typeface="Times New Roman"/>
              </a:rPr>
              <a:t>mean</a:t>
            </a:r>
            <a:r>
              <a:rPr sz="2200" b="1" spc="20" dirty="0">
                <a:solidFill>
                  <a:prstClr val="black"/>
                </a:solidFill>
                <a:latin typeface="Times New Roman"/>
                <a:cs typeface="Times New Roman"/>
              </a:rPr>
              <a:t> </a:t>
            </a:r>
            <a:r>
              <a:rPr sz="2200" spc="-5" dirty="0">
                <a:solidFill>
                  <a:prstClr val="black"/>
                </a:solidFill>
                <a:latin typeface="Times New Roman"/>
                <a:cs typeface="Times New Roman"/>
              </a:rPr>
              <a:t>of</a:t>
            </a:r>
            <a:r>
              <a:rPr sz="2200" dirty="0">
                <a:solidFill>
                  <a:prstClr val="black"/>
                </a:solidFill>
                <a:latin typeface="Times New Roman"/>
                <a:cs typeface="Times New Roman"/>
              </a:rPr>
              <a:t> </a:t>
            </a:r>
            <a:r>
              <a:rPr sz="2200" spc="-5" dirty="0">
                <a:solidFill>
                  <a:prstClr val="black"/>
                </a:solidFill>
                <a:latin typeface="Times New Roman"/>
                <a:cs typeface="Times New Roman"/>
              </a:rPr>
              <a:t>all the</a:t>
            </a:r>
            <a:r>
              <a:rPr sz="2200" spc="-120" dirty="0">
                <a:solidFill>
                  <a:prstClr val="black"/>
                </a:solidFill>
                <a:latin typeface="Times New Roman"/>
                <a:cs typeface="Times New Roman"/>
              </a:rPr>
              <a:t> </a:t>
            </a:r>
            <a:r>
              <a:rPr sz="2200" spc="-5" dirty="0">
                <a:solidFill>
                  <a:prstClr val="black"/>
                </a:solidFill>
                <a:latin typeface="Times New Roman"/>
                <a:cs typeface="Times New Roman"/>
              </a:rPr>
              <a:t>APs</a:t>
            </a:r>
            <a:r>
              <a:rPr sz="2200" spc="10" dirty="0">
                <a:solidFill>
                  <a:prstClr val="black"/>
                </a:solidFill>
                <a:latin typeface="Times New Roman"/>
                <a:cs typeface="Times New Roman"/>
              </a:rPr>
              <a:t> </a:t>
            </a:r>
            <a:r>
              <a:rPr sz="2200" spc="-5" dirty="0">
                <a:solidFill>
                  <a:prstClr val="black"/>
                </a:solidFill>
                <a:latin typeface="Times New Roman"/>
                <a:cs typeface="Times New Roman"/>
              </a:rPr>
              <a:t>-</a:t>
            </a:r>
            <a:endParaRPr sz="2200">
              <a:solidFill>
                <a:prstClr val="black"/>
              </a:solidFill>
              <a:latin typeface="Times New Roman"/>
              <a:cs typeface="Times New Roman"/>
            </a:endParaRPr>
          </a:p>
          <a:p>
            <a:pPr marL="697865">
              <a:lnSpc>
                <a:spcPts val="2510"/>
              </a:lnSpc>
            </a:pPr>
            <a:r>
              <a:rPr sz="2200" b="1" spc="-5" dirty="0">
                <a:solidFill>
                  <a:prstClr val="black"/>
                </a:solidFill>
                <a:latin typeface="Times New Roman"/>
                <a:cs typeface="Times New Roman"/>
              </a:rPr>
              <a:t>mAP</a:t>
            </a:r>
            <a:endParaRPr sz="2200">
              <a:solidFill>
                <a:prstClr val="black"/>
              </a:solidFill>
              <a:latin typeface="Times New Roman"/>
              <a:cs typeface="Times New Roman"/>
            </a:endParaRPr>
          </a:p>
        </p:txBody>
      </p:sp>
      <p:sp>
        <p:nvSpPr>
          <p:cNvPr id="4" name="object 4"/>
          <p:cNvSpPr txBox="1"/>
          <p:nvPr/>
        </p:nvSpPr>
        <p:spPr>
          <a:xfrm>
            <a:off x="2150364" y="944881"/>
            <a:ext cx="4262755" cy="525785"/>
          </a:xfrm>
          <a:prstGeom prst="rect">
            <a:avLst/>
          </a:prstGeom>
          <a:ln w="9525">
            <a:solidFill>
              <a:srgbClr val="000000"/>
            </a:solidFill>
          </a:ln>
        </p:spPr>
        <p:txBody>
          <a:bodyPr vert="horz" wrap="square" lIns="0" tIns="33020" rIns="0" bIns="0" rtlCol="0">
            <a:spAutoFit/>
          </a:bodyPr>
          <a:lstStyle/>
          <a:p>
            <a:pPr marL="91440">
              <a:spcBef>
                <a:spcPts val="260"/>
              </a:spcBef>
            </a:pPr>
            <a:r>
              <a:rPr sz="3200" dirty="0">
                <a:solidFill>
                  <a:prstClr val="black"/>
                </a:solidFill>
                <a:latin typeface="Times New Roman"/>
                <a:cs typeface="Times New Roman"/>
              </a:rPr>
              <a:t>Intersection</a:t>
            </a:r>
            <a:r>
              <a:rPr sz="3200" spc="-50" dirty="0">
                <a:solidFill>
                  <a:prstClr val="black"/>
                </a:solidFill>
                <a:latin typeface="Times New Roman"/>
                <a:cs typeface="Times New Roman"/>
              </a:rPr>
              <a:t> </a:t>
            </a:r>
            <a:r>
              <a:rPr sz="3200" dirty="0">
                <a:solidFill>
                  <a:prstClr val="black"/>
                </a:solidFill>
                <a:latin typeface="Times New Roman"/>
                <a:cs typeface="Times New Roman"/>
              </a:rPr>
              <a:t>Over</a:t>
            </a:r>
            <a:r>
              <a:rPr sz="3200" spc="-35" dirty="0">
                <a:solidFill>
                  <a:prstClr val="black"/>
                </a:solidFill>
                <a:latin typeface="Times New Roman"/>
                <a:cs typeface="Times New Roman"/>
              </a:rPr>
              <a:t> </a:t>
            </a:r>
            <a:r>
              <a:rPr sz="3200" dirty="0">
                <a:solidFill>
                  <a:prstClr val="black"/>
                </a:solidFill>
                <a:latin typeface="Times New Roman"/>
                <a:cs typeface="Times New Roman"/>
              </a:rPr>
              <a:t>Union</a:t>
            </a:r>
            <a:endParaRPr sz="3200">
              <a:solidFill>
                <a:prstClr val="black"/>
              </a:solidFill>
              <a:latin typeface="Times New Roman"/>
              <a:cs typeface="Times New Roman"/>
            </a:endParaRPr>
          </a:p>
        </p:txBody>
      </p:sp>
      <p:sp>
        <p:nvSpPr>
          <p:cNvPr id="5" name="object 5"/>
          <p:cNvSpPr txBox="1"/>
          <p:nvPr/>
        </p:nvSpPr>
        <p:spPr>
          <a:xfrm>
            <a:off x="2134695" y="2354319"/>
            <a:ext cx="2096135" cy="325755"/>
          </a:xfrm>
          <a:prstGeom prst="rect">
            <a:avLst/>
          </a:prstGeom>
        </p:spPr>
        <p:txBody>
          <a:bodyPr vert="horz" wrap="square" lIns="0" tIns="15240" rIns="0" bIns="0" rtlCol="0">
            <a:spAutoFit/>
          </a:bodyPr>
          <a:lstStyle/>
          <a:p>
            <a:pPr marL="38100">
              <a:spcBef>
                <a:spcPts val="120"/>
              </a:spcBef>
            </a:pPr>
            <a:r>
              <a:rPr sz="2925" i="1" spc="-104" baseline="-31339" dirty="0">
                <a:solidFill>
                  <a:prstClr val="black"/>
                </a:solidFill>
                <a:latin typeface="Times New Roman"/>
                <a:cs typeface="Times New Roman"/>
              </a:rPr>
              <a:t>I</a:t>
            </a:r>
            <a:r>
              <a:rPr sz="2925" i="1" spc="-127" baseline="-31339" dirty="0">
                <a:solidFill>
                  <a:prstClr val="black"/>
                </a:solidFill>
                <a:latin typeface="Times New Roman"/>
                <a:cs typeface="Times New Roman"/>
              </a:rPr>
              <a:t>o</a:t>
            </a:r>
            <a:r>
              <a:rPr sz="2925" i="1" spc="-195" baseline="-31339" dirty="0">
                <a:solidFill>
                  <a:prstClr val="black"/>
                </a:solidFill>
                <a:latin typeface="Times New Roman"/>
                <a:cs typeface="Times New Roman"/>
              </a:rPr>
              <a:t>U</a:t>
            </a:r>
            <a:r>
              <a:rPr sz="2925" i="1" spc="150" baseline="-31339" dirty="0">
                <a:solidFill>
                  <a:prstClr val="black"/>
                </a:solidFill>
                <a:latin typeface="Times New Roman"/>
                <a:cs typeface="Times New Roman"/>
              </a:rPr>
              <a:t>=</a:t>
            </a:r>
            <a:r>
              <a:rPr sz="1950" i="1" u="sng" spc="-235" dirty="0">
                <a:solidFill>
                  <a:prstClr val="black"/>
                </a:solidFill>
                <a:uFill>
                  <a:solidFill>
                    <a:srgbClr val="000000"/>
                  </a:solidFill>
                </a:uFill>
                <a:latin typeface="Times New Roman"/>
                <a:cs typeface="Times New Roman"/>
              </a:rPr>
              <a:t> </a:t>
            </a:r>
            <a:r>
              <a:rPr sz="1950" i="1" u="sng" spc="-110" dirty="0">
                <a:solidFill>
                  <a:prstClr val="black"/>
                </a:solidFill>
                <a:uFill>
                  <a:solidFill>
                    <a:srgbClr val="000000"/>
                  </a:solidFill>
                </a:uFill>
                <a:latin typeface="Times New Roman"/>
                <a:cs typeface="Times New Roman"/>
              </a:rPr>
              <a:t>A</a:t>
            </a:r>
            <a:r>
              <a:rPr sz="1950" i="1" u="sng" spc="-65" dirty="0">
                <a:solidFill>
                  <a:prstClr val="black"/>
                </a:solidFill>
                <a:uFill>
                  <a:solidFill>
                    <a:srgbClr val="000000"/>
                  </a:solidFill>
                </a:uFill>
                <a:latin typeface="Times New Roman"/>
                <a:cs typeface="Times New Roman"/>
              </a:rPr>
              <a:t>r</a:t>
            </a:r>
            <a:r>
              <a:rPr sz="1950" i="1" u="sng" spc="-90" dirty="0">
                <a:solidFill>
                  <a:prstClr val="black"/>
                </a:solidFill>
                <a:uFill>
                  <a:solidFill>
                    <a:srgbClr val="000000"/>
                  </a:solidFill>
                </a:uFill>
                <a:latin typeface="Times New Roman"/>
                <a:cs typeface="Times New Roman"/>
              </a:rPr>
              <a:t>e</a:t>
            </a:r>
            <a:r>
              <a:rPr sz="1950" i="1" u="sng" spc="275" dirty="0">
                <a:solidFill>
                  <a:prstClr val="black"/>
                </a:solidFill>
                <a:uFill>
                  <a:solidFill>
                    <a:srgbClr val="000000"/>
                  </a:solidFill>
                </a:uFill>
                <a:latin typeface="Times New Roman"/>
                <a:cs typeface="Times New Roman"/>
              </a:rPr>
              <a:t>a</a:t>
            </a:r>
            <a:r>
              <a:rPr sz="1950" i="1" u="sng" spc="-85" dirty="0">
                <a:solidFill>
                  <a:prstClr val="black"/>
                </a:solidFill>
                <a:uFill>
                  <a:solidFill>
                    <a:srgbClr val="000000"/>
                  </a:solidFill>
                </a:uFill>
                <a:latin typeface="Times New Roman"/>
                <a:cs typeface="Times New Roman"/>
              </a:rPr>
              <a:t>o</a:t>
            </a:r>
            <a:r>
              <a:rPr sz="1950" i="1" u="sng" spc="5" dirty="0">
                <a:solidFill>
                  <a:prstClr val="black"/>
                </a:solidFill>
                <a:uFill>
                  <a:solidFill>
                    <a:srgbClr val="000000"/>
                  </a:solidFill>
                </a:uFill>
                <a:latin typeface="Times New Roman"/>
                <a:cs typeface="Times New Roman"/>
              </a:rPr>
              <a:t>f</a:t>
            </a:r>
            <a:r>
              <a:rPr sz="1950" i="1" u="sng" spc="185" dirty="0">
                <a:solidFill>
                  <a:prstClr val="black"/>
                </a:solidFill>
                <a:uFill>
                  <a:solidFill>
                    <a:srgbClr val="000000"/>
                  </a:solidFill>
                </a:uFill>
                <a:latin typeface="Times New Roman"/>
                <a:cs typeface="Times New Roman"/>
              </a:rPr>
              <a:t> </a:t>
            </a:r>
            <a:r>
              <a:rPr sz="1950" i="1" u="sng" spc="-90" dirty="0">
                <a:solidFill>
                  <a:prstClr val="black"/>
                </a:solidFill>
                <a:uFill>
                  <a:solidFill>
                    <a:srgbClr val="000000"/>
                  </a:solidFill>
                </a:uFill>
                <a:latin typeface="Times New Roman"/>
                <a:cs typeface="Times New Roman"/>
              </a:rPr>
              <a:t>ove</a:t>
            </a:r>
            <a:r>
              <a:rPr sz="1950" i="1" u="sng" spc="-65" dirty="0">
                <a:solidFill>
                  <a:prstClr val="black"/>
                </a:solidFill>
                <a:uFill>
                  <a:solidFill>
                    <a:srgbClr val="000000"/>
                  </a:solidFill>
                </a:uFill>
                <a:latin typeface="Times New Roman"/>
                <a:cs typeface="Times New Roman"/>
              </a:rPr>
              <a:t>r</a:t>
            </a:r>
            <a:r>
              <a:rPr sz="1950" i="1" u="sng" spc="-45" dirty="0">
                <a:solidFill>
                  <a:prstClr val="black"/>
                </a:solidFill>
                <a:uFill>
                  <a:solidFill>
                    <a:srgbClr val="000000"/>
                  </a:solidFill>
                </a:uFill>
                <a:latin typeface="Times New Roman"/>
                <a:cs typeface="Times New Roman"/>
              </a:rPr>
              <a:t>l</a:t>
            </a:r>
            <a:r>
              <a:rPr sz="1950" i="1" u="sng" spc="-85" dirty="0">
                <a:solidFill>
                  <a:prstClr val="black"/>
                </a:solidFill>
                <a:uFill>
                  <a:solidFill>
                    <a:srgbClr val="000000"/>
                  </a:solidFill>
                </a:uFill>
                <a:latin typeface="Times New Roman"/>
                <a:cs typeface="Times New Roman"/>
              </a:rPr>
              <a:t>a</a:t>
            </a:r>
            <a:r>
              <a:rPr sz="1950" i="1" u="sng" spc="10" dirty="0">
                <a:solidFill>
                  <a:prstClr val="black"/>
                </a:solidFill>
                <a:uFill>
                  <a:solidFill>
                    <a:srgbClr val="000000"/>
                  </a:solidFill>
                </a:uFill>
                <a:latin typeface="Times New Roman"/>
                <a:cs typeface="Times New Roman"/>
              </a:rPr>
              <a:t>p</a:t>
            </a:r>
            <a:endParaRPr sz="1950">
              <a:solidFill>
                <a:prstClr val="black"/>
              </a:solidFill>
              <a:latin typeface="Times New Roman"/>
              <a:cs typeface="Times New Roman"/>
            </a:endParaRPr>
          </a:p>
        </p:txBody>
      </p:sp>
      <p:sp>
        <p:nvSpPr>
          <p:cNvPr id="6" name="object 6"/>
          <p:cNvSpPr txBox="1"/>
          <p:nvPr/>
        </p:nvSpPr>
        <p:spPr>
          <a:xfrm>
            <a:off x="2813727" y="2674063"/>
            <a:ext cx="1305560" cy="325755"/>
          </a:xfrm>
          <a:prstGeom prst="rect">
            <a:avLst/>
          </a:prstGeom>
        </p:spPr>
        <p:txBody>
          <a:bodyPr vert="horz" wrap="square" lIns="0" tIns="15240" rIns="0" bIns="0" rtlCol="0">
            <a:spAutoFit/>
          </a:bodyPr>
          <a:lstStyle/>
          <a:p>
            <a:pPr marL="12700">
              <a:spcBef>
                <a:spcPts val="120"/>
              </a:spcBef>
            </a:pPr>
            <a:r>
              <a:rPr sz="1950" i="1" spc="-110" dirty="0">
                <a:solidFill>
                  <a:prstClr val="black"/>
                </a:solidFill>
                <a:latin typeface="Times New Roman"/>
                <a:cs typeface="Times New Roman"/>
              </a:rPr>
              <a:t>A</a:t>
            </a:r>
            <a:r>
              <a:rPr sz="1950" i="1" spc="-65" dirty="0">
                <a:solidFill>
                  <a:prstClr val="black"/>
                </a:solidFill>
                <a:latin typeface="Times New Roman"/>
                <a:cs typeface="Times New Roman"/>
              </a:rPr>
              <a:t>r</a:t>
            </a:r>
            <a:r>
              <a:rPr sz="1950" i="1" spc="-90" dirty="0">
                <a:solidFill>
                  <a:prstClr val="black"/>
                </a:solidFill>
                <a:latin typeface="Times New Roman"/>
                <a:cs typeface="Times New Roman"/>
              </a:rPr>
              <a:t>e</a:t>
            </a:r>
            <a:r>
              <a:rPr sz="1950" i="1" spc="10" dirty="0">
                <a:solidFill>
                  <a:prstClr val="black"/>
                </a:solidFill>
                <a:latin typeface="Times New Roman"/>
                <a:cs typeface="Times New Roman"/>
              </a:rPr>
              <a:t>a</a:t>
            </a:r>
            <a:r>
              <a:rPr sz="1950" i="1" spc="-220" dirty="0">
                <a:solidFill>
                  <a:prstClr val="black"/>
                </a:solidFill>
                <a:latin typeface="Times New Roman"/>
                <a:cs typeface="Times New Roman"/>
              </a:rPr>
              <a:t> </a:t>
            </a:r>
            <a:r>
              <a:rPr sz="1950" i="1" spc="-85" dirty="0">
                <a:solidFill>
                  <a:prstClr val="black"/>
                </a:solidFill>
                <a:latin typeface="Times New Roman"/>
                <a:cs typeface="Times New Roman"/>
              </a:rPr>
              <a:t>o</a:t>
            </a:r>
            <a:r>
              <a:rPr sz="1950" i="1" spc="5" dirty="0">
                <a:solidFill>
                  <a:prstClr val="black"/>
                </a:solidFill>
                <a:latin typeface="Times New Roman"/>
                <a:cs typeface="Times New Roman"/>
              </a:rPr>
              <a:t>f</a:t>
            </a:r>
            <a:r>
              <a:rPr sz="1950" i="1" spc="160" dirty="0">
                <a:solidFill>
                  <a:prstClr val="black"/>
                </a:solidFill>
                <a:latin typeface="Times New Roman"/>
                <a:cs typeface="Times New Roman"/>
              </a:rPr>
              <a:t> </a:t>
            </a:r>
            <a:r>
              <a:rPr sz="1950" i="1" spc="-85" dirty="0">
                <a:solidFill>
                  <a:prstClr val="black"/>
                </a:solidFill>
                <a:latin typeface="Times New Roman"/>
                <a:cs typeface="Times New Roman"/>
              </a:rPr>
              <a:t>un</a:t>
            </a:r>
            <a:r>
              <a:rPr sz="1950" i="1" spc="-45" dirty="0">
                <a:solidFill>
                  <a:prstClr val="black"/>
                </a:solidFill>
                <a:latin typeface="Times New Roman"/>
                <a:cs typeface="Times New Roman"/>
              </a:rPr>
              <a:t>i</a:t>
            </a:r>
            <a:r>
              <a:rPr sz="1950" i="1" spc="-85" dirty="0">
                <a:solidFill>
                  <a:prstClr val="black"/>
                </a:solidFill>
                <a:latin typeface="Times New Roman"/>
                <a:cs typeface="Times New Roman"/>
              </a:rPr>
              <a:t>o</a:t>
            </a:r>
            <a:r>
              <a:rPr sz="1950" i="1" spc="10" dirty="0">
                <a:solidFill>
                  <a:prstClr val="black"/>
                </a:solidFill>
                <a:latin typeface="Times New Roman"/>
                <a:cs typeface="Times New Roman"/>
              </a:rPr>
              <a:t>n</a:t>
            </a:r>
            <a:endParaRPr sz="1950">
              <a:solidFill>
                <a:prstClr val="black"/>
              </a:solidFill>
              <a:latin typeface="Times New Roman"/>
              <a:cs typeface="Times New Roman"/>
            </a:endParaRPr>
          </a:p>
        </p:txBody>
      </p:sp>
      <p:sp>
        <p:nvSpPr>
          <p:cNvPr id="7" name="object 7"/>
          <p:cNvSpPr txBox="1"/>
          <p:nvPr/>
        </p:nvSpPr>
        <p:spPr>
          <a:xfrm>
            <a:off x="6569964" y="2325623"/>
            <a:ext cx="1187450" cy="587340"/>
          </a:xfrm>
          <a:prstGeom prst="rect">
            <a:avLst/>
          </a:prstGeom>
          <a:solidFill>
            <a:srgbClr val="FFC000"/>
          </a:solidFill>
        </p:spPr>
        <p:txBody>
          <a:bodyPr vert="horz" wrap="square" lIns="0" tIns="0" rIns="0" bIns="0" rtlCol="0">
            <a:spAutoFit/>
          </a:bodyPr>
          <a:lstStyle/>
          <a:p>
            <a:endParaRPr sz="1500">
              <a:solidFill>
                <a:prstClr val="black"/>
              </a:solidFill>
              <a:latin typeface="Times New Roman"/>
              <a:cs typeface="Times New Roman"/>
            </a:endParaRPr>
          </a:p>
          <a:p>
            <a:pPr marL="351790">
              <a:spcBef>
                <a:spcPts val="1100"/>
              </a:spcBef>
            </a:pPr>
            <a:r>
              <a:rPr sz="1400" dirty="0">
                <a:solidFill>
                  <a:prstClr val="black"/>
                </a:solidFill>
                <a:latin typeface="Times New Roman"/>
                <a:cs typeface="Times New Roman"/>
              </a:rPr>
              <a:t>Union</a:t>
            </a:r>
            <a:endParaRPr sz="1400">
              <a:solidFill>
                <a:prstClr val="black"/>
              </a:solidFill>
              <a:latin typeface="Times New Roman"/>
              <a:cs typeface="Times New Roman"/>
            </a:endParaRPr>
          </a:p>
        </p:txBody>
      </p:sp>
      <p:sp>
        <p:nvSpPr>
          <p:cNvPr id="8" name="object 8"/>
          <p:cNvSpPr/>
          <p:nvPr/>
        </p:nvSpPr>
        <p:spPr>
          <a:xfrm>
            <a:off x="4725924" y="2313432"/>
            <a:ext cx="1187450" cy="946785"/>
          </a:xfrm>
          <a:custGeom>
            <a:avLst/>
            <a:gdLst/>
            <a:ahLst/>
            <a:cxnLst/>
            <a:rect l="l" t="t" r="r" b="b"/>
            <a:pathLst>
              <a:path w="1187450" h="946785">
                <a:moveTo>
                  <a:pt x="1187196" y="143256"/>
                </a:moveTo>
                <a:lnTo>
                  <a:pt x="973836" y="143256"/>
                </a:lnTo>
                <a:lnTo>
                  <a:pt x="973836" y="0"/>
                </a:lnTo>
                <a:lnTo>
                  <a:pt x="0" y="0"/>
                </a:lnTo>
                <a:lnTo>
                  <a:pt x="0" y="803148"/>
                </a:lnTo>
                <a:lnTo>
                  <a:pt x="213360" y="803148"/>
                </a:lnTo>
                <a:lnTo>
                  <a:pt x="213360" y="946404"/>
                </a:lnTo>
                <a:lnTo>
                  <a:pt x="1187196" y="946404"/>
                </a:lnTo>
                <a:lnTo>
                  <a:pt x="1187196" y="143256"/>
                </a:lnTo>
                <a:close/>
              </a:path>
            </a:pathLst>
          </a:custGeom>
          <a:solidFill>
            <a:srgbClr val="FFC000"/>
          </a:solidFill>
        </p:spPr>
        <p:txBody>
          <a:bodyPr wrap="square" lIns="0" tIns="0" rIns="0" bIns="0" rtlCol="0"/>
          <a:lstStyle/>
          <a:p>
            <a:endParaRPr>
              <a:solidFill>
                <a:prstClr val="black"/>
              </a:solidFill>
              <a:latin typeface="Calibri"/>
            </a:endParaRPr>
          </a:p>
        </p:txBody>
      </p:sp>
      <p:sp>
        <p:nvSpPr>
          <p:cNvPr id="9" name="object 9"/>
          <p:cNvSpPr txBox="1"/>
          <p:nvPr/>
        </p:nvSpPr>
        <p:spPr>
          <a:xfrm>
            <a:off x="4939284" y="2456689"/>
            <a:ext cx="760730" cy="434093"/>
          </a:xfrm>
          <a:prstGeom prst="rect">
            <a:avLst/>
          </a:prstGeom>
          <a:solidFill>
            <a:srgbClr val="FF0000"/>
          </a:solidFill>
        </p:spPr>
        <p:txBody>
          <a:bodyPr vert="horz" wrap="square" lIns="0" tIns="3175" rIns="0" bIns="0" rtlCol="0">
            <a:spAutoFit/>
          </a:bodyPr>
          <a:lstStyle/>
          <a:p>
            <a:pPr>
              <a:spcBef>
                <a:spcPts val="25"/>
              </a:spcBef>
            </a:pPr>
            <a:endParaRPr sz="1400">
              <a:solidFill>
                <a:prstClr val="black"/>
              </a:solidFill>
              <a:latin typeface="Times New Roman"/>
              <a:cs typeface="Times New Roman"/>
            </a:endParaRPr>
          </a:p>
          <a:p>
            <a:pPr marL="74295"/>
            <a:r>
              <a:rPr sz="1400" dirty="0">
                <a:solidFill>
                  <a:prstClr val="black"/>
                </a:solidFill>
                <a:latin typeface="Times New Roman"/>
                <a:cs typeface="Times New Roman"/>
              </a:rPr>
              <a:t>Overlap</a:t>
            </a:r>
            <a:endParaRPr sz="1400">
              <a:solidFill>
                <a:prstClr val="black"/>
              </a:solidFill>
              <a:latin typeface="Times New Roman"/>
              <a:cs typeface="Times New Roman"/>
            </a:endParaRPr>
          </a:p>
        </p:txBody>
      </p:sp>
      <p:sp>
        <p:nvSpPr>
          <p:cNvPr id="10" name="Date Placeholder 9">
            <a:extLst>
              <a:ext uri="{FF2B5EF4-FFF2-40B4-BE49-F238E27FC236}">
                <a16:creationId xmlns:a16="http://schemas.microsoft.com/office/drawing/2014/main" id="{E473C744-73D5-C41E-A56D-D243485DC688}"/>
              </a:ext>
            </a:extLst>
          </p:cNvPr>
          <p:cNvSpPr>
            <a:spLocks noGrp="1"/>
          </p:cNvSpPr>
          <p:nvPr>
            <p:ph type="dt" sz="half" idx="6"/>
          </p:nvPr>
        </p:nvSpPr>
        <p:spPr/>
        <p:txBody>
          <a:bodyPr/>
          <a:lstStyle/>
          <a:p>
            <a:endParaRPr lang="en-US" dirty="0"/>
          </a:p>
        </p:txBody>
      </p:sp>
      <p:sp>
        <p:nvSpPr>
          <p:cNvPr id="11" name="Slide Number Placeholder 10">
            <a:extLst>
              <a:ext uri="{FF2B5EF4-FFF2-40B4-BE49-F238E27FC236}">
                <a16:creationId xmlns:a16="http://schemas.microsoft.com/office/drawing/2014/main" id="{79BAEA6B-28F7-8959-FEBF-B9C28FD36D92}"/>
              </a:ext>
            </a:extLst>
          </p:cNvPr>
          <p:cNvSpPr>
            <a:spLocks noGrp="1"/>
          </p:cNvSpPr>
          <p:nvPr>
            <p:ph type="sldNum" sz="quarter" idx="7"/>
          </p:nvPr>
        </p:nvSpPr>
        <p:spPr/>
        <p:txBody>
          <a:bodyPr/>
          <a:lstStyle/>
          <a:p>
            <a:fld id="{B6F15528-21DE-4FAA-801E-634DDDAF4B2B}" type="slidenum">
              <a:rPr lang="en-IN" smtClean="0"/>
              <a:t>86</a:t>
            </a:fld>
            <a:endParaRPr lang="en-IN"/>
          </a:p>
        </p:txBody>
      </p:sp>
      <p:pic>
        <p:nvPicPr>
          <p:cNvPr id="12" name="Picture 2" descr="E:\NIET\Project\xLogo11.png.pagespeed.ic.pydHLuCQEZ.png">
            <a:extLst>
              <a:ext uri="{FF2B5EF4-FFF2-40B4-BE49-F238E27FC236}">
                <a16:creationId xmlns:a16="http://schemas.microsoft.com/office/drawing/2014/main" id="{6765D17C-6089-C630-82BE-6D84725ADC13}"/>
              </a:ext>
            </a:extLst>
          </p:cNvPr>
          <p:cNvPicPr>
            <a:picLocks noChangeAspect="1" noChangeArrowheads="1"/>
          </p:cNvPicPr>
          <p:nvPr/>
        </p:nvPicPr>
        <p:blipFill>
          <a:blip r:embed="rId2" cstate="print"/>
          <a:srcRect/>
          <a:stretch>
            <a:fillRect/>
          </a:stretch>
        </p:blipFill>
        <p:spPr bwMode="auto">
          <a:xfrm>
            <a:off x="0" y="15548"/>
            <a:ext cx="1447800" cy="817163"/>
          </a:xfrm>
          <a:prstGeom prst="rect">
            <a:avLst/>
          </a:prstGeom>
          <a:noFill/>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dirty="0">
              <a:solidFill>
                <a:prstClr val="black">
                  <a:tint val="75000"/>
                </a:prstClr>
              </a:solidFill>
              <a:latin typeface="Calibri" panose="020F0502020204030204"/>
            </a:endParaRPr>
          </a:p>
        </p:txBody>
      </p:sp>
      <p:sp>
        <p:nvSpPr>
          <p:cNvPr id="4" name="Slide Number Placeholder 3"/>
          <p:cNvSpPr>
            <a:spLocks noGrp="1"/>
          </p:cNvSpPr>
          <p:nvPr>
            <p:ph type="sldNum" sz="quarter" idx="12"/>
          </p:nvPr>
        </p:nvSpPr>
        <p:spPr/>
        <p:txBody>
          <a:bodyPr/>
          <a:lstStyle/>
          <a:p>
            <a:fld id="{B6F15528-21DE-4FAA-801E-634DDDAF4B2B}" type="slidenum">
              <a:rPr lang="en-US">
                <a:solidFill>
                  <a:prstClr val="black">
                    <a:tint val="75000"/>
                  </a:prstClr>
                </a:solidFill>
                <a:latin typeface="Calibri" panose="020F0502020204030204"/>
              </a:rPr>
              <a:pPr/>
              <a:t>87</a:t>
            </a:fld>
            <a:endParaRPr lang="en-US">
              <a:solidFill>
                <a:prstClr val="black">
                  <a:tint val="75000"/>
                </a:prstClr>
              </a:solidFill>
              <a:latin typeface="Calibri" panose="020F0502020204030204"/>
            </a:endParaRPr>
          </a:p>
        </p:txBody>
      </p:sp>
      <p:pic>
        <p:nvPicPr>
          <p:cNvPr id="7" name="Picture 2" descr="E:\NIET\Project\xLogo11.png.pagespeed.ic.pydHLuCQEZ.png"/>
          <p:cNvPicPr>
            <a:picLocks noChangeAspect="1" noChangeArrowheads="1"/>
          </p:cNvPicPr>
          <p:nvPr/>
        </p:nvPicPr>
        <p:blipFill>
          <a:blip r:embed="rId2"/>
          <a:srcRect/>
          <a:stretch>
            <a:fillRect/>
          </a:stretch>
        </p:blipFill>
        <p:spPr bwMode="auto">
          <a:xfrm>
            <a:off x="1524000" y="1"/>
            <a:ext cx="1447800" cy="817163"/>
          </a:xfrm>
          <a:prstGeom prst="rect">
            <a:avLst/>
          </a:prstGeom>
          <a:noFill/>
        </p:spPr>
      </p:pic>
      <p:sp>
        <p:nvSpPr>
          <p:cNvPr id="9" name="Title 1"/>
          <p:cNvSpPr txBox="1">
            <a:spLocks/>
          </p:cNvSpPr>
          <p:nvPr/>
        </p:nvSpPr>
        <p:spPr>
          <a:xfrm>
            <a:off x="2895600" y="1"/>
            <a:ext cx="7772400" cy="685799"/>
          </a:xfrm>
          <a:prstGeom prst="rect">
            <a:avLst/>
          </a:prstGeom>
          <a:solidFill>
            <a:schemeClr val="accent2">
              <a:lumMod val="40000"/>
              <a:lumOff val="60000"/>
            </a:schemeClr>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IN" sz="2400" b="1" dirty="0">
                <a:solidFill>
                  <a:srgbClr val="161616"/>
                </a:solidFill>
                <a:latin typeface="IBM Plex Sans" panose="020B0503050203000203" pitchFamily="34" charset="0"/>
              </a:rPr>
              <a:t>R</a:t>
            </a:r>
            <a:r>
              <a:rPr lang="en-IN" sz="2400" b="1" i="0" dirty="0">
                <a:solidFill>
                  <a:srgbClr val="161616"/>
                </a:solidFill>
                <a:effectLst/>
                <a:latin typeface="IBM Plex Sans" panose="020B0503050203000203" pitchFamily="34" charset="0"/>
              </a:rPr>
              <a:t>ecurrent </a:t>
            </a:r>
            <a:r>
              <a:rPr lang="en-IN" sz="2400" b="1" dirty="0">
                <a:solidFill>
                  <a:srgbClr val="161616"/>
                </a:solidFill>
                <a:latin typeface="IBM Plex Sans" panose="020B0503050203000203" pitchFamily="34" charset="0"/>
              </a:rPr>
              <a:t>N</a:t>
            </a:r>
            <a:r>
              <a:rPr lang="en-IN" sz="2400" b="1" i="0" dirty="0">
                <a:solidFill>
                  <a:srgbClr val="161616"/>
                </a:solidFill>
                <a:effectLst/>
                <a:latin typeface="IBM Plex Sans" panose="020B0503050203000203" pitchFamily="34" charset="0"/>
              </a:rPr>
              <a:t>eural </a:t>
            </a:r>
            <a:r>
              <a:rPr lang="en-IN" sz="2400" b="1" dirty="0">
                <a:solidFill>
                  <a:srgbClr val="161616"/>
                </a:solidFill>
                <a:latin typeface="IBM Plex Sans" panose="020B0503050203000203" pitchFamily="34" charset="0"/>
              </a:rPr>
              <a:t>N</a:t>
            </a:r>
            <a:r>
              <a:rPr lang="en-IN" sz="2400" b="1" i="0" dirty="0">
                <a:solidFill>
                  <a:srgbClr val="161616"/>
                </a:solidFill>
                <a:effectLst/>
                <a:latin typeface="IBM Plex Sans" panose="020B0503050203000203" pitchFamily="34" charset="0"/>
              </a:rPr>
              <a:t>etworks</a:t>
            </a:r>
            <a:endParaRPr lang="en-US" sz="2400" b="1" dirty="0">
              <a:solidFill>
                <a:prstClr val="black"/>
              </a:solidFill>
              <a:latin typeface="Calibri" panose="020F0502020204030204"/>
            </a:endParaRPr>
          </a:p>
        </p:txBody>
      </p:sp>
      <p:sp>
        <p:nvSpPr>
          <p:cNvPr id="6" name="TextBox 5">
            <a:extLst>
              <a:ext uri="{FF2B5EF4-FFF2-40B4-BE49-F238E27FC236}">
                <a16:creationId xmlns:a16="http://schemas.microsoft.com/office/drawing/2014/main" id="{4B11864A-4C4E-1E1C-F5BB-E03F63CD8D4D}"/>
              </a:ext>
            </a:extLst>
          </p:cNvPr>
          <p:cNvSpPr txBox="1"/>
          <p:nvPr/>
        </p:nvSpPr>
        <p:spPr>
          <a:xfrm>
            <a:off x="1095375" y="751344"/>
            <a:ext cx="10258425" cy="8771632"/>
          </a:xfrm>
          <a:prstGeom prst="rect">
            <a:avLst/>
          </a:prstGeom>
          <a:noFill/>
        </p:spPr>
        <p:txBody>
          <a:bodyPr wrap="square">
            <a:spAutoFit/>
          </a:bodyPr>
          <a:lstStyle/>
          <a:p>
            <a:r>
              <a:rPr lang="en-US" sz="2000" b="0" i="0" dirty="0">
                <a:solidFill>
                  <a:srgbClr val="161616"/>
                </a:solidFill>
                <a:effectLst/>
                <a:latin typeface="IBM Plex Sans" panose="020B0503050203000203" pitchFamily="34" charset="0"/>
              </a:rPr>
              <a:t>A recurrent neural network (RNN) is a type of artificial neural network which uses sequential data or time series data. These deep learning algorithms are commonly used for ordinal or temporal problems, such as language translation, natural language processing (</a:t>
            </a:r>
            <a:r>
              <a:rPr lang="en-US" sz="2000" b="0" i="0" dirty="0" err="1">
                <a:solidFill>
                  <a:srgbClr val="161616"/>
                </a:solidFill>
                <a:effectLst/>
                <a:latin typeface="IBM Plex Sans" panose="020B0503050203000203" pitchFamily="34" charset="0"/>
              </a:rPr>
              <a:t>nlp</a:t>
            </a:r>
            <a:r>
              <a:rPr lang="en-US" sz="2000" b="0" i="0" dirty="0">
                <a:solidFill>
                  <a:srgbClr val="161616"/>
                </a:solidFill>
                <a:effectLst/>
                <a:latin typeface="IBM Plex Sans" panose="020B0503050203000203" pitchFamily="34" charset="0"/>
              </a:rPr>
              <a:t>), speech recognition, and image captioning; </a:t>
            </a:r>
          </a:p>
          <a:p>
            <a:endParaRPr lang="en-US" sz="2000" dirty="0">
              <a:solidFill>
                <a:srgbClr val="161616"/>
              </a:solidFill>
              <a:latin typeface="IBM Plex Sans" panose="020B0503050203000203" pitchFamily="34" charset="0"/>
            </a:endParaRPr>
          </a:p>
          <a:p>
            <a:endParaRPr lang="en-US" sz="2000" b="0" i="0" dirty="0">
              <a:solidFill>
                <a:srgbClr val="161616"/>
              </a:solidFill>
              <a:effectLst/>
              <a:latin typeface="IBM Plex Sans" panose="020B0503050203000203" pitchFamily="34" charset="0"/>
            </a:endParaRPr>
          </a:p>
          <a:p>
            <a:r>
              <a:rPr lang="en-US" sz="2000" b="0" i="0" dirty="0">
                <a:solidFill>
                  <a:srgbClr val="161616"/>
                </a:solidFill>
                <a:effectLst/>
                <a:latin typeface="IBM Plex Sans" panose="020B0503050203000203" pitchFamily="34" charset="0"/>
              </a:rPr>
              <a:t>they are incorporated into popular applications such as Siri, voice search, and Google Translate. Like feedforward and convolutional neural networks (CNNs), recurrent neural networks utilize training data to learn. They are distinguished by their “memory” as they take information from prior inputs to influence the current input and output. While traditional deep neural networks assume that inputs and outputs are independent of each other, the output of recurrent neural networks depend on the prior elements within the sequence. </a:t>
            </a:r>
          </a:p>
          <a:p>
            <a:endParaRPr lang="en-US" sz="2000" dirty="0">
              <a:solidFill>
                <a:srgbClr val="161616"/>
              </a:solidFill>
              <a:latin typeface="IBM Plex Sans" panose="020B0503050203000203" pitchFamily="34" charset="0"/>
            </a:endParaRPr>
          </a:p>
          <a:p>
            <a:endParaRPr lang="en-US" sz="2000" b="0" i="0" dirty="0">
              <a:solidFill>
                <a:srgbClr val="161616"/>
              </a:solidFill>
              <a:effectLst/>
              <a:latin typeface="IBM Plex Sans" panose="020B0503050203000203" pitchFamily="34" charset="0"/>
            </a:endParaRPr>
          </a:p>
          <a:p>
            <a:r>
              <a:rPr lang="en-US" sz="2000" b="0" i="0" dirty="0">
                <a:solidFill>
                  <a:srgbClr val="161616"/>
                </a:solidFill>
                <a:effectLst/>
                <a:latin typeface="IBM Plex Sans" panose="020B0503050203000203" pitchFamily="34" charset="0"/>
              </a:rPr>
              <a:t>While future events would also be helpful in determining the output of a given sequence, unidirectional recurrent neural networks cannot account for these events in their predictions.</a:t>
            </a:r>
          </a:p>
          <a:p>
            <a:endParaRPr lang="en-US" sz="2000" dirty="0">
              <a:solidFill>
                <a:srgbClr val="161616"/>
              </a:solidFill>
              <a:latin typeface="IBM Plex Sans" panose="020B0503050203000203" pitchFamily="34" charset="0"/>
            </a:endParaRPr>
          </a:p>
          <a:p>
            <a:endParaRPr lang="en-US" sz="2000" dirty="0">
              <a:solidFill>
                <a:srgbClr val="161616"/>
              </a:solidFill>
              <a:latin typeface="IBM Plex Sans" panose="020B0503050203000203" pitchFamily="34" charset="0"/>
            </a:endParaRPr>
          </a:p>
          <a:p>
            <a:endParaRPr lang="en-US" sz="2000" dirty="0">
              <a:solidFill>
                <a:srgbClr val="161616"/>
              </a:solidFill>
              <a:latin typeface="IBM Plex Sans" panose="020B0503050203000203" pitchFamily="34" charset="0"/>
            </a:endParaRPr>
          </a:p>
          <a:p>
            <a:endParaRPr lang="en-US" dirty="0">
              <a:solidFill>
                <a:srgbClr val="161616"/>
              </a:solidFill>
              <a:latin typeface="IBM Plex Sans" panose="020B0503050203000203" pitchFamily="34" charset="0"/>
            </a:endParaRPr>
          </a:p>
          <a:p>
            <a:endParaRPr lang="en-US" dirty="0">
              <a:solidFill>
                <a:srgbClr val="161616"/>
              </a:solidFill>
              <a:latin typeface="IBM Plex Sans" panose="020B0503050203000203" pitchFamily="34" charset="0"/>
            </a:endParaRPr>
          </a:p>
          <a:p>
            <a:endParaRPr lang="en-US" dirty="0">
              <a:solidFill>
                <a:srgbClr val="161616"/>
              </a:solidFill>
              <a:latin typeface="IBM Plex Sans" panose="020B0503050203000203" pitchFamily="34" charset="0"/>
            </a:endParaRPr>
          </a:p>
          <a:p>
            <a:endParaRPr lang="en-US" dirty="0">
              <a:solidFill>
                <a:srgbClr val="161616"/>
              </a:solidFill>
              <a:latin typeface="IBM Plex Sans" panose="020B0503050203000203" pitchFamily="34" charset="0"/>
            </a:endParaRPr>
          </a:p>
          <a:p>
            <a:endParaRPr lang="en-US" dirty="0">
              <a:solidFill>
                <a:srgbClr val="161616"/>
              </a:solidFill>
              <a:latin typeface="IBM Plex Sans" panose="020B0503050203000203" pitchFamily="34" charset="0"/>
            </a:endParaRPr>
          </a:p>
          <a:p>
            <a:endParaRPr lang="en-US" dirty="0">
              <a:solidFill>
                <a:srgbClr val="161616"/>
              </a:solidFill>
              <a:latin typeface="IBM Plex Sans" panose="020B0503050203000203" pitchFamily="34" charset="0"/>
            </a:endParaRPr>
          </a:p>
          <a:p>
            <a:endParaRPr lang="en-US" dirty="0">
              <a:solidFill>
                <a:srgbClr val="161616"/>
              </a:solidFill>
              <a:latin typeface="IBM Plex Sans" panose="020B0503050203000203" pitchFamily="34" charset="0"/>
            </a:endParaRPr>
          </a:p>
          <a:p>
            <a:endParaRPr lang="en-IN" dirty="0"/>
          </a:p>
        </p:txBody>
      </p:sp>
    </p:spTree>
    <p:extLst>
      <p:ext uri="{BB962C8B-B14F-4D97-AF65-F5344CB8AC3E}">
        <p14:creationId xmlns:p14="http://schemas.microsoft.com/office/powerpoint/2010/main" val="315754581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dirty="0">
              <a:solidFill>
                <a:prstClr val="black">
                  <a:tint val="75000"/>
                </a:prstClr>
              </a:solidFill>
              <a:latin typeface="Calibri" panose="020F0502020204030204"/>
            </a:endParaRPr>
          </a:p>
        </p:txBody>
      </p:sp>
      <p:sp>
        <p:nvSpPr>
          <p:cNvPr id="4" name="Slide Number Placeholder 3"/>
          <p:cNvSpPr>
            <a:spLocks noGrp="1"/>
          </p:cNvSpPr>
          <p:nvPr>
            <p:ph type="sldNum" sz="quarter" idx="12"/>
          </p:nvPr>
        </p:nvSpPr>
        <p:spPr/>
        <p:txBody>
          <a:bodyPr/>
          <a:lstStyle/>
          <a:p>
            <a:fld id="{B6F15528-21DE-4FAA-801E-634DDDAF4B2B}" type="slidenum">
              <a:rPr lang="en-US">
                <a:solidFill>
                  <a:prstClr val="black">
                    <a:tint val="75000"/>
                  </a:prstClr>
                </a:solidFill>
                <a:latin typeface="Calibri" panose="020F0502020204030204"/>
              </a:rPr>
              <a:pPr/>
              <a:t>88</a:t>
            </a:fld>
            <a:endParaRPr lang="en-US">
              <a:solidFill>
                <a:prstClr val="black">
                  <a:tint val="75000"/>
                </a:prstClr>
              </a:solidFill>
              <a:latin typeface="Calibri" panose="020F0502020204030204"/>
            </a:endParaRPr>
          </a:p>
        </p:txBody>
      </p:sp>
      <p:pic>
        <p:nvPicPr>
          <p:cNvPr id="7" name="Picture 2" descr="E:\NIET\Project\xLogo11.png.pagespeed.ic.pydHLuCQEZ.png"/>
          <p:cNvPicPr>
            <a:picLocks noChangeAspect="1" noChangeArrowheads="1"/>
          </p:cNvPicPr>
          <p:nvPr/>
        </p:nvPicPr>
        <p:blipFill>
          <a:blip r:embed="rId2"/>
          <a:srcRect/>
          <a:stretch>
            <a:fillRect/>
          </a:stretch>
        </p:blipFill>
        <p:spPr bwMode="auto">
          <a:xfrm>
            <a:off x="1524000" y="1"/>
            <a:ext cx="1447800" cy="817163"/>
          </a:xfrm>
          <a:prstGeom prst="rect">
            <a:avLst/>
          </a:prstGeom>
          <a:noFill/>
        </p:spPr>
      </p:pic>
      <p:sp>
        <p:nvSpPr>
          <p:cNvPr id="9" name="Title 1"/>
          <p:cNvSpPr txBox="1">
            <a:spLocks/>
          </p:cNvSpPr>
          <p:nvPr/>
        </p:nvSpPr>
        <p:spPr>
          <a:xfrm>
            <a:off x="2895600" y="1"/>
            <a:ext cx="7772400" cy="685799"/>
          </a:xfrm>
          <a:prstGeom prst="rect">
            <a:avLst/>
          </a:prstGeom>
          <a:solidFill>
            <a:schemeClr val="accent2">
              <a:lumMod val="40000"/>
              <a:lumOff val="60000"/>
            </a:schemeClr>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IN" sz="2400" b="0" i="0" dirty="0">
                <a:solidFill>
                  <a:srgbClr val="161616"/>
                </a:solidFill>
                <a:effectLst/>
                <a:latin typeface="IBM Plex Sans" panose="020B0503050203000203" pitchFamily="34" charset="0"/>
              </a:rPr>
              <a:t>recurrent neural networks</a:t>
            </a:r>
            <a:endParaRPr lang="en-US" sz="2400" dirty="0">
              <a:solidFill>
                <a:prstClr val="black"/>
              </a:solidFill>
              <a:latin typeface="Calibri" panose="020F0502020204030204"/>
            </a:endParaRPr>
          </a:p>
        </p:txBody>
      </p:sp>
      <p:sp>
        <p:nvSpPr>
          <p:cNvPr id="6" name="TextBox 5">
            <a:extLst>
              <a:ext uri="{FF2B5EF4-FFF2-40B4-BE49-F238E27FC236}">
                <a16:creationId xmlns:a16="http://schemas.microsoft.com/office/drawing/2014/main" id="{4B11864A-4C4E-1E1C-F5BB-E03F63CD8D4D}"/>
              </a:ext>
            </a:extLst>
          </p:cNvPr>
          <p:cNvSpPr txBox="1"/>
          <p:nvPr/>
        </p:nvSpPr>
        <p:spPr>
          <a:xfrm>
            <a:off x="1095375" y="751344"/>
            <a:ext cx="10258425" cy="9294852"/>
          </a:xfrm>
          <a:prstGeom prst="rect">
            <a:avLst/>
          </a:prstGeom>
          <a:noFill/>
        </p:spPr>
        <p:txBody>
          <a:bodyPr wrap="square">
            <a:spAutoFit/>
          </a:bodyPr>
          <a:lstStyle/>
          <a:p>
            <a:r>
              <a:rPr lang="en-US" sz="2000" b="0" i="0" dirty="0">
                <a:solidFill>
                  <a:srgbClr val="161616"/>
                </a:solidFill>
                <a:effectLst/>
                <a:latin typeface="IBM Plex Sans" panose="020B0503050203000203" pitchFamily="34" charset="0"/>
              </a:rPr>
              <a:t>Recurrent neural networks leverage backpropagation through time (BPTT) algorithm to determine the gradients, which is slightly different from traditional backpropagation as it is specific to sequence data. The principles of BPTT are the same as traditional backpropagation, where the model trains itself by calculating errors from its output layer to its input layer. These calculations allow us to adjust and fit the parameters of the model appropriately. BPTT differs from the traditional approach in that BPTT sums errors at each time step whereas feedforward networks do not need to sum errors as they do not share parameters across each layer.</a:t>
            </a:r>
          </a:p>
          <a:p>
            <a:endParaRPr lang="en-US" sz="2000" dirty="0">
              <a:solidFill>
                <a:srgbClr val="161616"/>
              </a:solidFill>
              <a:latin typeface="IBM Plex Sans" panose="020B0503050203000203" pitchFamily="34" charset="0"/>
            </a:endParaRPr>
          </a:p>
          <a:p>
            <a:r>
              <a:rPr lang="en-US" sz="2000" b="0" i="0" dirty="0">
                <a:solidFill>
                  <a:srgbClr val="161616"/>
                </a:solidFill>
                <a:effectLst/>
                <a:latin typeface="IBM Plex Sans" panose="020B0503050203000203" pitchFamily="34" charset="0"/>
              </a:rPr>
              <a:t>Through this process, RNNs tend to run into two problems, known as exploding gradients and vanishing gradients. These issues are defined by the size of the gradient, which is the slope of the loss function along the error curve. When the gradient is too small, it continues to become smaller, updating the weight parameters until they become insignificant—i.e. 0. When that occurs, the algorithm is no longer learning. Exploding gradients occur when the gradient is too large, creating an unstable model. In this case, the model weights will grow too large, and they will eventually be represented as </a:t>
            </a:r>
            <a:r>
              <a:rPr lang="en-US" sz="2000" b="0" i="0" dirty="0" err="1">
                <a:solidFill>
                  <a:srgbClr val="161616"/>
                </a:solidFill>
                <a:effectLst/>
                <a:latin typeface="IBM Plex Sans" panose="020B0503050203000203" pitchFamily="34" charset="0"/>
              </a:rPr>
              <a:t>NaN</a:t>
            </a:r>
            <a:r>
              <a:rPr lang="en-US" sz="2000" b="0" i="0" dirty="0">
                <a:solidFill>
                  <a:srgbClr val="161616"/>
                </a:solidFill>
                <a:effectLst/>
                <a:latin typeface="IBM Plex Sans" panose="020B0503050203000203" pitchFamily="34" charset="0"/>
              </a:rPr>
              <a:t>. One solution to these issues is to reduce the number of hidden layers within the neural network, eliminating some of the complexity in the RNN model.</a:t>
            </a:r>
            <a:endParaRPr lang="en-US" sz="2000" dirty="0">
              <a:solidFill>
                <a:srgbClr val="161616"/>
              </a:solidFill>
              <a:latin typeface="IBM Plex Sans" panose="020B0503050203000203" pitchFamily="34" charset="0"/>
            </a:endParaRPr>
          </a:p>
          <a:p>
            <a:endParaRPr lang="en-US" sz="2000" dirty="0">
              <a:solidFill>
                <a:srgbClr val="161616"/>
              </a:solidFill>
              <a:latin typeface="IBM Plex Sans" panose="020B0503050203000203" pitchFamily="34" charset="0"/>
            </a:endParaRPr>
          </a:p>
          <a:p>
            <a:endParaRPr lang="en-US" sz="2000" dirty="0">
              <a:solidFill>
                <a:srgbClr val="161616"/>
              </a:solidFill>
              <a:latin typeface="IBM Plex Sans" panose="020B0503050203000203" pitchFamily="34" charset="0"/>
            </a:endParaRPr>
          </a:p>
          <a:p>
            <a:endParaRPr lang="en-US" sz="2000" dirty="0">
              <a:solidFill>
                <a:srgbClr val="161616"/>
              </a:solidFill>
              <a:latin typeface="IBM Plex Sans" panose="020B0503050203000203" pitchFamily="34" charset="0"/>
            </a:endParaRPr>
          </a:p>
          <a:p>
            <a:endParaRPr lang="en-US" sz="2000" dirty="0">
              <a:solidFill>
                <a:srgbClr val="161616"/>
              </a:solidFill>
              <a:latin typeface="IBM Plex Sans" panose="020B0503050203000203" pitchFamily="34" charset="0"/>
            </a:endParaRPr>
          </a:p>
          <a:p>
            <a:endParaRPr lang="en-US" sz="2000" dirty="0">
              <a:solidFill>
                <a:srgbClr val="161616"/>
              </a:solidFill>
              <a:latin typeface="IBM Plex Sans" panose="020B0503050203000203" pitchFamily="34" charset="0"/>
            </a:endParaRPr>
          </a:p>
          <a:p>
            <a:endParaRPr lang="en-US" sz="2000" dirty="0">
              <a:solidFill>
                <a:srgbClr val="161616"/>
              </a:solidFill>
              <a:latin typeface="IBM Plex Sans" panose="020B0503050203000203" pitchFamily="34" charset="0"/>
            </a:endParaRPr>
          </a:p>
          <a:p>
            <a:endParaRPr lang="en-US" sz="2000" dirty="0">
              <a:solidFill>
                <a:srgbClr val="161616"/>
              </a:solidFill>
              <a:latin typeface="IBM Plex Sans" panose="020B0503050203000203" pitchFamily="34" charset="0"/>
            </a:endParaRPr>
          </a:p>
          <a:p>
            <a:endParaRPr lang="en-US" sz="2000" dirty="0">
              <a:solidFill>
                <a:srgbClr val="161616"/>
              </a:solidFill>
              <a:latin typeface="IBM Plex Sans" panose="020B0503050203000203" pitchFamily="34" charset="0"/>
            </a:endParaRPr>
          </a:p>
          <a:p>
            <a:endParaRPr lang="en-US" sz="2000" dirty="0">
              <a:solidFill>
                <a:srgbClr val="161616"/>
              </a:solidFill>
              <a:latin typeface="IBM Plex Sans" panose="020B0503050203000203" pitchFamily="34" charset="0"/>
            </a:endParaRPr>
          </a:p>
          <a:p>
            <a:endParaRPr lang="en-US" sz="2000" dirty="0">
              <a:solidFill>
                <a:srgbClr val="161616"/>
              </a:solidFill>
              <a:latin typeface="IBM Plex Sans" panose="020B0503050203000203" pitchFamily="34" charset="0"/>
            </a:endParaRPr>
          </a:p>
          <a:p>
            <a:endParaRPr lang="en-US" sz="2000" dirty="0">
              <a:solidFill>
                <a:srgbClr val="161616"/>
              </a:solidFill>
              <a:latin typeface="IBM Plex Sans" panose="020B0503050203000203" pitchFamily="34" charset="0"/>
            </a:endParaRPr>
          </a:p>
          <a:p>
            <a:endParaRPr lang="en-IN" dirty="0"/>
          </a:p>
        </p:txBody>
      </p:sp>
    </p:spTree>
    <p:extLst>
      <p:ext uri="{BB962C8B-B14F-4D97-AF65-F5344CB8AC3E}">
        <p14:creationId xmlns:p14="http://schemas.microsoft.com/office/powerpoint/2010/main" val="113682823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solidFill>
                  <a:prstClr val="black">
                    <a:tint val="75000"/>
                  </a:prstClr>
                </a:solidFill>
                <a:latin typeface="Calibri" panose="020F0502020204030204"/>
              </a:rPr>
              <a:t>1/5/2020</a:t>
            </a:r>
          </a:p>
        </p:txBody>
      </p:sp>
      <p:sp>
        <p:nvSpPr>
          <p:cNvPr id="4" name="Slide Number Placeholder 3"/>
          <p:cNvSpPr>
            <a:spLocks noGrp="1"/>
          </p:cNvSpPr>
          <p:nvPr>
            <p:ph type="sldNum" sz="quarter" idx="12"/>
          </p:nvPr>
        </p:nvSpPr>
        <p:spPr/>
        <p:txBody>
          <a:bodyPr/>
          <a:lstStyle/>
          <a:p>
            <a:fld id="{B6F15528-21DE-4FAA-801E-634DDDAF4B2B}" type="slidenum">
              <a:rPr lang="en-US">
                <a:solidFill>
                  <a:prstClr val="black">
                    <a:tint val="75000"/>
                  </a:prstClr>
                </a:solidFill>
                <a:latin typeface="Calibri" panose="020F0502020204030204"/>
              </a:rPr>
              <a:pPr/>
              <a:t>89</a:t>
            </a:fld>
            <a:endParaRPr lang="en-US">
              <a:solidFill>
                <a:prstClr val="black">
                  <a:tint val="75000"/>
                </a:prstClr>
              </a:solidFill>
              <a:latin typeface="Calibri" panose="020F0502020204030204"/>
            </a:endParaRPr>
          </a:p>
        </p:txBody>
      </p:sp>
      <p:pic>
        <p:nvPicPr>
          <p:cNvPr id="7" name="Picture 2" descr="E:\NIET\Project\xLogo11.png.pagespeed.ic.pydHLuCQEZ.png"/>
          <p:cNvPicPr>
            <a:picLocks noChangeAspect="1" noChangeArrowheads="1"/>
          </p:cNvPicPr>
          <p:nvPr/>
        </p:nvPicPr>
        <p:blipFill>
          <a:blip r:embed="rId2"/>
          <a:srcRect/>
          <a:stretch>
            <a:fillRect/>
          </a:stretch>
        </p:blipFill>
        <p:spPr bwMode="auto">
          <a:xfrm>
            <a:off x="1524000" y="1"/>
            <a:ext cx="1447800" cy="817163"/>
          </a:xfrm>
          <a:prstGeom prst="rect">
            <a:avLst/>
          </a:prstGeom>
          <a:noFill/>
        </p:spPr>
      </p:pic>
      <p:sp>
        <p:nvSpPr>
          <p:cNvPr id="9" name="Title 1"/>
          <p:cNvSpPr txBox="1">
            <a:spLocks/>
          </p:cNvSpPr>
          <p:nvPr/>
        </p:nvSpPr>
        <p:spPr>
          <a:xfrm>
            <a:off x="2895600" y="1"/>
            <a:ext cx="7772400" cy="685799"/>
          </a:xfrm>
          <a:prstGeom prst="rect">
            <a:avLst/>
          </a:prstGeom>
          <a:solidFill>
            <a:schemeClr val="accent2">
              <a:lumMod val="40000"/>
              <a:lumOff val="60000"/>
            </a:schemeClr>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IN" sz="2400" b="0" i="0" dirty="0">
                <a:solidFill>
                  <a:srgbClr val="161616"/>
                </a:solidFill>
                <a:effectLst/>
                <a:latin typeface="IBM Plex Sans" panose="020B0503050203000203" pitchFamily="34" charset="0"/>
              </a:rPr>
              <a:t>recurrent neural networks</a:t>
            </a:r>
            <a:endParaRPr lang="en-US" sz="2400" dirty="0">
              <a:solidFill>
                <a:prstClr val="black"/>
              </a:solidFill>
              <a:latin typeface="Calibri" panose="020F0502020204030204"/>
            </a:endParaRPr>
          </a:p>
        </p:txBody>
      </p:sp>
      <p:pic>
        <p:nvPicPr>
          <p:cNvPr id="1028" name="Picture 4" descr="diagram showing the difference between RNNs and other neural networks">
            <a:extLst>
              <a:ext uri="{FF2B5EF4-FFF2-40B4-BE49-F238E27FC236}">
                <a16:creationId xmlns:a16="http://schemas.microsoft.com/office/drawing/2014/main" id="{2913C98D-3DAB-3DCF-880D-A3246B0306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9575" y="885825"/>
            <a:ext cx="11582400" cy="58356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92005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9</a:t>
            </a:fld>
            <a:endParaRPr lang="en-US"/>
          </a:p>
        </p:txBody>
      </p:sp>
      <p:sp>
        <p:nvSpPr>
          <p:cNvPr id="7" name="Title 1"/>
          <p:cNvSpPr txBox="1">
            <a:spLocks/>
          </p:cNvSpPr>
          <p:nvPr/>
        </p:nvSpPr>
        <p:spPr>
          <a:xfrm>
            <a:off x="2895600" y="2"/>
            <a:ext cx="7772400" cy="685799"/>
          </a:xfrm>
          <a:prstGeom prst="rect">
            <a:avLst/>
          </a:prstGeom>
          <a:solidFill>
            <a:schemeClr val="accent2">
              <a:lumMod val="40000"/>
              <a:lumOff val="60000"/>
            </a:schemeClr>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400" dirty="0">
                <a:latin typeface="Times New Roman" panose="02020603050405020304" pitchFamily="18" charset="0"/>
                <a:cs typeface="Times New Roman" panose="02020603050405020304" pitchFamily="18" charset="0"/>
              </a:rPr>
              <a:t>Course Objective</a:t>
            </a:r>
          </a:p>
        </p:txBody>
      </p:sp>
      <p:pic>
        <p:nvPicPr>
          <p:cNvPr id="8" name="Picture 2" descr="E:\NIET\Project\xLogo11.png.pagespeed.ic.pydHLuCQEZ.png"/>
          <p:cNvPicPr>
            <a:picLocks noChangeAspect="1" noChangeArrowheads="1"/>
          </p:cNvPicPr>
          <p:nvPr/>
        </p:nvPicPr>
        <p:blipFill>
          <a:blip r:embed="rId2" cstate="print"/>
          <a:srcRect/>
          <a:stretch>
            <a:fillRect/>
          </a:stretch>
        </p:blipFill>
        <p:spPr bwMode="auto">
          <a:xfrm>
            <a:off x="1524000" y="1"/>
            <a:ext cx="1447800" cy="817163"/>
          </a:xfrm>
          <a:prstGeom prst="rect">
            <a:avLst/>
          </a:prstGeom>
          <a:noFill/>
        </p:spPr>
      </p:pic>
      <p:sp>
        <p:nvSpPr>
          <p:cNvPr id="2" name="Rectangle 1"/>
          <p:cNvSpPr/>
          <p:nvPr/>
        </p:nvSpPr>
        <p:spPr>
          <a:xfrm>
            <a:off x="1949355" y="1143000"/>
            <a:ext cx="8534400" cy="1005788"/>
          </a:xfrm>
          <a:prstGeom prst="rect">
            <a:avLst/>
          </a:prstGeom>
        </p:spPr>
        <p:txBody>
          <a:bodyPr wrap="square">
            <a:spAutoFit/>
          </a:bodyPr>
          <a:lstStyle/>
          <a:p>
            <a:pPr marL="66675" algn="just" fontAlgn="base">
              <a:lnSpc>
                <a:spcPct val="106000"/>
              </a:lnSpc>
              <a:spcAft>
                <a:spcPts val="800"/>
              </a:spcAft>
            </a:pPr>
            <a:r>
              <a:rPr lang="en-GB" sz="2000" b="1" kern="100" dirty="0">
                <a:latin typeface="Times New Roman" panose="02020603050405020304" pitchFamily="18" charset="0"/>
                <a:ea typeface="Calibri" panose="020F0502020204030204" pitchFamily="34" charset="0"/>
                <a:cs typeface="Times New Roman" panose="02020603050405020304" pitchFamily="18" charset="0"/>
              </a:rPr>
              <a:t>Course Objective:</a:t>
            </a:r>
            <a:r>
              <a:rPr lang="en-US" kern="100" dirty="0">
                <a:latin typeface="Times New Roman" panose="02020603050405020304" pitchFamily="18" charset="0"/>
                <a:ea typeface="Times New Roman" panose="02020603050405020304" pitchFamily="18" charset="0"/>
                <a:cs typeface="Times New Roman" panose="02020603050405020304" pitchFamily="18" charset="0"/>
              </a:rPr>
              <a:t> To </a:t>
            </a:r>
            <a:r>
              <a:rPr lang="en-GB" kern="100" dirty="0">
                <a:latin typeface="Times New Roman" panose="02020603050405020304" pitchFamily="18" charset="0"/>
                <a:ea typeface="Calibri" panose="020F0502020204030204" pitchFamily="34" charset="0"/>
                <a:cs typeface="Times New Roman" panose="02020603050405020304" pitchFamily="18" charset="0"/>
              </a:rPr>
              <a:t>learn about</a:t>
            </a:r>
            <a:r>
              <a:rPr lang="en-GB" kern="100" dirty="0">
                <a:latin typeface="Times New Roman" panose="02020603050405020304" pitchFamily="18" charset="0"/>
                <a:ea typeface="Times New Roman" panose="02020603050405020304" pitchFamily="18" charset="0"/>
                <a:cs typeface="Times New Roman" panose="02020603050405020304" pitchFamily="18" charset="0"/>
              </a:rPr>
              <a:t> key features of Computer Vision, design, implement and</a:t>
            </a:r>
            <a:r>
              <a:rPr lang="en-US" kern="100" dirty="0">
                <a:latin typeface="Times New Roman" panose="02020603050405020304" pitchFamily="18" charset="0"/>
                <a:ea typeface="Times New Roman" panose="02020603050405020304" pitchFamily="18" charset="0"/>
                <a:cs typeface="Times New Roman" panose="02020603050405020304" pitchFamily="18" charset="0"/>
              </a:rPr>
              <a:t> provide continuous improvement in the accuracy and outcomes of various datasets with more reliable and concise analysis results.</a:t>
            </a:r>
            <a:r>
              <a:rPr lang="en-GB" kern="100" dirty="0">
                <a:latin typeface="Times New Roman" panose="02020603050405020304" pitchFamily="18" charset="0"/>
                <a:ea typeface="Times New Roman" panose="02020603050405020304" pitchFamily="18" charset="0"/>
                <a:cs typeface="Times New Roman" panose="02020603050405020304" pitchFamily="18" charset="0"/>
              </a:rPr>
              <a:t> </a:t>
            </a:r>
            <a:endParaRPr lang="en-IN" sz="1600" kern="100" dirty="0">
              <a:latin typeface="Calibri" panose="020F0502020204030204" pitchFamily="34" charset="0"/>
              <a:ea typeface="Calibri" panose="020F0502020204030204" pitchFamily="34" charset="0"/>
              <a:cs typeface="Times New Roman" panose="02020603050405020304" pitchFamily="18" charset="0"/>
            </a:endParaRPr>
          </a:p>
        </p:txBody>
      </p:sp>
      <p:pic>
        <p:nvPicPr>
          <p:cNvPr id="6148" name="Picture 4" descr="Computer vis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V="1">
            <a:off x="3075297" y="2474626"/>
            <a:ext cx="5794375" cy="30420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366599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dirty="0">
              <a:solidFill>
                <a:prstClr val="black">
                  <a:tint val="75000"/>
                </a:prstClr>
              </a:solidFill>
              <a:latin typeface="Calibri" panose="020F0502020204030204"/>
            </a:endParaRPr>
          </a:p>
        </p:txBody>
      </p:sp>
      <p:sp>
        <p:nvSpPr>
          <p:cNvPr id="4" name="Slide Number Placeholder 3"/>
          <p:cNvSpPr>
            <a:spLocks noGrp="1"/>
          </p:cNvSpPr>
          <p:nvPr>
            <p:ph type="sldNum" sz="quarter" idx="12"/>
          </p:nvPr>
        </p:nvSpPr>
        <p:spPr/>
        <p:txBody>
          <a:bodyPr/>
          <a:lstStyle/>
          <a:p>
            <a:fld id="{B6F15528-21DE-4FAA-801E-634DDDAF4B2B}" type="slidenum">
              <a:rPr lang="en-US">
                <a:solidFill>
                  <a:prstClr val="black">
                    <a:tint val="75000"/>
                  </a:prstClr>
                </a:solidFill>
                <a:latin typeface="Calibri" panose="020F0502020204030204"/>
              </a:rPr>
              <a:pPr/>
              <a:t>90</a:t>
            </a:fld>
            <a:endParaRPr lang="en-US">
              <a:solidFill>
                <a:prstClr val="black">
                  <a:tint val="75000"/>
                </a:prstClr>
              </a:solidFill>
              <a:latin typeface="Calibri" panose="020F0502020204030204"/>
            </a:endParaRPr>
          </a:p>
        </p:txBody>
      </p:sp>
      <p:pic>
        <p:nvPicPr>
          <p:cNvPr id="7" name="Picture 2" descr="E:\NIET\Project\xLogo11.png.pagespeed.ic.pydHLuCQEZ.png"/>
          <p:cNvPicPr>
            <a:picLocks noChangeAspect="1" noChangeArrowheads="1"/>
          </p:cNvPicPr>
          <p:nvPr/>
        </p:nvPicPr>
        <p:blipFill>
          <a:blip r:embed="rId2"/>
          <a:srcRect/>
          <a:stretch>
            <a:fillRect/>
          </a:stretch>
        </p:blipFill>
        <p:spPr bwMode="auto">
          <a:xfrm>
            <a:off x="1524000" y="1"/>
            <a:ext cx="1447800" cy="817163"/>
          </a:xfrm>
          <a:prstGeom prst="rect">
            <a:avLst/>
          </a:prstGeom>
          <a:noFill/>
        </p:spPr>
      </p:pic>
      <p:sp>
        <p:nvSpPr>
          <p:cNvPr id="9" name="Title 1"/>
          <p:cNvSpPr txBox="1">
            <a:spLocks/>
          </p:cNvSpPr>
          <p:nvPr/>
        </p:nvSpPr>
        <p:spPr>
          <a:xfrm>
            <a:off x="3200400" y="65682"/>
            <a:ext cx="7772400" cy="685799"/>
          </a:xfrm>
          <a:prstGeom prst="rect">
            <a:avLst/>
          </a:prstGeom>
          <a:solidFill>
            <a:schemeClr val="accent2">
              <a:lumMod val="40000"/>
              <a:lumOff val="60000"/>
            </a:schemeClr>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400" b="0" i="0" dirty="0">
                <a:solidFill>
                  <a:srgbClr val="161616"/>
                </a:solidFill>
                <a:effectLst/>
                <a:latin typeface="IBM Plex Sans" panose="020B0503050203000203" pitchFamily="34" charset="0"/>
              </a:rPr>
              <a:t>Types of recurrent neural networks</a:t>
            </a:r>
            <a:endParaRPr lang="en-US" sz="2400" dirty="0">
              <a:solidFill>
                <a:prstClr val="black"/>
              </a:solidFill>
              <a:latin typeface="Calibri" panose="020F0502020204030204"/>
            </a:endParaRPr>
          </a:p>
        </p:txBody>
      </p:sp>
      <p:sp>
        <p:nvSpPr>
          <p:cNvPr id="14" name="TextBox 13">
            <a:extLst>
              <a:ext uri="{FF2B5EF4-FFF2-40B4-BE49-F238E27FC236}">
                <a16:creationId xmlns:a16="http://schemas.microsoft.com/office/drawing/2014/main" id="{D22B8750-8CF1-C417-3EB9-A7A779EDF628}"/>
              </a:ext>
            </a:extLst>
          </p:cNvPr>
          <p:cNvSpPr txBox="1"/>
          <p:nvPr/>
        </p:nvSpPr>
        <p:spPr>
          <a:xfrm>
            <a:off x="2209800" y="988110"/>
            <a:ext cx="8953500" cy="1477328"/>
          </a:xfrm>
          <a:prstGeom prst="rect">
            <a:avLst/>
          </a:prstGeom>
          <a:noFill/>
        </p:spPr>
        <p:txBody>
          <a:bodyPr wrap="square">
            <a:spAutoFit/>
          </a:bodyPr>
          <a:lstStyle/>
          <a:p>
            <a:r>
              <a:rPr lang="en-US" b="0" i="0" dirty="0">
                <a:solidFill>
                  <a:srgbClr val="161616"/>
                </a:solidFill>
                <a:effectLst/>
                <a:latin typeface="IBM Plex Sans" panose="020B0503050203000203" pitchFamily="34" charset="0"/>
              </a:rPr>
              <a:t>Feedforward networks map one input to one output, and while we’ve visualized recurrent neural networks in this way in the above diagrams, they do not actually have this constraint. Instead, their inputs and outputs can vary in length, and different types of RNNs are used for different use cases, such as music generation, sentiment classification, and machine translation.</a:t>
            </a:r>
            <a:endParaRPr lang="en-IN" dirty="0"/>
          </a:p>
        </p:txBody>
      </p:sp>
      <p:pic>
        <p:nvPicPr>
          <p:cNvPr id="2058" name="Picture 10" descr="Diagram of different types of recurrent neural networks">
            <a:extLst>
              <a:ext uri="{FF2B5EF4-FFF2-40B4-BE49-F238E27FC236}">
                <a16:creationId xmlns:a16="http://schemas.microsoft.com/office/drawing/2014/main" id="{6AF27748-946D-8FF1-7637-5E22F8B337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47775" y="2636384"/>
            <a:ext cx="10191750" cy="44735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89593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dirty="0">
              <a:solidFill>
                <a:prstClr val="black">
                  <a:tint val="75000"/>
                </a:prstClr>
              </a:solidFill>
              <a:latin typeface="Calibri" panose="020F0502020204030204"/>
            </a:endParaRPr>
          </a:p>
        </p:txBody>
      </p:sp>
      <p:sp>
        <p:nvSpPr>
          <p:cNvPr id="4" name="Slide Number Placeholder 3"/>
          <p:cNvSpPr>
            <a:spLocks noGrp="1"/>
          </p:cNvSpPr>
          <p:nvPr>
            <p:ph type="sldNum" sz="quarter" idx="12"/>
          </p:nvPr>
        </p:nvSpPr>
        <p:spPr/>
        <p:txBody>
          <a:bodyPr/>
          <a:lstStyle/>
          <a:p>
            <a:fld id="{B6F15528-21DE-4FAA-801E-634DDDAF4B2B}" type="slidenum">
              <a:rPr lang="en-US">
                <a:solidFill>
                  <a:prstClr val="black">
                    <a:tint val="75000"/>
                  </a:prstClr>
                </a:solidFill>
                <a:latin typeface="Calibri" panose="020F0502020204030204"/>
              </a:rPr>
              <a:pPr/>
              <a:t>91</a:t>
            </a:fld>
            <a:endParaRPr lang="en-US">
              <a:solidFill>
                <a:prstClr val="black">
                  <a:tint val="75000"/>
                </a:prstClr>
              </a:solidFill>
              <a:latin typeface="Calibri" panose="020F0502020204030204"/>
            </a:endParaRPr>
          </a:p>
        </p:txBody>
      </p:sp>
      <p:pic>
        <p:nvPicPr>
          <p:cNvPr id="7" name="Picture 2" descr="E:\NIET\Project\xLogo11.png.pagespeed.ic.pydHLuCQEZ.png"/>
          <p:cNvPicPr>
            <a:picLocks noChangeAspect="1" noChangeArrowheads="1"/>
          </p:cNvPicPr>
          <p:nvPr/>
        </p:nvPicPr>
        <p:blipFill>
          <a:blip r:embed="rId2"/>
          <a:srcRect/>
          <a:stretch>
            <a:fillRect/>
          </a:stretch>
        </p:blipFill>
        <p:spPr bwMode="auto">
          <a:xfrm>
            <a:off x="1524000" y="1"/>
            <a:ext cx="1447800" cy="817163"/>
          </a:xfrm>
          <a:prstGeom prst="rect">
            <a:avLst/>
          </a:prstGeom>
          <a:noFill/>
        </p:spPr>
      </p:pic>
      <p:sp>
        <p:nvSpPr>
          <p:cNvPr id="9" name="Title 1"/>
          <p:cNvSpPr txBox="1">
            <a:spLocks/>
          </p:cNvSpPr>
          <p:nvPr/>
        </p:nvSpPr>
        <p:spPr>
          <a:xfrm>
            <a:off x="3200400" y="65682"/>
            <a:ext cx="7772400" cy="685799"/>
          </a:xfrm>
          <a:prstGeom prst="rect">
            <a:avLst/>
          </a:prstGeom>
          <a:solidFill>
            <a:schemeClr val="accent2">
              <a:lumMod val="40000"/>
              <a:lumOff val="60000"/>
            </a:schemeClr>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IN" sz="2400" b="0" i="0" dirty="0">
                <a:solidFill>
                  <a:srgbClr val="161616"/>
                </a:solidFill>
                <a:effectLst/>
                <a:latin typeface="IBM Plex Sans" panose="020B0503050203000203" pitchFamily="34" charset="0"/>
              </a:rPr>
              <a:t>Variant RNN architectures</a:t>
            </a:r>
            <a:endParaRPr lang="en-US" sz="2400" dirty="0">
              <a:solidFill>
                <a:prstClr val="black"/>
              </a:solidFill>
              <a:latin typeface="Calibri" panose="020F0502020204030204"/>
            </a:endParaRPr>
          </a:p>
        </p:txBody>
      </p:sp>
      <p:sp>
        <p:nvSpPr>
          <p:cNvPr id="6" name="TextBox 5">
            <a:extLst>
              <a:ext uri="{FF2B5EF4-FFF2-40B4-BE49-F238E27FC236}">
                <a16:creationId xmlns:a16="http://schemas.microsoft.com/office/drawing/2014/main" id="{7EEDB8D5-5815-E7FF-DC72-641939AC1A1D}"/>
              </a:ext>
            </a:extLst>
          </p:cNvPr>
          <p:cNvSpPr txBox="1"/>
          <p:nvPr/>
        </p:nvSpPr>
        <p:spPr>
          <a:xfrm>
            <a:off x="180976" y="889843"/>
            <a:ext cx="11077574" cy="5632311"/>
          </a:xfrm>
          <a:prstGeom prst="rect">
            <a:avLst/>
          </a:prstGeom>
          <a:noFill/>
        </p:spPr>
        <p:txBody>
          <a:bodyPr wrap="square">
            <a:spAutoFit/>
          </a:bodyPr>
          <a:lstStyle/>
          <a:p>
            <a:pPr algn="l" fontAlgn="base"/>
            <a:r>
              <a:rPr lang="en-US" b="1" i="0" dirty="0">
                <a:solidFill>
                  <a:srgbClr val="161616"/>
                </a:solidFill>
                <a:effectLst/>
                <a:latin typeface="inherit"/>
              </a:rPr>
              <a:t>Bidirectional recurrent neural networks (BRNN): </a:t>
            </a:r>
            <a:r>
              <a:rPr lang="en-US" b="0" i="0" dirty="0">
                <a:solidFill>
                  <a:srgbClr val="161616"/>
                </a:solidFill>
                <a:effectLst/>
                <a:latin typeface="IBM Plex Sans" panose="020B0503050203000203" pitchFamily="34" charset="0"/>
              </a:rPr>
              <a:t>These are a variant network architecture of RNNs. While unidirectional RNNs can only drawn from previous inputs to make predictions about the current state, bidirectional RNNs pull in future data to improve the accuracy of it. If we return to the example of “feeling under the weather” earlier in this article, the model can better predict that the second word in that phrase is “under” if it knew that the last word in the sequence is “weather.”</a:t>
            </a:r>
          </a:p>
          <a:p>
            <a:pPr algn="l" fontAlgn="base"/>
            <a:endParaRPr lang="en-US" dirty="0">
              <a:solidFill>
                <a:srgbClr val="161616"/>
              </a:solidFill>
              <a:latin typeface="IBM Plex Sans" panose="020B0503050203000203" pitchFamily="34" charset="0"/>
            </a:endParaRPr>
          </a:p>
          <a:p>
            <a:pPr algn="l" fontAlgn="base"/>
            <a:endParaRPr lang="en-US" b="0" i="0" dirty="0">
              <a:solidFill>
                <a:srgbClr val="161616"/>
              </a:solidFill>
              <a:effectLst/>
              <a:latin typeface="IBM Plex Sans" panose="020B0503050203000203" pitchFamily="34" charset="0"/>
            </a:endParaRPr>
          </a:p>
          <a:p>
            <a:pPr algn="l" fontAlgn="base"/>
            <a:r>
              <a:rPr lang="en-US" b="1" i="0" dirty="0">
                <a:solidFill>
                  <a:srgbClr val="161616"/>
                </a:solidFill>
                <a:effectLst/>
                <a:latin typeface="inherit"/>
              </a:rPr>
              <a:t>Long short-term memory (LSTM)</a:t>
            </a:r>
            <a:r>
              <a:rPr lang="en-US" b="0" i="0" dirty="0">
                <a:solidFill>
                  <a:srgbClr val="161616"/>
                </a:solidFill>
                <a:effectLst/>
                <a:latin typeface="IBM Plex Sans" panose="020B0503050203000203" pitchFamily="34" charset="0"/>
              </a:rPr>
              <a:t>: This is a popular RNN architecture, which was introduced by Sepp </a:t>
            </a:r>
            <a:r>
              <a:rPr lang="en-US" b="0" i="0" dirty="0" err="1">
                <a:solidFill>
                  <a:srgbClr val="161616"/>
                </a:solidFill>
                <a:effectLst/>
                <a:latin typeface="IBM Plex Sans" panose="020B0503050203000203" pitchFamily="34" charset="0"/>
              </a:rPr>
              <a:t>Hochreiter</a:t>
            </a:r>
            <a:r>
              <a:rPr lang="en-US" b="0" i="0" dirty="0">
                <a:solidFill>
                  <a:srgbClr val="161616"/>
                </a:solidFill>
                <a:effectLst/>
                <a:latin typeface="IBM Plex Sans" panose="020B0503050203000203" pitchFamily="34" charset="0"/>
              </a:rPr>
              <a:t> and Juergen </a:t>
            </a:r>
            <a:r>
              <a:rPr lang="en-US" b="0" i="0" dirty="0" err="1">
                <a:solidFill>
                  <a:srgbClr val="161616"/>
                </a:solidFill>
                <a:effectLst/>
                <a:latin typeface="IBM Plex Sans" panose="020B0503050203000203" pitchFamily="34" charset="0"/>
              </a:rPr>
              <a:t>Schmidhuber</a:t>
            </a:r>
            <a:r>
              <a:rPr lang="en-US" b="0" i="0" dirty="0">
                <a:solidFill>
                  <a:srgbClr val="161616"/>
                </a:solidFill>
                <a:effectLst/>
                <a:latin typeface="IBM Plex Sans" panose="020B0503050203000203" pitchFamily="34" charset="0"/>
              </a:rPr>
              <a:t> as a solution to vanishing gradient problem. That is, if the previous state that is influencing the current prediction is not in the recent past, the RNN model may not be able to accurately predict the current state. As an example, let’s say we wanted to predict the italicized words in following, “Alice is allergic to nuts. She can’t eat </a:t>
            </a:r>
            <a:r>
              <a:rPr lang="en-US" b="0" i="1" dirty="0">
                <a:solidFill>
                  <a:srgbClr val="161616"/>
                </a:solidFill>
                <a:effectLst/>
                <a:latin typeface="inherit"/>
              </a:rPr>
              <a:t>peanut butter</a:t>
            </a:r>
            <a:r>
              <a:rPr lang="en-US" b="0" i="0" dirty="0">
                <a:solidFill>
                  <a:srgbClr val="161616"/>
                </a:solidFill>
                <a:effectLst/>
                <a:latin typeface="IBM Plex Sans" panose="020B0503050203000203" pitchFamily="34" charset="0"/>
              </a:rPr>
              <a:t>.” The context of a nut allergy can help us anticipate that the food that cannot be eaten contains nuts. </a:t>
            </a:r>
          </a:p>
          <a:p>
            <a:pPr algn="l" fontAlgn="base"/>
            <a:endParaRPr lang="en-US" dirty="0">
              <a:solidFill>
                <a:srgbClr val="161616"/>
              </a:solidFill>
              <a:latin typeface="IBM Plex Sans" panose="020B0503050203000203" pitchFamily="34" charset="0"/>
            </a:endParaRPr>
          </a:p>
          <a:p>
            <a:pPr algn="l" fontAlgn="base"/>
            <a:r>
              <a:rPr lang="en-US" b="0" i="0" dirty="0">
                <a:solidFill>
                  <a:srgbClr val="161616"/>
                </a:solidFill>
                <a:effectLst/>
                <a:latin typeface="IBM Plex Sans" panose="020B0503050203000203" pitchFamily="34" charset="0"/>
              </a:rPr>
              <a:t>However, if that context was a few sentences prior, then it would make it difficult, or even impossible, for the RNN to connect the information. To remedy this, LSTMs have “cells” in the hidden layers of the neural network, which have three gates–an input gate, an output gate, and a forget gate. These gates control the flow of information which is needed to predict the output in the network.  For example, if gender pronouns, such as “she”, was repeated multiple times in prior sentences, you may exclude that from the cell state.</a:t>
            </a:r>
          </a:p>
        </p:txBody>
      </p:sp>
    </p:spTree>
    <p:extLst>
      <p:ext uri="{BB962C8B-B14F-4D97-AF65-F5344CB8AC3E}">
        <p14:creationId xmlns:p14="http://schemas.microsoft.com/office/powerpoint/2010/main" val="371555624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dirty="0">
              <a:solidFill>
                <a:prstClr val="black">
                  <a:tint val="75000"/>
                </a:prstClr>
              </a:solidFill>
              <a:latin typeface="Calibri" panose="020F0502020204030204"/>
            </a:endParaRPr>
          </a:p>
        </p:txBody>
      </p:sp>
      <p:sp>
        <p:nvSpPr>
          <p:cNvPr id="4" name="Slide Number Placeholder 3"/>
          <p:cNvSpPr>
            <a:spLocks noGrp="1"/>
          </p:cNvSpPr>
          <p:nvPr>
            <p:ph type="sldNum" sz="quarter" idx="12"/>
          </p:nvPr>
        </p:nvSpPr>
        <p:spPr/>
        <p:txBody>
          <a:bodyPr/>
          <a:lstStyle/>
          <a:p>
            <a:fld id="{B6F15528-21DE-4FAA-801E-634DDDAF4B2B}" type="slidenum">
              <a:rPr lang="en-US">
                <a:solidFill>
                  <a:prstClr val="black">
                    <a:tint val="75000"/>
                  </a:prstClr>
                </a:solidFill>
                <a:latin typeface="Calibri" panose="020F0502020204030204"/>
              </a:rPr>
              <a:pPr/>
              <a:t>92</a:t>
            </a:fld>
            <a:endParaRPr lang="en-US">
              <a:solidFill>
                <a:prstClr val="black">
                  <a:tint val="75000"/>
                </a:prstClr>
              </a:solidFill>
              <a:latin typeface="Calibri" panose="020F0502020204030204"/>
            </a:endParaRPr>
          </a:p>
        </p:txBody>
      </p:sp>
      <p:pic>
        <p:nvPicPr>
          <p:cNvPr id="7" name="Picture 2" descr="E:\NIET\Project\xLogo11.png.pagespeed.ic.pydHLuCQEZ.png"/>
          <p:cNvPicPr>
            <a:picLocks noChangeAspect="1" noChangeArrowheads="1"/>
          </p:cNvPicPr>
          <p:nvPr/>
        </p:nvPicPr>
        <p:blipFill>
          <a:blip r:embed="rId2"/>
          <a:srcRect/>
          <a:stretch>
            <a:fillRect/>
          </a:stretch>
        </p:blipFill>
        <p:spPr bwMode="auto">
          <a:xfrm>
            <a:off x="1524000" y="1"/>
            <a:ext cx="1447800" cy="817163"/>
          </a:xfrm>
          <a:prstGeom prst="rect">
            <a:avLst/>
          </a:prstGeom>
          <a:noFill/>
        </p:spPr>
      </p:pic>
      <p:sp>
        <p:nvSpPr>
          <p:cNvPr id="9" name="Title 1"/>
          <p:cNvSpPr txBox="1">
            <a:spLocks/>
          </p:cNvSpPr>
          <p:nvPr/>
        </p:nvSpPr>
        <p:spPr>
          <a:xfrm>
            <a:off x="3200400" y="65682"/>
            <a:ext cx="7772400" cy="685799"/>
          </a:xfrm>
          <a:prstGeom prst="rect">
            <a:avLst/>
          </a:prstGeom>
          <a:solidFill>
            <a:schemeClr val="accent2">
              <a:lumMod val="40000"/>
              <a:lumOff val="60000"/>
            </a:schemeClr>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IN" sz="2400" b="0" i="0" dirty="0">
                <a:solidFill>
                  <a:srgbClr val="161616"/>
                </a:solidFill>
                <a:effectLst/>
                <a:latin typeface="IBM Plex Sans" panose="020B0503050203000203" pitchFamily="34" charset="0"/>
              </a:rPr>
              <a:t>Variant RNN architectures</a:t>
            </a:r>
            <a:endParaRPr lang="en-US" sz="2400" dirty="0">
              <a:solidFill>
                <a:prstClr val="black"/>
              </a:solidFill>
              <a:latin typeface="Calibri" panose="020F0502020204030204"/>
            </a:endParaRPr>
          </a:p>
        </p:txBody>
      </p:sp>
      <p:sp>
        <p:nvSpPr>
          <p:cNvPr id="8" name="TextBox 7">
            <a:extLst>
              <a:ext uri="{FF2B5EF4-FFF2-40B4-BE49-F238E27FC236}">
                <a16:creationId xmlns:a16="http://schemas.microsoft.com/office/drawing/2014/main" id="{ABBF206D-B4DD-B54E-FD42-7F825746B3B5}"/>
              </a:ext>
            </a:extLst>
          </p:cNvPr>
          <p:cNvSpPr txBox="1"/>
          <p:nvPr/>
        </p:nvSpPr>
        <p:spPr>
          <a:xfrm>
            <a:off x="1343025" y="1159867"/>
            <a:ext cx="10496550" cy="1754326"/>
          </a:xfrm>
          <a:prstGeom prst="rect">
            <a:avLst/>
          </a:prstGeom>
          <a:noFill/>
        </p:spPr>
        <p:txBody>
          <a:bodyPr wrap="square">
            <a:spAutoFit/>
          </a:bodyPr>
          <a:lstStyle/>
          <a:p>
            <a:pPr fontAlgn="base"/>
            <a:r>
              <a:rPr lang="en-US" b="1" dirty="0">
                <a:effectLst/>
                <a:latin typeface="inherit"/>
              </a:rPr>
              <a:t>Gated recurrent units (GRUs): </a:t>
            </a:r>
            <a:r>
              <a:rPr lang="en-US" dirty="0">
                <a:effectLst/>
                <a:latin typeface="inherit"/>
              </a:rPr>
              <a:t>This RNN variant is similar the LSTMs as it also works to address the short-term memory problem of RNN models. Instead of using a “cell state” regulate information, it uses hidden states, and instead of three gates, it has two—a reset gate and an update gate. Similar to the gates within LSTMs, the reset and update gates control how much and which information to retain.</a:t>
            </a:r>
          </a:p>
          <a:p>
            <a:br>
              <a:rPr lang="en-US" b="0" i="0" dirty="0">
                <a:solidFill>
                  <a:srgbClr val="161616"/>
                </a:solidFill>
                <a:effectLst/>
                <a:latin typeface="IBM Plex Sans" panose="020B0503050203000203" pitchFamily="34" charset="0"/>
              </a:rPr>
            </a:br>
            <a:endParaRPr lang="en-IN" dirty="0"/>
          </a:p>
        </p:txBody>
      </p:sp>
    </p:spTree>
    <p:extLst>
      <p:ext uri="{BB962C8B-B14F-4D97-AF65-F5344CB8AC3E}">
        <p14:creationId xmlns:p14="http://schemas.microsoft.com/office/powerpoint/2010/main" val="139447923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2_Office Theme">
  <a:themeElements>
    <a:clrScheme name="Custom 2">
      <a:dk1>
        <a:sysClr val="windowText" lastClr="000000"/>
      </a:dk1>
      <a:lt1>
        <a:sysClr val="window" lastClr="FFFFFF"/>
      </a:lt1>
      <a:dk2>
        <a:srgbClr val="44546A"/>
      </a:dk2>
      <a:lt2>
        <a:srgbClr val="E7E6E6"/>
      </a:lt2>
      <a:accent1>
        <a:srgbClr val="00B0F0"/>
      </a:accent1>
      <a:accent2>
        <a:srgbClr val="00B0F0"/>
      </a:accent2>
      <a:accent3>
        <a:srgbClr val="00B0F0"/>
      </a:accent3>
      <a:accent4>
        <a:srgbClr val="00B0F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1003</TotalTime>
  <Words>7850</Words>
  <Application>Microsoft Office PowerPoint</Application>
  <PresentationFormat>Widescreen</PresentationFormat>
  <Paragraphs>1022</Paragraphs>
  <Slides>92</Slides>
  <Notes>2</Notes>
  <HiddenSlides>0</HiddenSlides>
  <MMClips>0</MMClips>
  <ScaleCrop>false</ScaleCrop>
  <HeadingPairs>
    <vt:vector size="6" baseType="variant">
      <vt:variant>
        <vt:lpstr>Fonts Used</vt:lpstr>
      </vt:variant>
      <vt:variant>
        <vt:i4>19</vt:i4>
      </vt:variant>
      <vt:variant>
        <vt:lpstr>Theme</vt:lpstr>
      </vt:variant>
      <vt:variant>
        <vt:i4>3</vt:i4>
      </vt:variant>
      <vt:variant>
        <vt:lpstr>Slide Titles</vt:lpstr>
      </vt:variant>
      <vt:variant>
        <vt:i4>92</vt:i4>
      </vt:variant>
    </vt:vector>
  </HeadingPairs>
  <TitlesOfParts>
    <vt:vector size="114" baseType="lpstr">
      <vt:lpstr>-apple-system</vt:lpstr>
      <vt:lpstr>Arial</vt:lpstr>
      <vt:lpstr>Arial MT</vt:lpstr>
      <vt:lpstr>Calibri</vt:lpstr>
      <vt:lpstr>Calibri Light</vt:lpstr>
      <vt:lpstr>Cambria</vt:lpstr>
      <vt:lpstr>Cambria Math</vt:lpstr>
      <vt:lpstr>IBM Plex Sans</vt:lpstr>
      <vt:lpstr>inherit</vt:lpstr>
      <vt:lpstr>Inter</vt:lpstr>
      <vt:lpstr>Lato</vt:lpstr>
      <vt:lpstr>medium-content-sans-serif-font</vt:lpstr>
      <vt:lpstr>Montserrat</vt:lpstr>
      <vt:lpstr>Nunito</vt:lpstr>
      <vt:lpstr>sohne</vt:lpstr>
      <vt:lpstr>source-serif-pro</vt:lpstr>
      <vt:lpstr>Symbol</vt:lpstr>
      <vt:lpstr>Times New Roman</vt:lpstr>
      <vt:lpstr>Wingdings</vt:lpstr>
      <vt:lpstr>Office Theme</vt:lpstr>
      <vt:lpstr>1_Office Theme</vt:lpstr>
      <vt:lpstr>2_Office Theme</vt:lpstr>
      <vt:lpstr>NOIDA INSTITUTE OF ENGINEERING AND TECHNOLOGY, GREATER NOIDA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Moving Object  Detection </vt:lpstr>
      <vt:lpstr>IntroductionIntroduction</vt:lpstr>
      <vt:lpstr>Baseline Architecture for Moving Object  Detection</vt:lpstr>
      <vt:lpstr>Motivation Applications of MOD </vt:lpstr>
      <vt:lpstr>MoMotivationMotivationtivationMotiM</vt:lpstr>
      <vt:lpstr>Motivation</vt:lpstr>
      <vt:lpstr>Motivation</vt:lpstr>
      <vt:lpstr>Challenges</vt:lpstr>
      <vt:lpstr>Challenges</vt:lpstr>
      <vt:lpstr>Challenges</vt:lpstr>
      <vt:lpstr>Challenges</vt:lpstr>
      <vt:lpstr>Challenges</vt:lpstr>
      <vt:lpstr>Challenges</vt:lpstr>
      <vt:lpstr>Challenges</vt:lpstr>
      <vt:lpstr>Challenges</vt:lpstr>
      <vt:lpstr>Traditional Methods</vt:lpstr>
      <vt:lpstr>Traditional Methods</vt:lpstr>
      <vt:lpstr>Traditional Methods</vt:lpstr>
      <vt:lpstr>Traditional Methods</vt:lpstr>
      <vt:lpstr>Filters and Activation Maps</vt:lpstr>
      <vt:lpstr>Filters and Redundancies</vt:lpstr>
      <vt:lpstr>Output Volume</vt:lpstr>
      <vt:lpstr>Convolution Layer and Output Dimension</vt:lpstr>
      <vt:lpstr>Zero Padding</vt:lpstr>
      <vt:lpstr>Output Dimension with Zero Padding</vt:lpstr>
      <vt:lpstr>Questions ?</vt:lpstr>
      <vt:lpstr>Convolution vs Fully connected Layer</vt:lpstr>
      <vt:lpstr>Convolution vs Fully connected Layer</vt:lpstr>
      <vt:lpstr>Convolution vs Fully connected Layer</vt:lpstr>
      <vt:lpstr>A CNN Architecture</vt:lpstr>
      <vt:lpstr>Fully Connected Layer</vt:lpstr>
      <vt:lpstr>Locally Connected Layer</vt:lpstr>
      <vt:lpstr>Convolutional Layer</vt:lpstr>
      <vt:lpstr>Convolutional Layer</vt:lpstr>
      <vt:lpstr>Convolutional Layer</vt:lpstr>
      <vt:lpstr>PowerPoint Presentation</vt:lpstr>
      <vt:lpstr>Flattening</vt:lpstr>
      <vt:lpstr>Pooling layer</vt:lpstr>
      <vt:lpstr>Pooling Advantage</vt:lpstr>
      <vt:lpstr>Pooling Layer</vt:lpstr>
      <vt:lpstr>MAX POOLING</vt:lpstr>
      <vt:lpstr>Average Pooling</vt:lpstr>
      <vt:lpstr>Global Average Pooling</vt:lpstr>
      <vt:lpstr>CNN Advantage in Dealing with High  Dimensional Data</vt:lpstr>
      <vt:lpstr>History</vt:lpstr>
      <vt:lpstr>LeNet-5 (LeCun, 1998)</vt:lpstr>
      <vt:lpstr>PowerPoint Presentation</vt:lpstr>
      <vt:lpstr>PowerPoint Presentation</vt:lpstr>
      <vt:lpstr>History…</vt:lpstr>
      <vt:lpstr>PowerPoint Presentation</vt:lpstr>
      <vt:lpstr>AlexNet Architecture</vt:lpstr>
      <vt:lpstr>ImageNet Large Scale Visual Recognition  Challenge (ILSVRC)</vt:lpstr>
      <vt:lpstr>PowerPoint Presentation</vt:lpstr>
      <vt:lpstr>PowerPoint Presentation</vt:lpstr>
      <vt:lpstr>CNN Architectures</vt:lpstr>
      <vt:lpstr>VGG</vt:lpstr>
      <vt:lpstr>PowerPoint Presentation</vt:lpstr>
      <vt:lpstr>PowerPoint Presentation</vt:lpstr>
      <vt:lpstr>PowerPoint Presentation</vt:lpstr>
      <vt:lpstr>GoogLeNet: Inception Module</vt:lpstr>
      <vt:lpstr>PowerPoint Presentation</vt:lpstr>
      <vt:lpstr>PowerPoint Presentation</vt:lpstr>
      <vt:lpstr>Inception Module with Dimension Reduction</vt:lpstr>
      <vt:lpstr>Computational Efficiency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Deep Learning Methods</vt:lpstr>
      <vt:lpstr>PowerPoint Presentation</vt:lpstr>
      <vt:lpstr>Evaluation Metrics</vt:lpstr>
      <vt:lpstr>Evaluation Metrics</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preeti gera</dc:creator>
  <cp:lastModifiedBy>Dr. Preeti Gera</cp:lastModifiedBy>
  <cp:revision>28</cp:revision>
  <dcterms:created xsi:type="dcterms:W3CDTF">2023-08-24T08:51:12Z</dcterms:created>
  <dcterms:modified xsi:type="dcterms:W3CDTF">2024-06-11T09:18:29Z</dcterms:modified>
</cp:coreProperties>
</file>